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708" r:id="rId1"/>
  </p:sldMasterIdLst>
  <p:notesMasterIdLst>
    <p:notesMasterId r:id="rId2"/>
  </p:notesMasterIdLst>
  <p:sldIdLst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tableStyles" Target="tableStyle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5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1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2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3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5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4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4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6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6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6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6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Subtitle 2"/>
          <p:cNvSpPr>
            <a:spLocks noGrp="1"/>
          </p:cNvSpPr>
          <p:nvPr>
            <p:ph type="subTitle" idx="1"/>
          </p:nvPr>
        </p:nvSpPr>
        <p:spPr>
          <a:xfrm rot="21600000">
            <a:off x="471156" y="4586002"/>
            <a:ext cx="8201689" cy="1863583"/>
          </a:xfrm>
        </p:spPr>
        <p:txBody>
          <a:bodyPr>
            <a:normAutofit fontScale="60000" lnSpcReduction="20000"/>
          </a:bodyPr>
          <a:p>
            <a:r>
              <a:rPr altLang="en-US" sz="4000" lang="el-GR"/>
              <a:t>Είναι </a:t>
            </a:r>
            <a:r>
              <a:rPr altLang="en-US" sz="4000" lang="el-GR"/>
              <a:t>δίκτυο </a:t>
            </a:r>
            <a:r>
              <a:rPr altLang="en-US" sz="4000" lang="el-GR"/>
              <a:t>π</a:t>
            </a:r>
            <a:r>
              <a:rPr altLang="en-US" sz="4000" lang="el-GR"/>
              <a:t>ο</a:t>
            </a:r>
            <a:r>
              <a:rPr altLang="en-US" sz="4000" lang="el-GR"/>
              <a:t>υ</a:t>
            </a:r>
            <a:r>
              <a:rPr altLang="en-US" sz="4000" lang="en-US"/>
              <a:t> </a:t>
            </a:r>
            <a:r>
              <a:rPr altLang="en-US" sz="4000" lang="el-GR"/>
              <a:t>έ</a:t>
            </a:r>
            <a:r>
              <a:rPr altLang="en-US" sz="4000" lang="el-GR"/>
              <a:t>χει </a:t>
            </a:r>
            <a:r>
              <a:rPr altLang="en-US" sz="4000" lang="el-GR"/>
              <a:t>σκοπό </a:t>
            </a:r>
            <a:r>
              <a:rPr altLang="en-US" sz="4000" lang="el-GR"/>
              <a:t>τ</a:t>
            </a:r>
            <a:r>
              <a:rPr altLang="en-US" sz="4000" lang="el-GR"/>
              <a:t>η</a:t>
            </a:r>
            <a:r>
              <a:rPr altLang="en-US" sz="4000" lang="en-US"/>
              <a:t> </a:t>
            </a:r>
            <a:r>
              <a:rPr altLang="en-US" sz="4000" lang="el-GR"/>
              <a:t>διατήρηση </a:t>
            </a:r>
            <a:r>
              <a:rPr altLang="en-US" sz="4000" lang="el-GR"/>
              <a:t>φυσικών </a:t>
            </a:r>
            <a:r>
              <a:rPr altLang="en-US" sz="4000" lang="el-GR"/>
              <a:t>ο</a:t>
            </a:r>
            <a:r>
              <a:rPr altLang="en-US" sz="4000" lang="el-GR"/>
              <a:t>ι</a:t>
            </a:r>
            <a:r>
              <a:rPr altLang="en-US" sz="4000" lang="el-GR"/>
              <a:t>κ</a:t>
            </a:r>
            <a:r>
              <a:rPr altLang="en-US" sz="4000" lang="el-GR"/>
              <a:t>ο</a:t>
            </a:r>
            <a:r>
              <a:rPr altLang="en-US" sz="4000" lang="el-GR"/>
              <a:t>τ</a:t>
            </a:r>
            <a:r>
              <a:rPr altLang="en-US" sz="4000" lang="el-GR"/>
              <a:t>ό</a:t>
            </a:r>
            <a:r>
              <a:rPr altLang="en-US" sz="4000" lang="el-GR"/>
              <a:t>π</a:t>
            </a:r>
            <a:r>
              <a:rPr altLang="en-US" sz="4000" lang="el-GR"/>
              <a:t>ω</a:t>
            </a:r>
            <a:r>
              <a:rPr altLang="en-US" sz="4000" lang="el-GR"/>
              <a:t>ν</a:t>
            </a:r>
            <a:r>
              <a:rPr altLang="en-US" sz="4000" lang="en-US"/>
              <a:t> </a:t>
            </a:r>
            <a:r>
              <a:rPr altLang="en-US" sz="4000" lang="el-GR"/>
              <a:t>σ</a:t>
            </a:r>
            <a:r>
              <a:rPr altLang="en-US" sz="4000" lang="el-GR"/>
              <a:t>ε</a:t>
            </a:r>
            <a:r>
              <a:rPr altLang="en-US" sz="4000" lang="en-US"/>
              <a:t> </a:t>
            </a:r>
            <a:r>
              <a:rPr altLang="en-US" sz="4000" lang="el-GR"/>
              <a:t>χώρες </a:t>
            </a:r>
            <a:r>
              <a:rPr altLang="en-US" sz="4000" lang="el-GR"/>
              <a:t>Ε</a:t>
            </a:r>
            <a:r>
              <a:rPr altLang="en-US" sz="4000" lang="el-GR"/>
              <a:t>Ε</a:t>
            </a:r>
            <a:r>
              <a:rPr altLang="en-US" sz="4000" lang="en-US"/>
              <a:t> </a:t>
            </a:r>
            <a:r>
              <a:rPr altLang="en-US" sz="4000" lang="el-GR"/>
              <a:t>κ</a:t>
            </a:r>
            <a:r>
              <a:rPr altLang="en-US" sz="4000" lang="el-GR"/>
              <a:t>α</a:t>
            </a:r>
            <a:r>
              <a:rPr altLang="en-US" sz="4000" lang="el-GR"/>
              <a:t>θ</a:t>
            </a:r>
            <a:r>
              <a:rPr altLang="en-US" sz="4000" lang="el-GR"/>
              <a:t>ώ</a:t>
            </a:r>
            <a:r>
              <a:rPr altLang="en-US" sz="4000" lang="el-GR"/>
              <a:t>ς</a:t>
            </a:r>
            <a:r>
              <a:rPr altLang="en-US" sz="4000" lang="en-US"/>
              <a:t> </a:t>
            </a:r>
            <a:r>
              <a:rPr altLang="en-US" sz="4000" lang="el-GR"/>
              <a:t>κ</a:t>
            </a:r>
            <a:r>
              <a:rPr altLang="en-US" sz="4000" lang="el-GR"/>
              <a:t>α</a:t>
            </a:r>
            <a:r>
              <a:rPr altLang="en-US" sz="4000" lang="el-GR"/>
              <a:t>ι</a:t>
            </a:r>
            <a:r>
              <a:rPr altLang="en-US" sz="4000" lang="en-US"/>
              <a:t> </a:t>
            </a:r>
            <a:r>
              <a:rPr altLang="en-US" sz="4000" lang="el-GR"/>
              <a:t>τ</a:t>
            </a:r>
            <a:r>
              <a:rPr altLang="en-US" sz="4000" lang="el-GR"/>
              <a:t>η</a:t>
            </a:r>
            <a:r>
              <a:rPr altLang="en-US" sz="4000" lang="el-GR"/>
              <a:t>ς</a:t>
            </a:r>
            <a:r>
              <a:rPr altLang="en-US" sz="4000" lang="en-US"/>
              <a:t> </a:t>
            </a:r>
            <a:r>
              <a:rPr altLang="en-US" sz="4000" lang="el-GR"/>
              <a:t>άγριας </a:t>
            </a:r>
            <a:r>
              <a:rPr altLang="en-US" sz="4000" lang="el-GR"/>
              <a:t>χλωρίδας </a:t>
            </a:r>
            <a:r>
              <a:rPr altLang="en-US" sz="4000" lang="el-GR"/>
              <a:t>κ</a:t>
            </a:r>
            <a:r>
              <a:rPr altLang="en-US" sz="4000" lang="el-GR"/>
              <a:t>α</a:t>
            </a:r>
            <a:r>
              <a:rPr altLang="en-US" sz="4000" lang="el-GR"/>
              <a:t>ι</a:t>
            </a:r>
            <a:r>
              <a:rPr altLang="en-US" sz="4000" lang="en-US"/>
              <a:t> </a:t>
            </a:r>
            <a:r>
              <a:rPr altLang="en-US" sz="4000" lang="el-GR"/>
              <a:t>πανίδας </a:t>
            </a:r>
            <a:r>
              <a:rPr altLang="en-US" sz="4000" lang="el-GR"/>
              <a:t>σ</a:t>
            </a:r>
            <a:r>
              <a:rPr altLang="en-US" sz="4000" lang="el-GR"/>
              <a:t>τ</a:t>
            </a:r>
            <a:r>
              <a:rPr altLang="en-US" sz="4000" lang="el-GR"/>
              <a:t>α</a:t>
            </a:r>
            <a:r>
              <a:rPr altLang="en-US" sz="4000" lang="en-US"/>
              <a:t> </a:t>
            </a:r>
            <a:r>
              <a:rPr altLang="en-US" sz="4000" lang="el-GR"/>
              <a:t>όρια </a:t>
            </a:r>
            <a:r>
              <a:rPr altLang="en-US" sz="4000" lang="el-GR"/>
              <a:t>τ</a:t>
            </a:r>
            <a:r>
              <a:rPr altLang="en-US" sz="4000" lang="el-GR"/>
              <a:t>ω</a:t>
            </a:r>
            <a:r>
              <a:rPr altLang="en-US" sz="4000" lang="el-GR"/>
              <a:t>ν</a:t>
            </a:r>
            <a:r>
              <a:rPr altLang="en-US" sz="4000" lang="en-US"/>
              <a:t> </a:t>
            </a:r>
            <a:r>
              <a:rPr altLang="en-US" sz="4000" lang="el-GR"/>
              <a:t>οικοτόπων</a:t>
            </a:r>
            <a:r>
              <a:rPr altLang="en-US" sz="4000" lang="en-US"/>
              <a:t> </a:t>
            </a:r>
            <a:r>
              <a:rPr altLang="en-US" sz="4000" lang="el-GR"/>
              <a:t>αυτών </a:t>
            </a:r>
            <a:r>
              <a:rPr altLang="en-US" sz="4000" lang="el-GR"/>
              <a:t> </a:t>
            </a:r>
            <a:endParaRPr altLang="zh-CN" sz="4000" lang="en-US"/>
          </a:p>
          <a:p>
            <a:endParaRPr altLang="zh-CN" sz="4000" lang="en-US"/>
          </a:p>
          <a:p>
            <a:r>
              <a:rPr altLang="en-US" sz="4000" lang="el-GR"/>
              <a:t>Μαγνησία </a:t>
            </a:r>
            <a:endParaRPr altLang="zh-CN" sz="4000" lang="en-US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329689" y="97638"/>
            <a:ext cx="6269464" cy="4187332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en-US" lang="el-GR"/>
              <a:t>Εθνικό </a:t>
            </a:r>
            <a:r>
              <a:rPr altLang="en-US" lang="el-GR"/>
              <a:t>θαλάσσιο </a:t>
            </a:r>
            <a:r>
              <a:rPr altLang="en-US" lang="el-GR"/>
              <a:t>πάρκο </a:t>
            </a:r>
            <a:r>
              <a:rPr altLang="en-US" lang="el-GR"/>
              <a:t>Αλοννήσου </a:t>
            </a:r>
            <a:r>
              <a:rPr altLang="en-US" lang="en-US"/>
              <a:t>-</a:t>
            </a:r>
            <a:r>
              <a:rPr altLang="en-US" lang="en-US"/>
              <a:t> </a:t>
            </a:r>
            <a:r>
              <a:rPr altLang="en-US" lang="el-GR"/>
              <a:t>Βορείων </a:t>
            </a:r>
            <a:r>
              <a:rPr altLang="en-US" lang="el-GR"/>
              <a:t>Σποράδων </a:t>
            </a:r>
            <a:r>
              <a:rPr altLang="en-US" lang="en-US"/>
              <a:t>/</a:t>
            </a:r>
            <a:r>
              <a:rPr altLang="en-US" lang="en-US"/>
              <a:t> </a:t>
            </a:r>
            <a:r>
              <a:rPr altLang="en-US" lang="el-GR"/>
              <a:t>Ανατολική </a:t>
            </a:r>
            <a:r>
              <a:rPr altLang="en-US" lang="el-GR"/>
              <a:t>Σκόπελος </a:t>
            </a:r>
            <a:endParaRPr lang="el-GR"/>
          </a:p>
        </p:txBody>
      </p:sp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1032" y="1849191"/>
            <a:ext cx="2986794" cy="3159617"/>
          </a:xfrm>
          <a:prstGeom prst="rect"/>
        </p:spPr>
      </p:pic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2984209" y="2516926"/>
            <a:ext cx="5991743" cy="4225046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en-US" lang="el-GR"/>
              <a:t>Ν</a:t>
            </a:r>
            <a:r>
              <a:rPr altLang="en-US" lang="el-GR"/>
              <a:t>η</a:t>
            </a:r>
            <a:r>
              <a:rPr altLang="en-US" lang="el-GR"/>
              <a:t>σ</a:t>
            </a:r>
            <a:r>
              <a:rPr altLang="en-US" lang="el-GR"/>
              <a:t>ι</a:t>
            </a:r>
            <a:r>
              <a:rPr altLang="en-US" lang="el-GR"/>
              <a:t>ά</a:t>
            </a:r>
            <a:r>
              <a:rPr altLang="en-US" lang="en-US"/>
              <a:t> </a:t>
            </a:r>
            <a:r>
              <a:rPr altLang="en-US" lang="el-GR"/>
              <a:t>Κυρά </a:t>
            </a:r>
            <a:r>
              <a:rPr altLang="en-US" lang="el-GR"/>
              <a:t>Παναγιά </a:t>
            </a:r>
            <a:r>
              <a:rPr altLang="en-US" lang="en-US"/>
              <a:t>,</a:t>
            </a:r>
            <a:r>
              <a:rPr altLang="en-US" lang="el-GR"/>
              <a:t>Ψ</a:t>
            </a:r>
            <a:r>
              <a:rPr altLang="en-US" lang="el-GR"/>
              <a:t>α</a:t>
            </a:r>
            <a:r>
              <a:rPr altLang="en-US" lang="el-GR"/>
              <a:t>θ</a:t>
            </a:r>
            <a:r>
              <a:rPr altLang="en-US" lang="el-GR"/>
              <a:t>ο</a:t>
            </a:r>
            <a:r>
              <a:rPr altLang="en-US" lang="el-GR"/>
              <a:t>ύ</a:t>
            </a:r>
            <a:r>
              <a:rPr altLang="en-US" lang="el-GR"/>
              <a:t>ρ</a:t>
            </a:r>
            <a:r>
              <a:rPr altLang="en-US" lang="el-GR"/>
              <a:t>α</a:t>
            </a:r>
            <a:r>
              <a:rPr altLang="en-US" lang="en-US"/>
              <a:t>,</a:t>
            </a:r>
            <a:r>
              <a:rPr altLang="en-US" lang="el-GR"/>
              <a:t>Πιπέρι </a:t>
            </a:r>
            <a:r>
              <a:rPr altLang="en-US" lang="en-US"/>
              <a:t>,</a:t>
            </a:r>
            <a:r>
              <a:rPr altLang="en-US" lang="el-GR"/>
              <a:t>Λεχούσα,</a:t>
            </a:r>
            <a:r>
              <a:rPr altLang="en-US" lang="el-GR"/>
              <a:t>Γαϊδουρονήσι</a:t>
            </a:r>
            <a:r>
              <a:rPr altLang="en-US" lang="el-GR"/>
              <a:t>α</a:t>
            </a:r>
            <a:r>
              <a:rPr altLang="en-US" lang="en-US"/>
              <a:t> </a:t>
            </a:r>
            <a:endParaRPr lang="el-GR"/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3048682"/>
            <a:ext cx="5542808" cy="3695830"/>
          </a:xfrm>
          <a:prstGeom prst="rect"/>
        </p:spPr>
      </p:pic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4778742" y="1595113"/>
            <a:ext cx="4348647" cy="3103777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el-GR"/>
              <a:t>Κουκουναριές </a:t>
            </a:r>
            <a:r>
              <a:rPr altLang="en-US" lang="en-US"/>
              <a:t>,</a:t>
            </a:r>
            <a:r>
              <a:rPr altLang="en-US" lang="el-GR"/>
              <a:t>Σκιάθος </a:t>
            </a:r>
            <a:endParaRPr lang="el-GR"/>
          </a:p>
        </p:txBody>
      </p:sp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97836" y="1558544"/>
            <a:ext cx="7548327" cy="4245935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/>
              <a:t> </a:t>
            </a:r>
            <a:r>
              <a:rPr altLang="en-US" lang="el-GR"/>
              <a:t>Ν</a:t>
            </a:r>
            <a:r>
              <a:rPr altLang="en-US" lang="el-GR"/>
              <a:t>η</a:t>
            </a:r>
            <a:r>
              <a:rPr altLang="en-US" lang="el-GR"/>
              <a:t>σ</a:t>
            </a:r>
            <a:r>
              <a:rPr altLang="en-US" lang="el-GR"/>
              <a:t>ί</a:t>
            </a:r>
            <a:r>
              <a:rPr altLang="en-US" lang="el-GR"/>
              <a:t>δες</a:t>
            </a:r>
            <a:r>
              <a:rPr altLang="en-US" lang="en-US"/>
              <a:t> </a:t>
            </a:r>
            <a:r>
              <a:rPr altLang="en-US" lang="el-GR"/>
              <a:t>Ασπρονήσι,</a:t>
            </a:r>
            <a:r>
              <a:rPr altLang="en-US" lang="el-GR"/>
              <a:t>Άρ</a:t>
            </a:r>
            <a:r>
              <a:rPr altLang="en-US" lang="el-GR"/>
              <a:t>γ</a:t>
            </a:r>
            <a:r>
              <a:rPr altLang="en-US" lang="el-GR"/>
              <a:t>κ</a:t>
            </a:r>
            <a:r>
              <a:rPr altLang="en-US" lang="el-GR"/>
              <a:t>ο</a:t>
            </a:r>
            <a:r>
              <a:rPr altLang="en-US" lang="el-GR"/>
              <a:t>ς</a:t>
            </a:r>
            <a:r>
              <a:rPr altLang="en-US" lang="en-US"/>
              <a:t>,</a:t>
            </a:r>
            <a:r>
              <a:rPr altLang="en-US" lang="el-GR"/>
              <a:t>Ρ</a:t>
            </a:r>
            <a:r>
              <a:rPr altLang="en-US" lang="el-GR"/>
              <a:t>έ</a:t>
            </a:r>
            <a:r>
              <a:rPr altLang="en-US" lang="el-GR"/>
              <a:t>π</a:t>
            </a:r>
            <a:r>
              <a:rPr altLang="en-US" lang="el-GR"/>
              <a:t>ι</a:t>
            </a:r>
            <a:r>
              <a:rPr altLang="en-US" lang="en-US"/>
              <a:t> </a:t>
            </a:r>
            <a:r>
              <a:rPr altLang="en-US" lang="en-US"/>
              <a:t>,</a:t>
            </a:r>
            <a:r>
              <a:rPr altLang="en-US" lang="el-GR"/>
              <a:t>Τ</a:t>
            </a:r>
            <a:r>
              <a:rPr altLang="en-US" lang="el-GR"/>
              <a:t>σ</a:t>
            </a:r>
            <a:r>
              <a:rPr altLang="en-US" lang="el-GR"/>
              <a:t>ο</a:t>
            </a:r>
            <a:r>
              <a:rPr altLang="en-US" lang="el-GR"/>
              <a:t>υ</a:t>
            </a:r>
            <a:r>
              <a:rPr altLang="en-US" lang="el-GR"/>
              <a:t>γ</a:t>
            </a:r>
            <a:r>
              <a:rPr altLang="en-US" lang="el-GR"/>
              <a:t>κ</a:t>
            </a:r>
            <a:r>
              <a:rPr altLang="en-US" lang="el-GR"/>
              <a:t>ρ</a:t>
            </a:r>
            <a:r>
              <a:rPr altLang="en-US" lang="el-GR"/>
              <a:t>ι</a:t>
            </a:r>
            <a:r>
              <a:rPr altLang="en-US" lang="el-GR"/>
              <a:t>ά</a:t>
            </a:r>
            <a:r>
              <a:rPr altLang="en-US" lang="el-GR"/>
              <a:t>ς</a:t>
            </a:r>
            <a:r>
              <a:rPr altLang="en-US" lang="en-US"/>
              <a:t>,</a:t>
            </a:r>
            <a:r>
              <a:rPr altLang="en-US" lang="el-GR"/>
              <a:t>Τσουγκριάκι </a:t>
            </a:r>
            <a:endParaRPr lang="el-GR"/>
          </a:p>
        </p:txBody>
      </p:sp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15937" y="2104087"/>
            <a:ext cx="6312126" cy="4135531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"/>
          <p:cNvSpPr>
            <a:spLocks noGrp="1"/>
          </p:cNvSpPr>
          <p:nvPr>
            <p:ph type="title"/>
          </p:nvPr>
        </p:nvSpPr>
        <p:spPr>
          <a:xfrm>
            <a:off x="5917531" y="-725451"/>
            <a:ext cx="2647228" cy="4018364"/>
          </a:xfrm>
        </p:spPr>
        <p:txBody>
          <a:bodyPr>
            <a:normAutofit/>
          </a:bodyPr>
          <a:p>
            <a:r>
              <a:rPr altLang="en-US" lang="el-GR"/>
              <a:t>Πήλιο </a:t>
            </a:r>
            <a:r>
              <a:rPr altLang="en-US" lang="el-GR"/>
              <a:t>κ</a:t>
            </a:r>
            <a:r>
              <a:rPr altLang="en-US" lang="el-GR"/>
              <a:t>α</a:t>
            </a:r>
            <a:r>
              <a:rPr altLang="en-US" lang="el-GR"/>
              <a:t>ι</a:t>
            </a:r>
            <a:r>
              <a:rPr altLang="en-US" lang="en-US"/>
              <a:t> </a:t>
            </a:r>
            <a:r>
              <a:rPr altLang="en-US" lang="el-GR"/>
              <a:t>η</a:t>
            </a:r>
            <a:r>
              <a:rPr altLang="en-US" lang="en-US"/>
              <a:t> </a:t>
            </a:r>
            <a:r>
              <a:rPr altLang="en-US" lang="el-GR"/>
              <a:t>παράκτια </a:t>
            </a:r>
            <a:r>
              <a:rPr altLang="en-US" lang="el-GR"/>
              <a:t>ζώνη </a:t>
            </a:r>
            <a:endParaRPr lang="el-GR"/>
          </a:p>
        </p:txBody>
      </p:sp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78911" y="0"/>
            <a:ext cx="5389383" cy="3292913"/>
          </a:xfrm>
          <a:prstGeom prst="rect"/>
        </p:spPr>
      </p:pic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0" y="3395571"/>
            <a:ext cx="5338115" cy="3462427"/>
          </a:xfrm>
          <a:prstGeom prst="rect"/>
        </p:spPr>
      </p:pic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5547001" y="2533828"/>
            <a:ext cx="3528220" cy="4615622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"/>
          <p:cNvSpPr>
            <a:spLocks noGrp="1"/>
          </p:cNvSpPr>
          <p:nvPr>
            <p:ph type="title"/>
          </p:nvPr>
        </p:nvSpPr>
        <p:spPr>
          <a:xfrm>
            <a:off x="0" y="803152"/>
            <a:ext cx="7886700" cy="1325563"/>
          </a:xfrm>
        </p:spPr>
        <p:txBody>
          <a:bodyPr/>
          <a:p>
            <a:r>
              <a:rPr altLang="en-US" lang="el-GR"/>
              <a:t>Λίμνη </a:t>
            </a:r>
            <a:r>
              <a:rPr altLang="en-US" lang="el-GR"/>
              <a:t>Κάρλα </a:t>
            </a:r>
            <a:endParaRPr lang="el-GR"/>
          </a:p>
        </p:txBody>
      </p:sp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5621" y="3495201"/>
            <a:ext cx="7045794" cy="3342564"/>
          </a:xfrm>
          <a:prstGeom prst="rect"/>
        </p:spPr>
      </p:pic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3943350" y="0"/>
            <a:ext cx="5140493" cy="3501326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"/>
          <p:cNvSpPr>
            <a:spLocks noGrp="1"/>
          </p:cNvSpPr>
          <p:nvPr>
            <p:ph type="title"/>
          </p:nvPr>
        </p:nvSpPr>
        <p:spPr>
          <a:xfrm>
            <a:off x="0" y="102590"/>
            <a:ext cx="7886700" cy="1325563"/>
          </a:xfrm>
        </p:spPr>
        <p:txBody>
          <a:bodyPr/>
          <a:p>
            <a:r>
              <a:rPr altLang="en-US" lang="el-GR"/>
              <a:t>Δάσος </a:t>
            </a:r>
            <a:r>
              <a:rPr altLang="en-US" lang="el-GR"/>
              <a:t>Κ</a:t>
            </a:r>
            <a:r>
              <a:rPr altLang="en-US" lang="el-GR"/>
              <a:t>ο</a:t>
            </a:r>
            <a:r>
              <a:rPr altLang="en-US" lang="el-GR"/>
              <a:t>υ</a:t>
            </a:r>
            <a:r>
              <a:rPr altLang="en-US" lang="el-GR"/>
              <a:t>ρ</a:t>
            </a:r>
            <a:r>
              <a:rPr altLang="en-US" lang="el-GR"/>
              <a:t>ί</a:t>
            </a:r>
            <a:r>
              <a:rPr altLang="en-US" lang="en-US"/>
              <a:t>,</a:t>
            </a:r>
            <a:r>
              <a:rPr altLang="en-US" lang="el-GR"/>
              <a:t>Αλμυρός </a:t>
            </a:r>
            <a:endParaRPr lang="el-GR"/>
          </a:p>
        </p:txBody>
      </p:sp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985975" y="83702"/>
            <a:ext cx="3158023" cy="2688904"/>
          </a:xfrm>
          <a:prstGeom prst="rect"/>
        </p:spPr>
      </p:pic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0" y="1165408"/>
            <a:ext cx="4616964" cy="3462723"/>
          </a:xfrm>
          <a:prstGeom prst="rect"/>
        </p:spPr>
      </p:pic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403169" y="4727976"/>
            <a:ext cx="3469391" cy="2602044"/>
          </a:xfrm>
          <a:prstGeom prst="rect"/>
        </p:spPr>
      </p:pic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0">
            <a:off x="4373599" y="3101975"/>
            <a:ext cx="4770401" cy="3577801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"/>
          <p:cNvSpPr>
            <a:spLocks noGrp="1"/>
          </p:cNvSpPr>
          <p:nvPr>
            <p:ph type="title"/>
          </p:nvPr>
        </p:nvSpPr>
        <p:spPr>
          <a:xfrm>
            <a:off x="109288" y="365126"/>
            <a:ext cx="8821968" cy="1325563"/>
          </a:xfrm>
        </p:spPr>
        <p:txBody>
          <a:bodyPr>
            <a:normAutofit fontScale="90000"/>
          </a:bodyPr>
          <a:p>
            <a:r>
              <a:rPr altLang="en-US" lang="el-GR"/>
              <a:t>Όρος </a:t>
            </a:r>
            <a:r>
              <a:rPr altLang="en-US" lang="el-GR"/>
              <a:t>Όθρυς</a:t>
            </a:r>
            <a:r>
              <a:rPr altLang="en-US" lang="en-US"/>
              <a:t>,</a:t>
            </a:r>
            <a:r>
              <a:rPr altLang="en-US" lang="el-GR"/>
              <a:t>τ</a:t>
            </a:r>
            <a:r>
              <a:rPr altLang="en-US" lang="el-GR"/>
              <a:t>α</a:t>
            </a:r>
            <a:r>
              <a:rPr altLang="en-US" lang="en-US"/>
              <a:t> </a:t>
            </a:r>
            <a:r>
              <a:rPr altLang="en-US" lang="el-GR"/>
              <a:t>βουνά </a:t>
            </a:r>
            <a:r>
              <a:rPr altLang="en-US" lang="el-GR"/>
              <a:t>τ</a:t>
            </a:r>
            <a:r>
              <a:rPr altLang="en-US" lang="el-GR"/>
              <a:t>η</a:t>
            </a:r>
            <a:r>
              <a:rPr altLang="en-US" lang="el-GR"/>
              <a:t>ς</a:t>
            </a:r>
            <a:r>
              <a:rPr altLang="en-US" lang="en-US"/>
              <a:t> </a:t>
            </a:r>
            <a:r>
              <a:rPr altLang="en-US" lang="el-GR"/>
              <a:t>Γ</a:t>
            </a:r>
            <a:r>
              <a:rPr altLang="en-US" lang="el-GR"/>
              <a:t>κ</a:t>
            </a:r>
            <a:r>
              <a:rPr altLang="en-US" lang="el-GR"/>
              <a:t>ο</a:t>
            </a:r>
            <a:r>
              <a:rPr altLang="en-US" lang="el-GR"/>
              <a:t>ύ</a:t>
            </a:r>
            <a:r>
              <a:rPr altLang="en-US" lang="el-GR"/>
              <a:t>ρ</a:t>
            </a:r>
            <a:r>
              <a:rPr altLang="en-US" lang="el-GR"/>
              <a:t>α</a:t>
            </a:r>
            <a:r>
              <a:rPr altLang="en-US" lang="el-GR"/>
              <a:t>ς</a:t>
            </a:r>
            <a:r>
              <a:rPr altLang="en-US" lang="en-US"/>
              <a:t>,</a:t>
            </a:r>
            <a:r>
              <a:rPr altLang="en-US" lang="el-GR"/>
              <a:t>Φαράγγ</a:t>
            </a:r>
            <a:r>
              <a:rPr altLang="en-US" lang="el-GR"/>
              <a:t>ι</a:t>
            </a:r>
            <a:r>
              <a:rPr altLang="en-US" lang="en-US"/>
              <a:t> </a:t>
            </a:r>
            <a:r>
              <a:rPr altLang="en-US" lang="el-GR"/>
              <a:t>Παλαιοκερασιάς </a:t>
            </a:r>
            <a:r>
              <a:rPr altLang="en-US" lang="el-GR"/>
              <a:t> </a:t>
            </a:r>
            <a:endParaRPr lang="el-GR"/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87528" y="4075546"/>
            <a:ext cx="4637421" cy="2782453"/>
          </a:xfrm>
          <a:prstGeom prst="rect"/>
        </p:spPr>
      </p:pic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048019" y="1152927"/>
            <a:ext cx="3095980" cy="4880730"/>
          </a:xfrm>
          <a:prstGeom prst="rect"/>
        </p:spPr>
      </p:pic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109288" y="1687757"/>
            <a:ext cx="3942814" cy="2618734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Lenovo TB-X306F</dc:creator>
  <dcterms:created xsi:type="dcterms:W3CDTF">2015-05-11T15:30:45Z</dcterms:created>
  <dcterms:modified xsi:type="dcterms:W3CDTF">2025-03-30T17:26:08Z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38b4c0d9c7b442d1be66a3ecde68b24b</vt:lpwstr>
  </property>
</Properties>
</file>