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9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en-US" lang="el-GR"/>
              <a:t>Εκπαίδευση 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826780" y="0"/>
            <a:ext cx="5490439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M2006C3MNG</dc:creator>
  <dcterms:created xsi:type="dcterms:W3CDTF">2015-05-12T03:30:45Z</dcterms:created>
  <dcterms:modified xsi:type="dcterms:W3CDTF">2025-01-26T19:02:52Z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ebf76da169ab4f5baca4f2b88b112cb2</vt:lpwstr>
  </property>
</Properties>
</file>