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8" r:id="rId3"/>
    <p:sldId id="259" r:id="rId4"/>
    <p:sldId id="260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852289"/>
            <a:ext cx="9144000" cy="5153421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24841" y="184230"/>
            <a:ext cx="6494318" cy="648954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26780" y="0"/>
            <a:ext cx="549043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M2006C3MNG</dc:creator>
  <dcterms:created xsi:type="dcterms:W3CDTF">2015-05-12T03:30:45Z</dcterms:created>
  <dcterms:modified xsi:type="dcterms:W3CDTF">2025-04-12T20:39:57Z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d6c8f00b3caf4e9fb75767d57748c169</vt:lpwstr>
  </property>
</Properties>
</file>