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35" r:id="rId17"/>
    <p:sldId id="323" r:id="rId18"/>
    <p:sldId id="324" r:id="rId19"/>
    <p:sldId id="325" r:id="rId20"/>
    <p:sldId id="334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7" r:id="rId2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6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hyperlink" Target="http://www.johancruyffinstitute.com" TargetMode="External"/><Relationship Id="rId2" Type="http://schemas.openxmlformats.org/officeDocument/2006/relationships/hyperlink" Target="http://www.envinow.gr" TargetMode="External"/><Relationship Id="rId3" Type="http://schemas.openxmlformats.org/officeDocument/2006/relationships/hyperlink" Target="http://www.thesportsfootprint.com" TargetMode="External"/><Relationship Id="rId4" Type="http://schemas.openxmlformats.org/officeDocument/2006/relationships/hyperlink" Target="http://www.iapopsi.gr" TargetMode="External"/><Relationship Id="rId5" Type="http://schemas.openxmlformats.org/officeDocument/2006/relationships/hyperlink" Target="http://www.tzoumerkaactinitescenter.gr" TargetMode="External"/><Relationship Id="rId6" Type="http://schemas.openxmlformats.org/officeDocument/2006/relationships/hyperlink" Target="http://www.bilesports.gr" TargetMode="External"/><Relationship Id="rId7" Type="http://schemas.openxmlformats.org/officeDocument/2006/relationships/hyperlink" Target="http://www.gr.dreamstime.com" TargetMode="External"/><Relationship Id="rId8" Type="http://schemas.openxmlformats.org/officeDocument/2006/relationships/hyperlink" Target="http://www.thriveglobal.gr" TargetMode="External"/><Relationship Id="rId9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>
          <a:xfrm>
            <a:off x="349882" y="365126"/>
            <a:ext cx="8487509" cy="2167036"/>
          </a:xfrm>
        </p:spPr>
        <p:txBody>
          <a:bodyPr>
            <a:normAutofit fontScale="90000"/>
          </a:bodyPr>
          <a:p>
            <a:pPr algn="ctr"/>
            <a:r>
              <a:rPr altLang="en-US" lang="el-GR"/>
              <a:t>Γ</a:t>
            </a:r>
            <a:r>
              <a:rPr altLang="en-US" lang="el-GR"/>
              <a:t>κ</a:t>
            </a:r>
            <a:r>
              <a:rPr altLang="en-US" lang="el-GR"/>
              <a:t>ό</a:t>
            </a:r>
            <a:r>
              <a:rPr altLang="en-US" lang="el-GR"/>
              <a:t>λ</a:t>
            </a:r>
            <a:r>
              <a:rPr altLang="en-US" lang="el-GR"/>
              <a:t>φ</a:t>
            </a:r>
            <a:r>
              <a:rPr altLang="en-US" lang="en-US"/>
              <a:t>!</a:t>
            </a:r>
            <a:r>
              <a:rPr altLang="en-US" lang="el-GR"/>
              <a:t>Αριστοκρατικό </a:t>
            </a:r>
            <a:r>
              <a:rPr altLang="en-US" lang="el-GR"/>
              <a:t>άθλημα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αφού </a:t>
            </a:r>
            <a:r>
              <a:rPr altLang="en-US" lang="el-GR"/>
              <a:t>παίζεται </a:t>
            </a:r>
            <a:r>
              <a:rPr altLang="en-US" lang="el-GR"/>
              <a:t>σ</a:t>
            </a:r>
            <a:r>
              <a:rPr altLang="en-US" lang="el-GR"/>
              <a:t>ε</a:t>
            </a:r>
            <a:r>
              <a:rPr altLang="en-US" lang="en-US"/>
              <a:t> </a:t>
            </a:r>
            <a:r>
              <a:rPr altLang="en-US" lang="el-GR"/>
              <a:t>αυτές </a:t>
            </a:r>
            <a:r>
              <a:rPr altLang="en-US" lang="el-GR"/>
              <a:t>τ</a:t>
            </a:r>
            <a:r>
              <a:rPr altLang="en-US" lang="el-GR"/>
              <a:t>ι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απέραντες</a:t>
            </a:r>
            <a:r>
              <a:rPr altLang="en-US" lang="el-GR"/>
              <a:t> </a:t>
            </a:r>
            <a:r>
              <a:rPr altLang="en-US" lang="el-GR"/>
              <a:t>εκτάσεις</a:t>
            </a:r>
            <a:r>
              <a:rPr altLang="en-US" lang="en-US"/>
              <a:t> </a:t>
            </a:r>
            <a:br>
              <a:rPr altLang="en-US" lang="en-US"/>
            </a:br>
            <a:r>
              <a:rPr altLang="en-US" lang="el-GR"/>
              <a:t> </a:t>
            </a:r>
            <a:r>
              <a:rPr altLang="en-US" lang="en-US"/>
              <a:t>"</a:t>
            </a:r>
            <a:r>
              <a:rPr altLang="en-US" lang="en-US"/>
              <a:t> </a:t>
            </a:r>
            <a:r>
              <a:rPr altLang="en-US" lang="el-GR"/>
              <a:t>πράσινο"</a:t>
            </a:r>
            <a:r>
              <a:rPr altLang="en-US" lang="en-US"/>
              <a:t> 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n-US"/>
              <a:t>;</a:t>
            </a:r>
            <a:r>
              <a:rPr altLang="en-US" lang="en-US"/>
              <a:t> </a:t>
            </a:r>
            <a:r>
              <a:rPr altLang="en-US" lang="el-GR"/>
              <a:t> </a:t>
            </a:r>
            <a:r>
              <a:rPr altLang="en-US" lang="el-GR"/>
              <a:t> </a:t>
            </a:r>
            <a:endParaRPr lang="el-GR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82243" y="2723334"/>
            <a:ext cx="7779513" cy="422035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01417"/>
          </a:xfrm>
        </p:spPr>
        <p:txBody>
          <a:bodyPr>
            <a:normAutofit/>
          </a:bodyPr>
          <a:p>
            <a:pPr algn="ctr"/>
            <a:r>
              <a:rPr altLang="en-US" lang="el-GR"/>
              <a:t>Μ</a:t>
            </a:r>
            <a:r>
              <a:rPr altLang="en-US" lang="el-GR"/>
              <a:t>ε</a:t>
            </a:r>
            <a:r>
              <a:rPr altLang="en-US" lang="el-GR"/>
              <a:t> </a:t>
            </a:r>
            <a:r>
              <a:rPr altLang="en-US" lang="el-GR"/>
              <a:t>ευαισθητοποίηση </a:t>
            </a:r>
            <a:r>
              <a:rPr altLang="en-US" lang="el-GR"/>
              <a:t>όχι </a:t>
            </a:r>
            <a:r>
              <a:rPr altLang="en-US" lang="el-GR"/>
              <a:t>μόνο </a:t>
            </a:r>
            <a:r>
              <a:rPr altLang="en-US" lang="el-GR"/>
              <a:t>τ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αθλητών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παραγόντων </a:t>
            </a:r>
            <a:r>
              <a:rPr altLang="en-US" lang="el-GR"/>
              <a:t>αλλά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θεατών </a:t>
            </a:r>
            <a:r>
              <a:rPr altLang="en-US" lang="en-US"/>
              <a:t>,</a:t>
            </a:r>
            <a:r>
              <a:rPr altLang="en-US" lang="el-GR"/>
              <a:t>φιλάθλων </a:t>
            </a:r>
            <a:r>
              <a:rPr altLang="en-US" lang="el-GR"/>
              <a:t>γ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μ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</a:t>
            </a:r>
            <a:r>
              <a:rPr altLang="en-US" lang="el-GR"/>
              <a:t>ι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 u="sng">
                <a:solidFill>
                  <a:srgbClr val="FF0000"/>
                </a:solidFill>
              </a:rPr>
              <a:t>σωστή </a:t>
            </a:r>
            <a:r>
              <a:rPr altLang="en-US" lang="el-GR" u="sng">
                <a:solidFill>
                  <a:srgbClr val="FF0000"/>
                </a:solidFill>
              </a:rPr>
              <a:t>περιβαλλοντική </a:t>
            </a:r>
            <a:r>
              <a:rPr altLang="en-US" lang="el-GR" u="sng">
                <a:solidFill>
                  <a:srgbClr val="FF0000"/>
                </a:solidFill>
              </a:rPr>
              <a:t>συμπεριφορά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64648"/>
          </a:xfrm>
        </p:spPr>
        <p:txBody>
          <a:bodyPr>
            <a:normAutofit/>
          </a:bodyPr>
          <a:p>
            <a:pPr algn="ctr"/>
            <a:r>
              <a:rPr altLang="en-US" lang="el-GR"/>
              <a:t>Πολλοί </a:t>
            </a:r>
            <a:r>
              <a:rPr altLang="en-US" lang="el-GR"/>
              <a:t>επιλέγουν </a:t>
            </a:r>
            <a:r>
              <a:rPr altLang="en-US" lang="el-GR"/>
              <a:t>υπαίθρια </a:t>
            </a:r>
            <a:r>
              <a:rPr altLang="en-US" lang="el-GR"/>
              <a:t>αθλήματα </a:t>
            </a:r>
            <a:r>
              <a:rPr altLang="en-US" lang="el-GR"/>
              <a:t>όπως 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ορεινή </a:t>
            </a:r>
            <a:r>
              <a:rPr altLang="en-US" lang="el-GR"/>
              <a:t>ποδηλασία 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αλπικό </a:t>
            </a:r>
            <a:r>
              <a:rPr altLang="en-US" lang="el-GR"/>
              <a:t>σ</a:t>
            </a:r>
            <a:r>
              <a:rPr altLang="en-US" lang="el-GR"/>
              <a:t>κ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τρέξιμο 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φύση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θαλάσσια </a:t>
            </a:r>
            <a:r>
              <a:rPr altLang="en-US" lang="el-GR"/>
              <a:t>σ</a:t>
            </a:r>
            <a:r>
              <a:rPr altLang="en-US" lang="el-GR"/>
              <a:t>π</a:t>
            </a:r>
            <a:r>
              <a:rPr altLang="en-US" lang="el-GR"/>
              <a:t>ο</a:t>
            </a:r>
            <a:r>
              <a:rPr altLang="en-US" lang="el-GR"/>
              <a:t>ρ</a:t>
            </a:r>
            <a:r>
              <a:rPr altLang="en-US" lang="en-US"/>
              <a:t> </a:t>
            </a:r>
            <a:r>
              <a:rPr altLang="en-US" lang="en-US"/>
              <a:t>.</a:t>
            </a:r>
            <a:br>
              <a:rPr altLang="en-US" lang="en-US"/>
            </a:br>
            <a:br>
              <a:rPr altLang="en-US" lang="en-US"/>
            </a:br>
            <a:r>
              <a:rPr altLang="en-US" lang="el-GR"/>
              <a:t>Π</a:t>
            </a:r>
            <a:r>
              <a:rPr altLang="en-US" lang="el-GR"/>
              <a:t>ώ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επιβιώσουν 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αθλήματα </a:t>
            </a:r>
            <a:r>
              <a:rPr altLang="en-US" lang="el-GR"/>
              <a:t>αυτά </a:t>
            </a:r>
            <a:r>
              <a:rPr altLang="en-US" lang="en-US"/>
              <a:t>,</a:t>
            </a:r>
            <a:r>
              <a:rPr altLang="en-US" lang="el-GR"/>
              <a:t>α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περιβάλλον </a:t>
            </a:r>
            <a:r>
              <a:rPr altLang="en-US" lang="el-GR"/>
              <a:t>καταστραφεί;</a:t>
            </a:r>
            <a:r>
              <a:rPr altLang="en-US" lang="en-US"/>
              <a:t> </a:t>
            </a:r>
            <a:r>
              <a:rPr altLang="en-US" lang="el-GR"/>
              <a:t> 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28263" y="3201114"/>
            <a:ext cx="4938774" cy="3576024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177" y="0"/>
            <a:ext cx="4796054" cy="380975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92551"/>
          </a:xfrm>
        </p:spPr>
        <p:txBody>
          <a:bodyPr>
            <a:normAutofit/>
          </a:bodyPr>
          <a:p>
            <a:pPr algn="ctr"/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λύση </a:t>
            </a:r>
            <a:r>
              <a:rPr altLang="en-US" lang="el-GR"/>
              <a:t>βρίσκεται 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b="0" lang="el-GR" u="sng">
                <a:solidFill>
                  <a:srgbClr val="FF0000"/>
                </a:solidFill>
              </a:rPr>
              <a:t>ταύτιση </a:t>
            </a:r>
            <a:r>
              <a:rPr altLang="en-US" b="0" lang="el-GR" u="sng">
                <a:solidFill>
                  <a:srgbClr val="FF0000"/>
                </a:solidFill>
              </a:rPr>
              <a:t>περιβαλλοντικής </a:t>
            </a:r>
            <a:r>
              <a:rPr altLang="en-US" b="0" lang="el-GR" u="sng">
                <a:solidFill>
                  <a:srgbClr val="FF0000"/>
                </a:solidFill>
              </a:rPr>
              <a:t>κ</a:t>
            </a:r>
            <a:r>
              <a:rPr altLang="en-US" b="0" lang="el-GR" u="sng">
                <a:solidFill>
                  <a:srgbClr val="FF0000"/>
                </a:solidFill>
              </a:rPr>
              <a:t>α</a:t>
            </a:r>
            <a:r>
              <a:rPr altLang="en-US" b="0" lang="el-GR" u="sng">
                <a:solidFill>
                  <a:srgbClr val="FF0000"/>
                </a:solidFill>
              </a:rPr>
              <a:t>ι</a:t>
            </a:r>
            <a:r>
              <a:rPr altLang="en-US" b="0" lang="en-US" u="sng">
                <a:solidFill>
                  <a:srgbClr val="FF0000"/>
                </a:solidFill>
              </a:rPr>
              <a:t> </a:t>
            </a:r>
            <a:r>
              <a:rPr altLang="en-US" b="0" lang="el-GR" u="sng">
                <a:solidFill>
                  <a:srgbClr val="FF0000"/>
                </a:solidFill>
              </a:rPr>
              <a:t>α</a:t>
            </a:r>
            <a:r>
              <a:rPr altLang="en-US" b="0" lang="el-GR" u="sng">
                <a:solidFill>
                  <a:srgbClr val="FF0000"/>
                </a:solidFill>
              </a:rPr>
              <a:t>θ</a:t>
            </a:r>
            <a:r>
              <a:rPr altLang="en-US" b="0" lang="el-GR" u="sng">
                <a:solidFill>
                  <a:srgbClr val="FF0000"/>
                </a:solidFill>
              </a:rPr>
              <a:t>λ</a:t>
            </a:r>
            <a:r>
              <a:rPr altLang="en-US" b="0" lang="el-GR" u="sng">
                <a:solidFill>
                  <a:srgbClr val="FF0000"/>
                </a:solidFill>
              </a:rPr>
              <a:t>η</a:t>
            </a:r>
            <a:r>
              <a:rPr altLang="en-US" b="0" lang="el-GR" u="sng">
                <a:solidFill>
                  <a:srgbClr val="FF0000"/>
                </a:solidFill>
              </a:rPr>
              <a:t>τ</a:t>
            </a:r>
            <a:r>
              <a:rPr altLang="en-US" b="0" lang="el-GR" u="sng">
                <a:solidFill>
                  <a:srgbClr val="FF0000"/>
                </a:solidFill>
              </a:rPr>
              <a:t>ι</a:t>
            </a:r>
            <a:r>
              <a:rPr altLang="en-US" b="0" lang="el-GR" u="sng">
                <a:solidFill>
                  <a:srgbClr val="FF0000"/>
                </a:solidFill>
              </a:rPr>
              <a:t>κ</a:t>
            </a:r>
            <a:r>
              <a:rPr altLang="en-US" b="0" lang="el-GR" u="sng">
                <a:solidFill>
                  <a:srgbClr val="FF0000"/>
                </a:solidFill>
              </a:rPr>
              <a:t>ή</a:t>
            </a:r>
            <a:r>
              <a:rPr altLang="en-US" b="0" lang="el-GR" u="sng">
                <a:solidFill>
                  <a:srgbClr val="FF0000"/>
                </a:solidFill>
              </a:rPr>
              <a:t>ς</a:t>
            </a:r>
            <a:r>
              <a:rPr altLang="en-US" b="0" lang="en-US" u="sng">
                <a:solidFill>
                  <a:srgbClr val="FF0000"/>
                </a:solidFill>
              </a:rPr>
              <a:t> </a:t>
            </a:r>
            <a:r>
              <a:rPr altLang="en-US" b="0" lang="el-GR" u="sng">
                <a:solidFill>
                  <a:srgbClr val="FF0000"/>
                </a:solidFill>
              </a:rPr>
              <a:t>παιδείας </a:t>
            </a:r>
            <a:r>
              <a:rPr altLang="en-US" b="0" lang="en-US" u="sng">
                <a:solidFill>
                  <a:srgbClr val="FF0000"/>
                </a:solidFill>
              </a:rPr>
              <a:t>.</a:t>
            </a:r>
            <a:br>
              <a:rPr altLang="en-US" b="0" lang="en-US" u="sng">
                <a:solidFill>
                  <a:srgbClr val="FF0000"/>
                </a:solidFill>
              </a:rPr>
            </a:br>
            <a:br>
              <a:rPr altLang="en-US" lang="en-US"/>
            </a:br>
            <a:r>
              <a:rPr altLang="en-US" lang="en-US"/>
              <a:t> </a:t>
            </a:r>
            <a:r>
              <a:rPr altLang="en-US" lang="el-GR"/>
              <a:t>Τότε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μαθαίνουμε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περιβάλλον </a:t>
            </a:r>
            <a:r>
              <a:rPr altLang="en-US" lang="el-GR"/>
              <a:t>καλύτερα </a:t>
            </a:r>
            <a:r>
              <a:rPr altLang="en-US" lang="el-GR"/>
              <a:t>αθλούμενοι </a:t>
            </a:r>
            <a:r>
              <a:rPr altLang="en-US" lang="el-GR"/>
              <a:t>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φυσικά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προσέχουμε </a:t>
            </a:r>
            <a:r>
              <a:rPr altLang="en-US" lang="el-GR"/>
              <a:t>περισσότερο</a:t>
            </a:r>
            <a:r>
              <a:rPr altLang="en-US" lang="en-US"/>
              <a:t>.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6182405" cy="4470652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391753" y="3150856"/>
            <a:ext cx="6193470" cy="361604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>
          <a:xfrm>
            <a:off x="218235" y="136782"/>
            <a:ext cx="8187467" cy="4797796"/>
          </a:xfrm>
        </p:spPr>
        <p:txBody>
          <a:bodyPr>
            <a:normAutofit fontScale="90000"/>
          </a:bodyPr>
          <a:p>
            <a:r>
              <a:rPr lang="el-GR"/>
              <a:t>Αθλητικός τουρισμός είναι ένα ανερχόμενο είδος τουρισμού που κερδίζει όλο και περισσότερους θαυμαστές.</a:t>
            </a:r>
            <a:br>
              <a:rPr lang="el-GR"/>
            </a:br>
            <a:r>
              <a:rPr lang="el-GR"/>
              <a:t>Στην ουσία είναι η οργανωμένη ή μη εξόρμηση με σκοπό τη συμμετοχή σε αθλητικές δραστηριότητες</a:t>
            </a:r>
            <a:endParaRPr lang="el-GR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98212">
            <a:off x="4952116" y="4108474"/>
            <a:ext cx="4118185" cy="241410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275522"/>
          </a:xfrm>
        </p:spPr>
        <p:txBody>
          <a:bodyPr>
            <a:normAutofit fontScale="90000"/>
          </a:bodyPr>
          <a:p>
            <a:pPr algn="ctr"/>
            <a:r>
              <a:rPr altLang="en-US" lang="el-GR"/>
              <a:t>Επίσης,</a:t>
            </a:r>
            <a:r>
              <a:rPr altLang="en-US" lang="en-US"/>
              <a:t> 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l-GR"/>
              <a:t>οργάνωση </a:t>
            </a:r>
            <a:r>
              <a:rPr altLang="en-US" lang="el-GR"/>
              <a:t>αγώνων </a:t>
            </a:r>
            <a:r>
              <a:rPr altLang="en-US" lang="en-US"/>
              <a:t> </a:t>
            </a:r>
            <a:r>
              <a:rPr altLang="en-US" lang="el-GR"/>
              <a:t>τοπικών </a:t>
            </a:r>
            <a:r>
              <a:rPr altLang="en-US" lang="en-US"/>
              <a:t>,</a:t>
            </a:r>
            <a:r>
              <a:rPr altLang="en-US" lang="el-GR"/>
              <a:t>εθνικών </a:t>
            </a:r>
            <a:r>
              <a:rPr altLang="en-US" lang="en-US"/>
              <a:t>,</a:t>
            </a:r>
            <a:r>
              <a:rPr altLang="en-US" lang="el-GR"/>
              <a:t>παγκόσμιων </a:t>
            </a:r>
            <a:r>
              <a:rPr altLang="en-US" lang="el-GR"/>
              <a:t>από </a:t>
            </a:r>
            <a:r>
              <a:rPr altLang="en-US" lang="el-GR"/>
              <a:t>έναν </a:t>
            </a:r>
            <a:r>
              <a:rPr altLang="en-US" lang="el-GR"/>
              <a:t>αθλητικό </a:t>
            </a:r>
            <a:r>
              <a:rPr altLang="en-US" lang="el-GR"/>
              <a:t>οργανισμό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πρέπει </a:t>
            </a:r>
            <a:r>
              <a:rPr altLang="en-US" lang="en-US"/>
              <a:t> </a:t>
            </a:r>
            <a:r>
              <a:rPr altLang="en-US" lang="el-GR"/>
              <a:t>πλέον </a:t>
            </a:r>
            <a:r>
              <a:rPr altLang="en-US" lang="el-GR"/>
              <a:t>ν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συμπεριλαμβάνει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μέτρα </a:t>
            </a:r>
            <a:r>
              <a:rPr altLang="en-US" lang="el-GR"/>
              <a:t>γ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περιβάλλον </a:t>
            </a:r>
            <a:r>
              <a:rPr altLang="en-US" lang="el-GR"/>
              <a:t> </a:t>
            </a:r>
            <a:r>
              <a:rPr altLang="en-US" lang="en-US"/>
              <a:t> 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>
          <a:xfrm>
            <a:off x="267983" y="0"/>
            <a:ext cx="7886700" cy="1325563"/>
          </a:xfrm>
        </p:spPr>
        <p:txBody>
          <a:bodyPr/>
          <a:p>
            <a:r>
              <a:rPr lang="en-US"/>
              <a:t>U</a:t>
            </a:r>
            <a:r>
              <a:rPr lang="en-US"/>
              <a:t>E</a:t>
            </a:r>
            <a:r>
              <a:rPr lang="en-US"/>
              <a:t>F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&amp;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F</a:t>
            </a:r>
            <a:r>
              <a:rPr lang="en-US"/>
              <a:t>A</a:t>
            </a:r>
            <a:r>
              <a:rPr lang="en-US"/>
              <a:t> </a:t>
            </a:r>
            <a:r>
              <a:rPr altLang="en-US" lang="el-GR"/>
              <a:t>ενεργοποιούνται </a:t>
            </a:r>
            <a:r>
              <a:rPr altLang="en-US" lang="el-GR"/>
              <a:t>μ</a:t>
            </a:r>
            <a:r>
              <a:rPr altLang="en-US" lang="el-GR"/>
              <a:t>ε</a:t>
            </a:r>
            <a:r>
              <a:rPr altLang="en-US" lang="en-US"/>
              <a:t> </a:t>
            </a:r>
            <a:r>
              <a:rPr altLang="en-US" lang="el-GR"/>
              <a:t>έρευνες </a:t>
            </a:r>
            <a:r>
              <a:rPr altLang="en-US" lang="el-GR"/>
              <a:t>μελέτες </a:t>
            </a:r>
            <a:r>
              <a:rPr altLang="en-US" lang="el-GR"/>
              <a:t>εκθέσεις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lang="el-GR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0948" y="1483129"/>
            <a:ext cx="8422105" cy="473606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>
          <a:xfrm>
            <a:off x="563073" y="1771893"/>
            <a:ext cx="7886700" cy="3314213"/>
          </a:xfrm>
        </p:spPr>
        <p:txBody>
          <a:bodyPr>
            <a:normAutofit fontScale="90000"/>
          </a:bodyPr>
          <a:p>
            <a:r>
              <a:rPr altLang="en-US" lang="el-GR"/>
              <a:t>Έτσι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πετύχουμε 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Δημιουργία </a:t>
            </a:r>
            <a:r>
              <a:rPr altLang="en-US" lang="el-GR"/>
              <a:t>θετικής </a:t>
            </a:r>
            <a:r>
              <a:rPr altLang="en-US" lang="el-GR"/>
              <a:t>περιβαλλοντικής </a:t>
            </a:r>
            <a:r>
              <a:rPr altLang="en-US" lang="el-GR"/>
              <a:t>φήμης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αθλητικού </a:t>
            </a:r>
            <a:r>
              <a:rPr altLang="en-US" lang="el-GR"/>
              <a:t>οργανισμού</a:t>
            </a:r>
            <a:r>
              <a:rPr altLang="en-US" lang="en-US"/>
              <a:t> </a:t>
            </a:r>
            <a:r>
              <a:rPr altLang="en-US" lang="el-GR"/>
              <a:t>π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σίγουρα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προσελκύσει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ευαισθητοποιημένους </a:t>
            </a:r>
            <a:r>
              <a:rPr altLang="en-US" lang="el-GR"/>
              <a:t>σ</a:t>
            </a:r>
            <a:r>
              <a:rPr altLang="en-US" lang="el-GR"/>
              <a:t>ε</a:t>
            </a:r>
            <a:r>
              <a:rPr altLang="en-US" lang="en-US"/>
              <a:t> </a:t>
            </a:r>
            <a:r>
              <a:rPr altLang="en-US" lang="el-GR"/>
              <a:t>περιβαλλοντικά </a:t>
            </a:r>
            <a:r>
              <a:rPr altLang="en-US" lang="el-GR"/>
              <a:t>θέματα </a:t>
            </a:r>
            <a:r>
              <a:rPr altLang="en-US" lang="el-GR"/>
              <a:t>πολίτες 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"/>
          <p:cNvSpPr>
            <a:spLocks noGrp="1"/>
          </p:cNvSpPr>
          <p:nvPr>
            <p:ph type="title"/>
          </p:nvPr>
        </p:nvSpPr>
        <p:spPr>
          <a:xfrm rot="4015">
            <a:off x="393545" y="283395"/>
            <a:ext cx="8250584" cy="5918764"/>
          </a:xfrm>
        </p:spPr>
        <p:txBody>
          <a:bodyPr>
            <a:noAutofit/>
          </a:bodyPr>
          <a:p>
            <a:pPr algn="ctr"/>
            <a:r>
              <a:rPr sz="3200" lang="el-GR"/>
              <a:t>•</a:t>
            </a:r>
            <a:r>
              <a:rPr b="1" sz="3200" lang="el-GR"/>
              <a:t> Forest Green Rovers: βίγκαν ποδοσφαιρική ομάδα!</a:t>
            </a:r>
            <a:br>
              <a:rPr b="1" sz="3200" lang="el-GR"/>
            </a:br>
            <a:r>
              <a:rPr sz="3200" lang="el-GR"/>
              <a:t>• Χρησιμοποιούν βιολογικά λιπάσματα στο γήπεδο, το νερό που ποτίζει το χορτάρι </a:t>
            </a:r>
            <a:br>
              <a:rPr sz="3200" lang="el-GR"/>
            </a:br>
            <a:r>
              <a:rPr sz="3200" lang="el-GR"/>
              <a:t>ανακυκλώνεται, το μενού είναι βίγκαν (π.χ. το burger έχει αντικατασταθεί από κινόα) και </a:t>
            </a:r>
            <a:br>
              <a:rPr sz="3200" lang="el-GR"/>
            </a:br>
            <a:r>
              <a:rPr sz="3200" lang="el-GR"/>
              <a:t>χτίζεται το νέο τους στάδιο από ξύλο </a:t>
            </a:r>
            <a:br>
              <a:rPr sz="3200" lang="el-GR"/>
            </a:br>
            <a:r>
              <a:rPr sz="3200" lang="el-GR"/>
              <a:t>• Επικοινωνία όλων των δράσεων και περιβαλλοντικών εκθέσεων μέσω ιστοσελίδας προς τους </a:t>
            </a:r>
            <a:br>
              <a:rPr sz="3200" lang="el-GR"/>
            </a:br>
            <a:r>
              <a:rPr sz="3200" lang="el-GR"/>
              <a:t>φιλάθλους του</a:t>
            </a:r>
            <a:br>
              <a:rPr sz="3200" lang="el-GR"/>
            </a:br>
            <a:endParaRPr sz="3200" lang="el-GR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4132" y="5122280"/>
            <a:ext cx="2001378" cy="138595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>
          <a:xfrm>
            <a:off x="0" y="168232"/>
            <a:ext cx="6462450" cy="6100378"/>
          </a:xfrm>
        </p:spPr>
        <p:txBody>
          <a:bodyPr>
            <a:normAutofit fontScale="90000"/>
          </a:bodyPr>
          <a:p>
            <a:r>
              <a:rPr altLang="en-US" lang="el-GR"/>
              <a:t>Α</a:t>
            </a:r>
            <a:r>
              <a:rPr altLang="en-US" lang="el-GR"/>
              <a:t>π</a:t>
            </a:r>
            <a:r>
              <a:rPr altLang="en-US" lang="el-GR"/>
              <a:t>α</a:t>
            </a:r>
            <a:r>
              <a:rPr altLang="en-US" lang="el-GR"/>
              <a:t>τ</a:t>
            </a:r>
            <a:r>
              <a:rPr altLang="en-US" lang="el-GR"/>
              <a:t>ά</a:t>
            </a:r>
            <a:r>
              <a:rPr altLang="en-US" lang="el-GR"/>
              <a:t>σ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φίλε </a:t>
            </a:r>
            <a:r>
              <a:rPr altLang="en-US" lang="el-GR"/>
              <a:t>μ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!</a:t>
            </a:r>
            <a:br>
              <a:rPr altLang="en-US" lang="en-US"/>
            </a:br>
            <a:r>
              <a:rPr altLang="en-US" lang="en-US"/>
              <a:t> </a:t>
            </a:r>
            <a:br>
              <a:rPr altLang="en-US" lang="en-US"/>
            </a:br>
            <a:r>
              <a:rPr altLang="en-US" lang="el-GR"/>
              <a:t>Σκέψου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περιβαλλοντικό </a:t>
            </a:r>
            <a:r>
              <a:rPr altLang="en-US" lang="el-GR"/>
              <a:t>κόστος </a:t>
            </a:r>
            <a:r>
              <a:rPr altLang="en-US" lang="el-GR"/>
              <a:t>όλων </a:t>
            </a:r>
            <a:r>
              <a:rPr altLang="en-US" lang="el-GR"/>
              <a:t>τ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εκτάσεων </a:t>
            </a:r>
            <a:r>
              <a:rPr altLang="en-US" lang="en-US"/>
              <a:t>,</a:t>
            </a:r>
            <a:r>
              <a:rPr altLang="en-US" lang="el-GR"/>
              <a:t>πόσο </a:t>
            </a:r>
            <a:r>
              <a:rPr altLang="en-US" lang="el-GR"/>
              <a:t>νερό </a:t>
            </a:r>
            <a:r>
              <a:rPr altLang="en-US" lang="el-GR"/>
              <a:t>ξοδεύεται </a:t>
            </a:r>
            <a:r>
              <a:rPr altLang="en-US" lang="el-GR"/>
              <a:t>γ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ν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ποτ</a:t>
            </a:r>
            <a:r>
              <a:rPr altLang="en-US" lang="el-GR"/>
              <a:t>ι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ύ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χημικά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θόρυβο </a:t>
            </a:r>
            <a:r>
              <a:rPr altLang="en-US" lang="el-GR"/>
              <a:t>από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αθλητές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οχήματα</a:t>
            </a:r>
            <a:r>
              <a:rPr altLang="en-US" lang="en-US"/>
              <a:t> </a:t>
            </a:r>
            <a:r>
              <a:rPr altLang="en-US" lang="el-GR"/>
              <a:t>π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διώχνουν 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ζώα </a:t>
            </a:r>
            <a:r>
              <a:rPr altLang="en-US" lang="el-GR"/>
              <a:t> </a:t>
            </a:r>
            <a:r>
              <a:rPr altLang="en-US" lang="el-GR"/>
              <a:t> </a:t>
            </a:r>
            <a:endParaRPr lang="el-GR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827366" y="3302617"/>
            <a:ext cx="1939886" cy="2657451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450623" y="0"/>
            <a:ext cx="2693375" cy="257692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>
          <a:xfrm>
            <a:off x="369080" y="0"/>
            <a:ext cx="8405840" cy="6216025"/>
          </a:xfrm>
        </p:spPr>
        <p:txBody>
          <a:bodyPr>
            <a:normAutofit/>
          </a:bodyPr>
          <a:p>
            <a:r>
              <a:rPr altLang="en-US" lang="el-GR"/>
              <a:t>Καθώς </a:t>
            </a:r>
            <a:r>
              <a:rPr altLang="en-US" lang="el-GR"/>
              <a:t>ο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αθλητικοί </a:t>
            </a:r>
            <a:r>
              <a:rPr altLang="en-US" lang="el-GR"/>
              <a:t>σύλλογοι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ο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ομοσπονδίες </a:t>
            </a:r>
            <a:r>
              <a:rPr altLang="en-US" lang="el-GR"/>
              <a:t>δ</a:t>
            </a:r>
            <a:r>
              <a:rPr altLang="en-US" lang="el-GR"/>
              <a:t>ε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διαθέτουν </a:t>
            </a:r>
            <a:r>
              <a:rPr altLang="en-US" lang="el-GR"/>
              <a:t>απεριόριστα</a:t>
            </a:r>
            <a:r>
              <a:rPr altLang="en-US" lang="en-US"/>
              <a:t> </a:t>
            </a:r>
            <a:r>
              <a:rPr altLang="en-US" lang="el-GR"/>
              <a:t>κ</a:t>
            </a:r>
            <a:r>
              <a:rPr altLang="en-US" lang="el-GR"/>
              <a:t>ε</a:t>
            </a:r>
            <a:r>
              <a:rPr altLang="en-US" lang="el-GR"/>
              <a:t>φ</a:t>
            </a:r>
            <a:r>
              <a:rPr altLang="en-US" lang="el-GR"/>
              <a:t>ά</a:t>
            </a:r>
            <a:r>
              <a:rPr altLang="en-US" lang="el-GR"/>
              <a:t>λ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l-GR"/>
              <a:t>α</a:t>
            </a:r>
            <a:br>
              <a:rPr altLang="en-US" lang="en-US"/>
            </a:br>
            <a:br>
              <a:rPr altLang="en-US" lang="en-US"/>
            </a:br>
            <a:r>
              <a:rPr altLang="en-US" lang="el-GR"/>
              <a:t> </a:t>
            </a:r>
            <a:r>
              <a:rPr altLang="en-US" lang="en-US"/>
              <a:t> 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εξασφάλιση </a:t>
            </a:r>
            <a:r>
              <a:rPr altLang="en-US" lang="el-GR"/>
              <a:t>χ</a:t>
            </a:r>
            <a:r>
              <a:rPr altLang="en-US" lang="el-GR"/>
              <a:t>ο</a:t>
            </a:r>
            <a:r>
              <a:rPr altLang="en-US" lang="el-GR"/>
              <a:t>ρ</a:t>
            </a:r>
            <a:r>
              <a:rPr altLang="en-US" lang="el-GR"/>
              <a:t>η</a:t>
            </a:r>
            <a:r>
              <a:rPr altLang="en-US" lang="el-GR"/>
              <a:t>γ</a:t>
            </a:r>
            <a:r>
              <a:rPr altLang="en-US" lang="el-GR"/>
              <a:t>ώ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αγώνων</a:t>
            </a:r>
            <a:r>
              <a:rPr altLang="en-US" lang="en-US"/>
              <a:t> </a:t>
            </a:r>
            <a:r>
              <a:rPr altLang="en-US" lang="el-GR"/>
              <a:t>π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l-GR"/>
              <a:t> </a:t>
            </a:r>
            <a:r>
              <a:rPr altLang="en-US" lang="el-GR"/>
              <a:t>ενθαρρύνουν 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βασικά </a:t>
            </a:r>
            <a:r>
              <a:rPr altLang="en-US" lang="el-GR"/>
              <a:t>τουλάχιστον </a:t>
            </a:r>
            <a:r>
              <a:rPr altLang="en-US" lang="el-GR"/>
              <a:t>περιβαλλοντικά </a:t>
            </a:r>
            <a:r>
              <a:rPr altLang="en-US" lang="el-GR"/>
              <a:t>πρότυπα</a:t>
            </a:r>
            <a:r>
              <a:rPr altLang="en-US" lang="en-US"/>
              <a:t>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είναι </a:t>
            </a:r>
            <a:r>
              <a:rPr altLang="en-US" lang="el-GR"/>
              <a:t>π</a:t>
            </a:r>
            <a:r>
              <a:rPr altLang="en-US" lang="el-GR"/>
              <a:t>ι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εύκολη 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>
          <a:xfrm>
            <a:off x="157494" y="0"/>
            <a:ext cx="8829010" cy="6208655"/>
          </a:xfrm>
        </p:spPr>
        <p:txBody>
          <a:bodyPr>
            <a:normAutofit fontScale="90000"/>
          </a:bodyPr>
          <a:p>
            <a:br>
              <a:rPr altLang="en-US" lang="en-US"/>
            </a:br>
            <a:br>
              <a:rPr altLang="en-US" lang="en-US"/>
            </a:br>
            <a:r>
              <a:rPr altLang="en-US" sz="4000" lang="el-GR"/>
              <a:t>Ν</a:t>
            </a:r>
            <a:r>
              <a:rPr altLang="en-US" sz="4000" lang="en-US"/>
              <a:t>i</a:t>
            </a:r>
            <a:r>
              <a:rPr altLang="en-US" sz="4000" lang="en-US"/>
              <a:t>k</a:t>
            </a:r>
            <a:r>
              <a:rPr altLang="en-US" sz="4000" lang="en-US"/>
              <a:t>e</a:t>
            </a:r>
            <a:r>
              <a:rPr altLang="en-US" sz="4000" lang="en-US"/>
              <a:t> </a:t>
            </a:r>
            <a:r>
              <a:rPr altLang="en-US" sz="4000" lang="el-GR"/>
              <a:t>από </a:t>
            </a:r>
            <a:r>
              <a:rPr altLang="en-US" sz="4000" lang="en-US"/>
              <a:t>1</a:t>
            </a:r>
            <a:r>
              <a:rPr altLang="en-US" sz="4000" lang="en-US"/>
              <a:t>2</a:t>
            </a:r>
            <a:r>
              <a:rPr altLang="en-US" sz="4000" lang="en-US"/>
              <a:t> </a:t>
            </a:r>
            <a:r>
              <a:rPr altLang="en-US" sz="4000" lang="el-GR"/>
              <a:t>ανακυκλωμένα </a:t>
            </a:r>
            <a:r>
              <a:rPr altLang="en-US" sz="4000" lang="el-GR"/>
              <a:t>μπουκάλια </a:t>
            </a:r>
            <a:r>
              <a:rPr altLang="en-US" sz="4000" lang="el-GR"/>
              <a:t>τ</a:t>
            </a:r>
            <a:r>
              <a:rPr altLang="en-US" sz="4000" lang="el-GR"/>
              <a:t>ο</a:t>
            </a:r>
            <a:r>
              <a:rPr altLang="en-US" sz="4000" lang="en-US"/>
              <a:t> </a:t>
            </a:r>
            <a:r>
              <a:rPr altLang="en-US" sz="4000" lang="en-US"/>
              <a:t>2</a:t>
            </a:r>
            <a:r>
              <a:rPr altLang="en-US" sz="4000" lang="en-US"/>
              <a:t>0</a:t>
            </a:r>
            <a:r>
              <a:rPr altLang="en-US" sz="4000" lang="en-US"/>
              <a:t>1</a:t>
            </a:r>
            <a:r>
              <a:rPr altLang="en-US" sz="4000" lang="en-US"/>
              <a:t>9</a:t>
            </a:r>
            <a:r>
              <a:rPr altLang="en-US" sz="4000" lang="en-US"/>
              <a:t> </a:t>
            </a:r>
            <a:r>
              <a:rPr altLang="en-US" sz="4000" lang="el-GR"/>
              <a:t>γ</a:t>
            </a:r>
            <a:r>
              <a:rPr altLang="en-US" sz="4000" lang="el-GR"/>
              <a:t>ι</a:t>
            </a:r>
            <a:r>
              <a:rPr altLang="en-US" sz="4000" lang="el-GR"/>
              <a:t>α</a:t>
            </a:r>
            <a:r>
              <a:rPr altLang="en-US" sz="4000" lang="en-US"/>
              <a:t> </a:t>
            </a:r>
            <a:r>
              <a:rPr altLang="en-US" sz="4000" lang="el-GR"/>
              <a:t>τ</a:t>
            </a:r>
            <a:r>
              <a:rPr altLang="en-US" sz="4000" lang="el-GR"/>
              <a:t>ο</a:t>
            </a:r>
            <a:r>
              <a:rPr altLang="en-US" sz="4000" lang="en-US"/>
              <a:t> </a:t>
            </a:r>
            <a:r>
              <a:rPr altLang="en-US" sz="4000" lang="el-GR"/>
              <a:t>παγκόσμιο </a:t>
            </a:r>
            <a:r>
              <a:rPr altLang="en-US" sz="4000" lang="el-GR"/>
              <a:t>κύπελλο </a:t>
            </a:r>
            <a:r>
              <a:rPr altLang="en-US" sz="4000" lang="el-GR"/>
              <a:t>ποδοσφαίρου </a:t>
            </a:r>
            <a:r>
              <a:rPr altLang="en-US" sz="4000" lang="el-GR"/>
              <a:t>γυναικών</a:t>
            </a:r>
            <a:r>
              <a:rPr altLang="en-US" sz="4000" lang="en-US"/>
              <a:t> </a:t>
            </a:r>
            <a:r>
              <a:rPr altLang="en-US" sz="4000" lang="el-GR"/>
              <a:t>έφτιαξε</a:t>
            </a:r>
            <a:r>
              <a:rPr altLang="en-US" sz="4000" lang="en-US"/>
              <a:t> </a:t>
            </a:r>
            <a:r>
              <a:rPr altLang="en-US" sz="4000" lang="el-GR"/>
              <a:t>από </a:t>
            </a:r>
            <a:r>
              <a:rPr altLang="en-US" sz="4000" lang="el-GR"/>
              <a:t> </a:t>
            </a:r>
            <a:r>
              <a:rPr altLang="en-US" sz="4000" lang="el-GR"/>
              <a:t>μ</a:t>
            </a:r>
            <a:r>
              <a:rPr altLang="en-US" sz="4000" lang="el-GR"/>
              <a:t>ι</a:t>
            </a:r>
            <a:r>
              <a:rPr altLang="en-US" sz="4000" lang="el-GR"/>
              <a:t>α</a:t>
            </a:r>
            <a:r>
              <a:rPr altLang="en-US" sz="4000" lang="en-US"/>
              <a:t> </a:t>
            </a:r>
            <a:r>
              <a:rPr altLang="en-US" sz="4000" lang="el-GR"/>
              <a:t>ενδυμασία </a:t>
            </a:r>
            <a:r>
              <a:rPr altLang="en-US" sz="4000" lang="el-GR"/>
              <a:t>τ</a:t>
            </a:r>
            <a:r>
              <a:rPr altLang="en-US" sz="4000" lang="el-GR"/>
              <a:t>ω</a:t>
            </a:r>
            <a:r>
              <a:rPr altLang="en-US" sz="4000" lang="el-GR"/>
              <a:t>ν</a:t>
            </a:r>
            <a:r>
              <a:rPr altLang="en-US" sz="4000" lang="en-US"/>
              <a:t> </a:t>
            </a:r>
            <a:r>
              <a:rPr altLang="en-US" sz="4000" lang="el-GR"/>
              <a:t>αθλητριών</a:t>
            </a:r>
            <a:br>
              <a:rPr altLang="en-US" sz="4000" lang="en-US"/>
            </a:br>
            <a:br>
              <a:rPr altLang="en-US" sz="4000" lang="en-US"/>
            </a:br>
            <a:r>
              <a:rPr altLang="en-US" sz="4000" lang="en-US"/>
              <a:t>A</a:t>
            </a:r>
            <a:r>
              <a:rPr altLang="en-US" sz="4000" lang="en-US"/>
              <a:t>d</a:t>
            </a:r>
            <a:r>
              <a:rPr altLang="en-US" sz="4000" lang="en-US"/>
              <a:t>i</a:t>
            </a:r>
            <a:r>
              <a:rPr altLang="en-US" sz="4000" lang="en-US"/>
              <a:t>d</a:t>
            </a:r>
            <a:r>
              <a:rPr altLang="en-US" sz="4000" lang="en-US"/>
              <a:t>a</a:t>
            </a:r>
            <a:r>
              <a:rPr altLang="en-US" sz="4000" lang="en-US"/>
              <a:t>s</a:t>
            </a:r>
            <a:r>
              <a:rPr altLang="en-US" sz="4000" lang="en-US"/>
              <a:t> </a:t>
            </a:r>
            <a:r>
              <a:rPr altLang="en-US" sz="4000" lang="el-GR"/>
              <a:t>άρχισε </a:t>
            </a:r>
            <a:r>
              <a:rPr altLang="en-US" sz="4000" lang="el-GR"/>
              <a:t>ν</a:t>
            </a:r>
            <a:r>
              <a:rPr altLang="en-US" sz="4000" lang="el-GR"/>
              <a:t>α</a:t>
            </a:r>
            <a:r>
              <a:rPr altLang="en-US" sz="4000" lang="en-US"/>
              <a:t> </a:t>
            </a:r>
            <a:r>
              <a:rPr altLang="en-US" sz="4000" lang="el-GR"/>
              <a:t>φτιάχνει </a:t>
            </a:r>
            <a:r>
              <a:rPr altLang="en-US" sz="4000" lang="el-GR"/>
              <a:t>προϊόντα </a:t>
            </a:r>
            <a:r>
              <a:rPr altLang="en-US" sz="4000" lang="el-GR"/>
              <a:t>από </a:t>
            </a:r>
            <a:r>
              <a:rPr altLang="en-US" sz="4000" lang="el-GR"/>
              <a:t>πλαστικό </a:t>
            </a:r>
            <a:r>
              <a:rPr altLang="en-US" sz="4000" lang="el-GR"/>
              <a:t>προερχόμενο </a:t>
            </a:r>
            <a:r>
              <a:rPr altLang="en-US" sz="4000" lang="el-GR"/>
              <a:t>από </a:t>
            </a:r>
            <a:r>
              <a:rPr altLang="en-US" sz="4000" lang="el-GR"/>
              <a:t>τ</a:t>
            </a:r>
            <a:r>
              <a:rPr altLang="en-US" sz="4000" lang="el-GR"/>
              <a:t>ο</a:t>
            </a:r>
            <a:r>
              <a:rPr altLang="en-US" sz="4000" lang="el-GR"/>
              <a:t>ν</a:t>
            </a:r>
            <a:r>
              <a:rPr altLang="en-US" sz="4000" lang="en-US"/>
              <a:t> </a:t>
            </a:r>
            <a:r>
              <a:rPr altLang="en-US" sz="4000" lang="el-GR"/>
              <a:t>ωκεανό</a:t>
            </a:r>
            <a:br>
              <a:rPr altLang="en-US" sz="4000" lang="en-US"/>
            </a:br>
            <a:br>
              <a:rPr altLang="en-US" sz="4000" lang="en-US"/>
            </a:br>
            <a:r>
              <a:rPr altLang="en-US" sz="4000" lang="el-GR"/>
              <a:t>Κ</a:t>
            </a:r>
            <a:r>
              <a:rPr altLang="en-US" sz="4000" lang="el-GR"/>
              <a:t>α</a:t>
            </a:r>
            <a:r>
              <a:rPr altLang="en-US" sz="4000" lang="el-GR"/>
              <a:t>ι</a:t>
            </a:r>
            <a:r>
              <a:rPr altLang="en-US" sz="4000" lang="en-US"/>
              <a:t> </a:t>
            </a:r>
            <a:r>
              <a:rPr altLang="en-US" sz="4000" lang="el-GR"/>
              <a:t>κάπως </a:t>
            </a:r>
            <a:r>
              <a:rPr altLang="en-US" sz="4000" lang="el-GR"/>
              <a:t>έτσι </a:t>
            </a:r>
            <a:r>
              <a:rPr altLang="en-US" sz="4000" lang="el-GR"/>
              <a:t>ο</a:t>
            </a:r>
            <a:r>
              <a:rPr altLang="en-US" sz="4000" lang="en-US"/>
              <a:t> </a:t>
            </a:r>
            <a:r>
              <a:rPr altLang="en-US" sz="4000" lang="el-GR"/>
              <a:t>αθλητικός </a:t>
            </a:r>
            <a:r>
              <a:rPr altLang="en-US" sz="4000" lang="el-GR"/>
              <a:t>ρουχισμός </a:t>
            </a:r>
            <a:r>
              <a:rPr altLang="en-US" sz="4000" lang="el-GR"/>
              <a:t>γίνεται </a:t>
            </a:r>
            <a:r>
              <a:rPr altLang="en-US" sz="4000" lang="el-GR"/>
              <a:t>β</a:t>
            </a:r>
            <a:r>
              <a:rPr altLang="en-US" sz="4000" lang="el-GR"/>
              <a:t>ι</a:t>
            </a:r>
            <a:r>
              <a:rPr altLang="en-US" sz="4000" lang="el-GR"/>
              <a:t>ω</a:t>
            </a:r>
            <a:r>
              <a:rPr altLang="en-US" sz="4000" lang="el-GR"/>
              <a:t>σ</a:t>
            </a:r>
            <a:r>
              <a:rPr altLang="en-US" sz="4000" lang="el-GR"/>
              <a:t>ι</a:t>
            </a:r>
            <a:r>
              <a:rPr altLang="en-US" sz="4000" lang="el-GR"/>
              <a:t>μ</a:t>
            </a:r>
            <a:r>
              <a:rPr altLang="en-US" sz="4000" lang="el-GR"/>
              <a:t>ο</a:t>
            </a:r>
            <a:r>
              <a:rPr altLang="en-US" sz="4000" lang="el-GR"/>
              <a:t>ς</a:t>
            </a:r>
            <a:r>
              <a:rPr altLang="en-US" lang="el-GR"/>
              <a:t> </a:t>
            </a:r>
            <a:r>
              <a:rPr altLang="en-US" lang="el-GR"/>
              <a:t> 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>
          <a:xfrm>
            <a:off x="595863" y="200844"/>
            <a:ext cx="7723626" cy="1068845"/>
          </a:xfrm>
        </p:spPr>
        <p:txBody>
          <a:bodyPr/>
          <a:p>
            <a:r>
              <a:rPr altLang="en-US" lang="el-GR"/>
              <a:t>Φανέλες </a:t>
            </a:r>
            <a:r>
              <a:rPr altLang="en-US" lang="el-GR"/>
              <a:t>από </a:t>
            </a:r>
            <a:r>
              <a:rPr altLang="en-US" lang="el-GR"/>
              <a:t>κόκκους </a:t>
            </a:r>
            <a:r>
              <a:rPr altLang="en-US" lang="el-GR"/>
              <a:t>καφέ </a:t>
            </a:r>
            <a:endParaRPr lang="el-GR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522" y="1191146"/>
            <a:ext cx="9140170" cy="5666853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05240"/>
          </a:xfrm>
        </p:spPr>
        <p:txBody>
          <a:bodyPr>
            <a:normAutofit/>
          </a:bodyPr>
          <a:p>
            <a:r>
              <a:rPr altLang="en-US" lang="el-GR"/>
              <a:t>Ακόμη </a:t>
            </a:r>
            <a:r>
              <a:rPr altLang="en-US" lang="en-US"/>
              <a:t>,</a:t>
            </a:r>
            <a:r>
              <a:rPr altLang="en-US" lang="el-GR"/>
              <a:t>ο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γεωθερμικές </a:t>
            </a:r>
            <a:r>
              <a:rPr altLang="en-US" lang="el-GR"/>
              <a:t>αντλίες </a:t>
            </a:r>
            <a:r>
              <a:rPr altLang="en-US" lang="el-GR"/>
              <a:t>θερμότητας,</a:t>
            </a:r>
            <a:r>
              <a:rPr altLang="en-US" lang="el-GR"/>
              <a:t>ο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ανεμογεννήτριες </a:t>
            </a:r>
            <a:r>
              <a:rPr altLang="en-US" lang="en-US"/>
              <a:t>,</a:t>
            </a:r>
            <a:r>
              <a:rPr altLang="en-US" lang="el-GR"/>
              <a:t>ο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έξυπνες </a:t>
            </a:r>
            <a:r>
              <a:rPr altLang="en-US" lang="el-GR"/>
              <a:t>ηλεκτρομηχανολογικές </a:t>
            </a:r>
            <a:r>
              <a:rPr altLang="en-US" lang="el-GR"/>
              <a:t>επεμβάσεις 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ι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νέες </a:t>
            </a:r>
            <a:r>
              <a:rPr altLang="en-US" lang="el-GR"/>
              <a:t>αλλά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ι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παλιές </a:t>
            </a:r>
            <a:r>
              <a:rPr altLang="en-US" lang="el-GR"/>
              <a:t>αθλητικές </a:t>
            </a:r>
            <a:r>
              <a:rPr altLang="en-US" lang="el-GR"/>
              <a:t>εγκαταστάσεις</a:t>
            </a:r>
            <a:r>
              <a:rPr altLang="en-US" lang="en-US"/>
              <a:t> </a:t>
            </a:r>
            <a:r>
              <a:rPr altLang="en-US" lang="el-GR"/>
              <a:t>θ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μειώσουν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λειτουργικό </a:t>
            </a:r>
            <a:r>
              <a:rPr altLang="en-US" lang="el-GR"/>
              <a:t>κ</a:t>
            </a:r>
            <a:r>
              <a:rPr altLang="en-US" lang="el-GR"/>
              <a:t>ό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>
          <a:xfrm>
            <a:off x="639579" y="134370"/>
            <a:ext cx="7886700" cy="1325563"/>
          </a:xfrm>
        </p:spPr>
        <p:txBody>
          <a:bodyPr/>
          <a:p>
            <a:r>
              <a:rPr lang="en-US"/>
              <a:t>W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l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u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,</a:t>
            </a:r>
            <a:r>
              <a:rPr altLang="en-US" lang="el-GR"/>
              <a:t>Ταϊβάν </a:t>
            </a:r>
            <a:r>
              <a:rPr altLang="en-US" lang="en-US"/>
              <a:t>=</a:t>
            </a:r>
            <a:r>
              <a:rPr altLang="en-US" lang="en-US"/>
              <a:t> </a:t>
            </a:r>
            <a:r>
              <a:rPr altLang="en-US" lang="el-GR"/>
              <a:t>γήπεδο </a:t>
            </a:r>
            <a:r>
              <a:rPr altLang="en-US" lang="el-GR"/>
              <a:t>ηλιακής </a:t>
            </a:r>
            <a:r>
              <a:rPr altLang="en-US" lang="el-GR"/>
              <a:t>ενέργειας </a:t>
            </a:r>
            <a:endParaRPr lang="el-GR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7007" y="1459933"/>
            <a:ext cx="8422105" cy="5097001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en-US"/>
              <a:t> </a:t>
            </a:r>
            <a:r>
              <a:rPr altLang="en-US" lang="el-GR"/>
              <a:t>Α</a:t>
            </a:r>
            <a:r>
              <a:rPr altLang="en-US" lang="en-US"/>
              <a:t>m</a:t>
            </a:r>
            <a:r>
              <a:rPr altLang="en-US" lang="en-US"/>
              <a:t>s</a:t>
            </a:r>
            <a:r>
              <a:rPr altLang="en-US" lang="en-US"/>
              <a:t>t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d</a:t>
            </a:r>
            <a:r>
              <a:rPr altLang="en-US" lang="en-US"/>
              <a:t>a</a:t>
            </a:r>
            <a:r>
              <a:rPr altLang="en-US" lang="en-US"/>
              <a:t>m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r</a:t>
            </a:r>
            <a:r>
              <a:rPr altLang="en-US" lang="en-US"/>
              <a:t>e</a:t>
            </a:r>
            <a:r>
              <a:rPr altLang="en-US" lang="en-US"/>
              <a:t>n</a:t>
            </a:r>
            <a:r>
              <a:rPr altLang="en-US" lang="en-US"/>
              <a:t>a</a:t>
            </a:r>
            <a:r>
              <a:rPr altLang="en-US" lang="en-US"/>
              <a:t> </a:t>
            </a:r>
            <a:r>
              <a:rPr altLang="en-US" lang="en-US"/>
              <a:t>=</a:t>
            </a:r>
            <a:r>
              <a:rPr altLang="en-US" lang="en-US"/>
              <a:t> </a:t>
            </a:r>
            <a:r>
              <a:rPr altLang="en-US" lang="el-GR"/>
              <a:t>έδρα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Άγιαξ </a:t>
            </a:r>
            <a:r>
              <a:rPr altLang="en-US" lang="el-GR"/>
              <a:t>είναι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πρώτο </a:t>
            </a:r>
            <a:r>
              <a:rPr altLang="en-US" lang="el-GR"/>
              <a:t>γήπεδο </a:t>
            </a:r>
            <a:r>
              <a:rPr altLang="en-US" lang="el-GR"/>
              <a:t>μ</a:t>
            </a:r>
            <a:r>
              <a:rPr altLang="en-US" lang="el-GR"/>
              <a:t>ε</a:t>
            </a:r>
            <a:r>
              <a:rPr altLang="en-US" lang="en-US"/>
              <a:t> </a:t>
            </a:r>
            <a:r>
              <a:rPr altLang="en-US" lang="el-GR"/>
              <a:t>θέσεις </a:t>
            </a:r>
            <a:r>
              <a:rPr altLang="en-US" lang="en-US"/>
              <a:t>1</a:t>
            </a:r>
            <a:r>
              <a:rPr altLang="en-US" lang="en-US"/>
              <a:t>0</a:t>
            </a:r>
            <a:r>
              <a:rPr altLang="en-US" lang="en-US"/>
              <a:t>0</a:t>
            </a:r>
            <a:r>
              <a:rPr altLang="en-US" lang="en-US"/>
              <a:t>%</a:t>
            </a:r>
            <a:r>
              <a:rPr altLang="en-US" lang="en-US"/>
              <a:t> </a:t>
            </a:r>
            <a:r>
              <a:rPr altLang="en-US" lang="el-GR"/>
              <a:t>από </a:t>
            </a:r>
            <a:r>
              <a:rPr altLang="en-US" lang="el-GR"/>
              <a:t>ζαχαροκάλαμο </a:t>
            </a:r>
            <a:endParaRPr lang="el-GR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93453" y="2253638"/>
            <a:ext cx="8006988" cy="4090237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54657"/>
          </a:xfrm>
        </p:spPr>
        <p:txBody>
          <a:bodyPr>
            <a:normAutofit/>
          </a:bodyPr>
          <a:p>
            <a:pPr algn="ctr"/>
            <a:r>
              <a:rPr altLang="en-US" b="1" lang="el-GR">
                <a:solidFill>
                  <a:srgbClr val="FF0000"/>
                </a:solidFill>
              </a:rPr>
              <a:t>Ο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 αθλητισμός είναι Πολιτισμός</a:t>
            </a:r>
            <a:r>
              <a:rPr altLang="en-US" b="1" lang="el-GR">
                <a:solidFill>
                  <a:srgbClr val="FF0000"/>
                </a:solidFill>
              </a:rPr>
              <a:t> και Υγεία </a:t>
            </a:r>
            <a:br>
              <a:rPr altLang="en-US" b="1" lang="en-US">
                <a:solidFill>
                  <a:srgbClr val="FF0000"/>
                </a:solidFill>
              </a:rPr>
            </a:br>
            <a:br>
              <a:rPr altLang="en-US" b="1" lang="en-US"/>
            </a:br>
            <a:r>
              <a:rPr altLang="en-US" b="1" lang="el-GR"/>
              <a:t>και από εδώ και πέρα </a:t>
            </a:r>
            <a:r>
              <a:rPr altLang="en-US" b="1" lang="el-GR"/>
              <a:t>πρέπει να γίνεται όλο και πιο Πράσινος και Αειφόρος</a:t>
            </a:r>
            <a:r>
              <a:rPr altLang="en-US" b="1" lang="en-US"/>
              <a:t>,</a:t>
            </a:r>
            <a:r>
              <a:rPr altLang="en-US" b="1" lang="en-US"/>
              <a:t> </a:t>
            </a:r>
            <a:r>
              <a:rPr altLang="en-US" b="1" lang="el-GR"/>
              <a:t>ν</a:t>
            </a:r>
            <a:r>
              <a:rPr altLang="en-US" b="1" lang="el-GR"/>
              <a:t>α</a:t>
            </a:r>
            <a:r>
              <a:rPr altLang="en-US" b="1" lang="en-US"/>
              <a:t> </a:t>
            </a:r>
            <a:r>
              <a:rPr altLang="en-US" b="1" lang="el-GR"/>
              <a:t>γίνει </a:t>
            </a:r>
            <a:r>
              <a:rPr altLang="en-US" b="1" lang="el-GR"/>
              <a:t>Β</a:t>
            </a:r>
            <a:r>
              <a:rPr altLang="en-US" b="1" lang="el-GR"/>
              <a:t>ιώσιμος</a:t>
            </a:r>
            <a:r>
              <a:rPr altLang="en-US" b="1" lang="en-US"/>
              <a:t>,</a:t>
            </a:r>
            <a:r>
              <a:rPr altLang="en-US" b="1" lang="el-GR"/>
              <a:t>καθώς </a:t>
            </a:r>
            <a:r>
              <a:rPr altLang="en-US" b="1" lang="el-GR"/>
              <a:t>έχει </a:t>
            </a:r>
            <a:r>
              <a:rPr altLang="en-US" b="1" lang="el-GR"/>
              <a:t>τ</a:t>
            </a:r>
            <a:r>
              <a:rPr altLang="en-US" b="1" lang="el-GR"/>
              <a:t>η</a:t>
            </a:r>
            <a:r>
              <a:rPr altLang="en-US" b="1" lang="en-US"/>
              <a:t> </a:t>
            </a:r>
            <a:r>
              <a:rPr altLang="en-US" b="1" lang="el-GR"/>
              <a:t>δύναμη </a:t>
            </a:r>
            <a:r>
              <a:rPr altLang="en-US" b="1" lang="el-GR"/>
              <a:t>ν</a:t>
            </a:r>
            <a:r>
              <a:rPr altLang="en-US" b="1" lang="el-GR"/>
              <a:t>α</a:t>
            </a:r>
            <a:r>
              <a:rPr altLang="en-US" b="1" lang="en-US"/>
              <a:t> </a:t>
            </a:r>
            <a:r>
              <a:rPr altLang="en-US" b="1" lang="el-GR"/>
              <a:t>προάγει </a:t>
            </a:r>
            <a:r>
              <a:rPr altLang="en-US" b="1" lang="el-GR"/>
              <a:t>κοινωνικές </a:t>
            </a:r>
            <a:r>
              <a:rPr altLang="en-US" b="1" lang="el-GR"/>
              <a:t>αλλαγές </a:t>
            </a:r>
            <a:r>
              <a:rPr altLang="en-US" b="1" lang="el-GR"/>
              <a:t> </a:t>
            </a:r>
            <a:endParaRPr b="1"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>
          <a:xfrm>
            <a:off x="131272" y="503942"/>
            <a:ext cx="8881457" cy="6459583"/>
          </a:xfrm>
        </p:spPr>
        <p:txBody>
          <a:bodyPr>
            <a:noAutofit/>
          </a:bodyPr>
          <a:p>
            <a:r>
              <a:rPr altLang="en-US" sz="2400" lang="el-GR"/>
              <a:t>Πηγές </a:t>
            </a:r>
            <a:r>
              <a:rPr altLang="en-US" sz="2400" lang="en-US"/>
              <a:t>:</a:t>
            </a:r>
            <a:br>
              <a:rPr altLang="en-US" sz="2400" lang="en-US"/>
            </a:br>
            <a:r>
              <a:rPr altLang="en-US" sz="2400" lang="en-US">
                <a:hlinkClick r:id="rId1"/>
              </a:rPr>
              <a:t>w</a:t>
            </a:r>
            <a:r>
              <a:rPr altLang="en-US" sz="2400" lang="en-US">
                <a:hlinkClick r:id="rId1"/>
              </a:rPr>
              <a:t>w</a:t>
            </a:r>
            <a:r>
              <a:rPr altLang="en-US" sz="2400" lang="en-US">
                <a:hlinkClick r:id="rId1"/>
              </a:rPr>
              <a:t>w</a:t>
            </a:r>
            <a:r>
              <a:rPr altLang="en-US" sz="2400" lang="en-US">
                <a:hlinkClick r:id="rId1"/>
              </a:rPr>
              <a:t>.</a:t>
            </a:r>
            <a:r>
              <a:rPr altLang="en-US" sz="2400" lang="en-US">
                <a:hlinkClick r:id="rId1"/>
              </a:rPr>
              <a:t>j</a:t>
            </a:r>
            <a:r>
              <a:rPr altLang="en-US" sz="2400" lang="en-US">
                <a:hlinkClick r:id="rId1"/>
              </a:rPr>
              <a:t>o</a:t>
            </a:r>
            <a:r>
              <a:rPr altLang="en-US" sz="2400" lang="en-US">
                <a:hlinkClick r:id="rId1"/>
              </a:rPr>
              <a:t>h</a:t>
            </a:r>
            <a:r>
              <a:rPr altLang="en-US" sz="2400" lang="en-US">
                <a:hlinkClick r:id="rId1"/>
              </a:rPr>
              <a:t>a</a:t>
            </a:r>
            <a:r>
              <a:rPr altLang="en-US" sz="2400" lang="en-US">
                <a:hlinkClick r:id="rId1"/>
              </a:rPr>
              <a:t>n</a:t>
            </a:r>
            <a:r>
              <a:rPr altLang="en-US" sz="2400" lang="en-US">
                <a:hlinkClick r:id="rId1"/>
              </a:rPr>
              <a:t>c</a:t>
            </a:r>
            <a:r>
              <a:rPr altLang="en-US" sz="2400" lang="en-US">
                <a:hlinkClick r:id="rId1"/>
              </a:rPr>
              <a:t>r</a:t>
            </a:r>
            <a:r>
              <a:rPr altLang="en-US" sz="2400" lang="en-US">
                <a:hlinkClick r:id="rId1"/>
              </a:rPr>
              <a:t>u</a:t>
            </a:r>
            <a:r>
              <a:rPr altLang="en-US" sz="2400" lang="en-US">
                <a:hlinkClick r:id="rId1"/>
              </a:rPr>
              <a:t>y</a:t>
            </a:r>
            <a:r>
              <a:rPr altLang="en-US" sz="2400" lang="en-US">
                <a:hlinkClick r:id="rId1"/>
              </a:rPr>
              <a:t>f</a:t>
            </a:r>
            <a:r>
              <a:rPr altLang="en-US" sz="2400" lang="en-US">
                <a:hlinkClick r:id="rId1"/>
              </a:rPr>
              <a:t>f</a:t>
            </a:r>
            <a:r>
              <a:rPr altLang="en-US" sz="2400" lang="en-US">
                <a:hlinkClick r:id="rId1"/>
              </a:rPr>
              <a:t>i</a:t>
            </a:r>
            <a:r>
              <a:rPr altLang="en-US" sz="2400" lang="en-US">
                <a:hlinkClick r:id="rId1"/>
              </a:rPr>
              <a:t>n</a:t>
            </a:r>
            <a:r>
              <a:rPr altLang="en-US" sz="2400" lang="en-US">
                <a:hlinkClick r:id="rId1"/>
              </a:rPr>
              <a:t>s</a:t>
            </a:r>
            <a:r>
              <a:rPr altLang="en-US" sz="2400" lang="en-US">
                <a:hlinkClick r:id="rId1"/>
              </a:rPr>
              <a:t>t</a:t>
            </a:r>
            <a:r>
              <a:rPr altLang="en-US" sz="2400" lang="en-US">
                <a:hlinkClick r:id="rId1"/>
              </a:rPr>
              <a:t>i</a:t>
            </a:r>
            <a:r>
              <a:rPr altLang="en-US" sz="2400" lang="en-US">
                <a:hlinkClick r:id="rId1"/>
              </a:rPr>
              <a:t>t</a:t>
            </a:r>
            <a:r>
              <a:rPr altLang="en-US" sz="2400" lang="en-US">
                <a:hlinkClick r:id="rId1"/>
              </a:rPr>
              <a:t>u</a:t>
            </a:r>
            <a:r>
              <a:rPr altLang="en-US" sz="2400" lang="en-US">
                <a:hlinkClick r:id="rId1"/>
              </a:rPr>
              <a:t>t</a:t>
            </a:r>
            <a:r>
              <a:rPr altLang="en-US" sz="2400" lang="en-US">
                <a:hlinkClick r:id="rId1"/>
              </a:rPr>
              <a:t>e</a:t>
            </a:r>
            <a:r>
              <a:rPr altLang="en-US" sz="2400" lang="en-US">
                <a:hlinkClick r:id="rId1"/>
              </a:rPr>
              <a:t>.</a:t>
            </a:r>
            <a:r>
              <a:rPr altLang="en-US" sz="2400" lang="en-US">
                <a:hlinkClick r:id="rId1"/>
              </a:rPr>
              <a:t>c</a:t>
            </a:r>
            <a:r>
              <a:rPr altLang="en-US" sz="2400" lang="en-US">
                <a:hlinkClick r:id="rId1"/>
              </a:rPr>
              <a:t>o</a:t>
            </a:r>
            <a:r>
              <a:rPr altLang="en-US" sz="2400" lang="en-US">
                <a:hlinkClick r:id="rId1"/>
              </a:rPr>
              <a:t>m</a:t>
            </a:r>
            <a:br>
              <a:rPr altLang="en-US" sz="2400" lang="en-US"/>
            </a:br>
            <a:r>
              <a:rPr altLang="en-US" sz="2400" lang="en-US">
                <a:hlinkClick r:id="rId2"/>
              </a:rPr>
              <a:t>w</a:t>
            </a:r>
            <a:r>
              <a:rPr altLang="en-US" sz="2400" lang="en-US">
                <a:hlinkClick r:id="rId2"/>
              </a:rPr>
              <a:t>w</a:t>
            </a:r>
            <a:r>
              <a:rPr altLang="en-US" sz="2400" lang="en-US">
                <a:hlinkClick r:id="rId2"/>
              </a:rPr>
              <a:t>w</a:t>
            </a:r>
            <a:r>
              <a:rPr altLang="en-US" sz="2400" lang="en-US">
                <a:hlinkClick r:id="rId2"/>
              </a:rPr>
              <a:t>.</a:t>
            </a:r>
            <a:r>
              <a:rPr altLang="en-US" sz="2400" lang="en-US">
                <a:hlinkClick r:id="rId2"/>
              </a:rPr>
              <a:t>e</a:t>
            </a:r>
            <a:r>
              <a:rPr altLang="en-US" sz="2400" lang="en-US">
                <a:hlinkClick r:id="rId2"/>
              </a:rPr>
              <a:t>n</a:t>
            </a:r>
            <a:r>
              <a:rPr altLang="en-US" sz="2400" lang="en-US">
                <a:hlinkClick r:id="rId2"/>
              </a:rPr>
              <a:t>v</a:t>
            </a:r>
            <a:r>
              <a:rPr altLang="en-US" sz="2400" lang="en-US">
                <a:hlinkClick r:id="rId2"/>
              </a:rPr>
              <a:t>i</a:t>
            </a:r>
            <a:r>
              <a:rPr altLang="en-US" sz="2400" lang="en-US">
                <a:hlinkClick r:id="rId2"/>
              </a:rPr>
              <a:t>n</a:t>
            </a:r>
            <a:r>
              <a:rPr altLang="en-US" sz="2400" lang="en-US">
                <a:hlinkClick r:id="rId2"/>
              </a:rPr>
              <a:t>o</a:t>
            </a:r>
            <a:r>
              <a:rPr altLang="en-US" sz="2400" lang="en-US">
                <a:hlinkClick r:id="rId2"/>
              </a:rPr>
              <a:t>w</a:t>
            </a:r>
            <a:r>
              <a:rPr altLang="en-US" sz="2400" lang="en-US">
                <a:hlinkClick r:id="rId2"/>
              </a:rPr>
              <a:t>.</a:t>
            </a:r>
            <a:r>
              <a:rPr altLang="en-US" sz="2400" lang="en-US">
                <a:hlinkClick r:id="rId2"/>
              </a:rPr>
              <a:t>g</a:t>
            </a:r>
            <a:r>
              <a:rPr altLang="en-US" sz="2400" lang="en-US">
                <a:hlinkClick r:id="rId2"/>
              </a:rPr>
              <a:t>r</a:t>
            </a:r>
            <a:br>
              <a:rPr altLang="en-US" sz="2400" lang="en-US"/>
            </a:br>
            <a:r>
              <a:rPr altLang="en-US" sz="2400" lang="en-US">
                <a:hlinkClick r:id="rId3"/>
              </a:rPr>
              <a:t>w</a:t>
            </a:r>
            <a:r>
              <a:rPr altLang="en-US" sz="2400" lang="en-US">
                <a:hlinkClick r:id="rId3"/>
              </a:rPr>
              <a:t>w</a:t>
            </a:r>
            <a:r>
              <a:rPr altLang="en-US" sz="2400" lang="en-US">
                <a:hlinkClick r:id="rId3"/>
              </a:rPr>
              <a:t>w</a:t>
            </a:r>
            <a:r>
              <a:rPr altLang="en-US" sz="2400" lang="en-US">
                <a:hlinkClick r:id="rId3"/>
              </a:rPr>
              <a:t>.</a:t>
            </a:r>
            <a:r>
              <a:rPr altLang="en-US" sz="2400" lang="en-US">
                <a:hlinkClick r:id="rId3"/>
              </a:rPr>
              <a:t>t</a:t>
            </a:r>
            <a:r>
              <a:rPr altLang="en-US" sz="2400" lang="en-US">
                <a:hlinkClick r:id="rId3"/>
              </a:rPr>
              <a:t>h</a:t>
            </a:r>
            <a:r>
              <a:rPr altLang="en-US" sz="2400" lang="en-US">
                <a:hlinkClick r:id="rId3"/>
              </a:rPr>
              <a:t>e</a:t>
            </a:r>
            <a:r>
              <a:rPr altLang="en-US" sz="2400" lang="en-US">
                <a:hlinkClick r:id="rId3"/>
              </a:rPr>
              <a:t>s</a:t>
            </a:r>
            <a:r>
              <a:rPr altLang="en-US" sz="2400" lang="en-US">
                <a:hlinkClick r:id="rId3"/>
              </a:rPr>
              <a:t>p</a:t>
            </a:r>
            <a:r>
              <a:rPr altLang="en-US" sz="2400" lang="en-US">
                <a:hlinkClick r:id="rId3"/>
              </a:rPr>
              <a:t>o</a:t>
            </a:r>
            <a:r>
              <a:rPr altLang="en-US" sz="2400" lang="en-US">
                <a:hlinkClick r:id="rId3"/>
              </a:rPr>
              <a:t>r</a:t>
            </a:r>
            <a:r>
              <a:rPr altLang="en-US" sz="2400" lang="en-US">
                <a:hlinkClick r:id="rId3"/>
              </a:rPr>
              <a:t>t</a:t>
            </a:r>
            <a:r>
              <a:rPr altLang="en-US" sz="2400" lang="en-US">
                <a:hlinkClick r:id="rId3"/>
              </a:rPr>
              <a:t>s</a:t>
            </a:r>
            <a:r>
              <a:rPr altLang="en-US" sz="2400" lang="en-US">
                <a:hlinkClick r:id="rId3"/>
              </a:rPr>
              <a:t>f</a:t>
            </a:r>
            <a:r>
              <a:rPr altLang="en-US" sz="2400" lang="en-US">
                <a:hlinkClick r:id="rId3"/>
              </a:rPr>
              <a:t>o</a:t>
            </a:r>
            <a:r>
              <a:rPr altLang="en-US" sz="2400" lang="en-US">
                <a:hlinkClick r:id="rId3"/>
              </a:rPr>
              <a:t>o</a:t>
            </a:r>
            <a:r>
              <a:rPr altLang="en-US" sz="2400" lang="en-US">
                <a:hlinkClick r:id="rId3"/>
              </a:rPr>
              <a:t>t</a:t>
            </a:r>
            <a:r>
              <a:rPr altLang="en-US" sz="2400" lang="en-US">
                <a:hlinkClick r:id="rId3"/>
              </a:rPr>
              <a:t>p</a:t>
            </a:r>
            <a:r>
              <a:rPr altLang="en-US" sz="2400" lang="en-US">
                <a:hlinkClick r:id="rId3"/>
              </a:rPr>
              <a:t>r</a:t>
            </a:r>
            <a:r>
              <a:rPr altLang="en-US" sz="2400" lang="en-US">
                <a:hlinkClick r:id="rId3"/>
              </a:rPr>
              <a:t>i</a:t>
            </a:r>
            <a:r>
              <a:rPr altLang="en-US" sz="2400" lang="en-US">
                <a:hlinkClick r:id="rId3"/>
              </a:rPr>
              <a:t>n</a:t>
            </a:r>
            <a:r>
              <a:rPr altLang="en-US" sz="2400" lang="en-US">
                <a:hlinkClick r:id="rId3"/>
              </a:rPr>
              <a:t>t</a:t>
            </a:r>
            <a:r>
              <a:rPr altLang="en-US" sz="2400" lang="en-US">
                <a:hlinkClick r:id="rId3"/>
              </a:rPr>
              <a:t>.</a:t>
            </a:r>
            <a:r>
              <a:rPr altLang="en-US" sz="2400" lang="en-US">
                <a:hlinkClick r:id="rId3"/>
              </a:rPr>
              <a:t>c</a:t>
            </a:r>
            <a:r>
              <a:rPr altLang="en-US" sz="2400" lang="en-US">
                <a:hlinkClick r:id="rId3"/>
              </a:rPr>
              <a:t>o</a:t>
            </a:r>
            <a:r>
              <a:rPr altLang="en-US" sz="2400" lang="en-US">
                <a:hlinkClick r:id="rId3"/>
              </a:rPr>
              <a:t>m</a:t>
            </a:r>
            <a:br>
              <a:rPr altLang="en-US" sz="2400" lang="en-US"/>
            </a:br>
            <a:r>
              <a:rPr altLang="en-US" sz="2400" lang="en-US"/>
              <a:t>-</a:t>
            </a:r>
            <a:r>
              <a:rPr altLang="en-US" sz="2400" lang="el-GR"/>
              <a:t>Περιβαλλοντική </a:t>
            </a:r>
            <a:r>
              <a:rPr altLang="en-US" sz="2400" lang="el-GR"/>
              <a:t>βιωσιμότητα </a:t>
            </a:r>
            <a:r>
              <a:rPr altLang="en-US" sz="2400" lang="el-GR"/>
              <a:t>σ</a:t>
            </a:r>
            <a:r>
              <a:rPr altLang="en-US" sz="2400" lang="el-GR"/>
              <a:t>τ</a:t>
            </a:r>
            <a:r>
              <a:rPr altLang="en-US" sz="2400" lang="el-GR"/>
              <a:t>ο</a:t>
            </a:r>
            <a:r>
              <a:rPr altLang="en-US" sz="2400" lang="el-GR"/>
              <a:t>ν</a:t>
            </a:r>
            <a:r>
              <a:rPr altLang="en-US" sz="2400" lang="en-US"/>
              <a:t> </a:t>
            </a:r>
            <a:r>
              <a:rPr altLang="en-US" sz="2400" lang="el-GR"/>
              <a:t>χώρο </a:t>
            </a:r>
            <a:r>
              <a:rPr altLang="en-US" sz="2400" lang="el-GR"/>
              <a:t>τ</a:t>
            </a:r>
            <a:r>
              <a:rPr altLang="en-US" sz="2400" lang="el-GR"/>
              <a:t>ο</a:t>
            </a:r>
            <a:r>
              <a:rPr altLang="en-US" sz="2400" lang="el-GR"/>
              <a:t>υ</a:t>
            </a:r>
            <a:r>
              <a:rPr altLang="en-US" sz="2400" lang="en-US"/>
              <a:t> </a:t>
            </a:r>
            <a:r>
              <a:rPr altLang="en-US" sz="2400" lang="el-GR"/>
              <a:t>αθλητισμού </a:t>
            </a:r>
            <a:r>
              <a:rPr altLang="en-US" sz="2400" lang="el-GR"/>
              <a:t> </a:t>
            </a:r>
            <a:r>
              <a:rPr altLang="en-US" sz="2400" lang="el-GR"/>
              <a:t>Α</a:t>
            </a:r>
            <a:r>
              <a:rPr altLang="en-US" sz="2400" lang="el-GR"/>
              <a:t>ν</a:t>
            </a:r>
            <a:r>
              <a:rPr altLang="en-US" sz="2400" lang="en-US"/>
              <a:t>.</a:t>
            </a:r>
            <a:r>
              <a:rPr altLang="en-US" sz="2400" lang="el-GR"/>
              <a:t>Α</a:t>
            </a:r>
            <a:r>
              <a:rPr altLang="en-US" sz="2400" lang="el-GR"/>
              <a:t>θ</a:t>
            </a:r>
            <a:r>
              <a:rPr altLang="en-US" sz="2400" lang="el-GR"/>
              <a:t>α</a:t>
            </a:r>
            <a:r>
              <a:rPr altLang="en-US" sz="2400" lang="el-GR"/>
              <a:t>ν</a:t>
            </a:r>
            <a:r>
              <a:rPr altLang="en-US" sz="2400" lang="el-GR"/>
              <a:t>α</a:t>
            </a:r>
            <a:r>
              <a:rPr altLang="en-US" sz="2400" lang="el-GR"/>
              <a:t>σ</a:t>
            </a:r>
            <a:r>
              <a:rPr altLang="en-US" sz="2400" lang="el-GR"/>
              <a:t>ι</a:t>
            </a:r>
            <a:r>
              <a:rPr altLang="en-US" sz="2400" lang="el-GR"/>
              <a:t>ο</a:t>
            </a:r>
            <a:r>
              <a:rPr altLang="en-US" sz="2400" lang="el-GR"/>
              <a:t>υ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el-GR"/>
              <a:t>τμήμα </a:t>
            </a:r>
            <a:r>
              <a:rPr altLang="en-US" sz="2400" lang="el-GR"/>
              <a:t>μεταπτυχιακών </a:t>
            </a:r>
            <a:r>
              <a:rPr altLang="en-US" sz="2400" lang="el-GR"/>
              <a:t>σπουδών,</a:t>
            </a:r>
            <a:r>
              <a:rPr altLang="en-US" sz="2400" lang="en-US"/>
              <a:t>2</a:t>
            </a:r>
            <a:r>
              <a:rPr altLang="en-US" sz="2400" lang="en-US"/>
              <a:t>0</a:t>
            </a:r>
            <a:r>
              <a:rPr altLang="en-US" sz="2400" lang="en-US"/>
              <a:t>2</a:t>
            </a:r>
            <a:r>
              <a:rPr altLang="en-US" sz="2400" lang="en-US"/>
              <a:t>2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el-GR"/>
              <a:t>Πανεπιστήμιο </a:t>
            </a:r>
            <a:r>
              <a:rPr altLang="en-US" sz="2400" lang="el-GR"/>
              <a:t>Πειραιά</a:t>
            </a:r>
            <a:br>
              <a:rPr altLang="en-US" sz="2400" lang="en-US"/>
            </a:br>
            <a:r>
              <a:rPr altLang="en-US" sz="2400" lang="en-US"/>
              <a:t>-</a:t>
            </a:r>
            <a:r>
              <a:rPr altLang="en-US" sz="2400" lang="el-GR"/>
              <a:t>π</a:t>
            </a:r>
            <a:r>
              <a:rPr altLang="en-US" sz="2400" lang="el-GR"/>
              <a:t>ε</a:t>
            </a:r>
            <a:r>
              <a:rPr altLang="en-US" sz="2400" lang="el-GR"/>
              <a:t>ρ</a:t>
            </a:r>
            <a:r>
              <a:rPr altLang="en-US" sz="2400" lang="el-GR"/>
              <a:t>ι</a:t>
            </a:r>
            <a:r>
              <a:rPr altLang="en-US" sz="2400" lang="el-GR"/>
              <a:t>β</a:t>
            </a:r>
            <a:r>
              <a:rPr altLang="en-US" sz="2400" lang="el-GR"/>
              <a:t>α</a:t>
            </a:r>
            <a:r>
              <a:rPr altLang="en-US" sz="2400" lang="el-GR"/>
              <a:t>λ</a:t>
            </a:r>
            <a:r>
              <a:rPr altLang="en-US" sz="2400" lang="el-GR"/>
              <a:t>λ</a:t>
            </a:r>
            <a:r>
              <a:rPr altLang="en-US" sz="2400" lang="el-GR"/>
              <a:t>ο</a:t>
            </a:r>
            <a:r>
              <a:rPr altLang="en-US" sz="2400" lang="el-GR"/>
              <a:t>ν</a:t>
            </a:r>
            <a:r>
              <a:rPr altLang="en-US" sz="2400" lang="el-GR"/>
              <a:t>τ</a:t>
            </a:r>
            <a:r>
              <a:rPr altLang="en-US" sz="2400" lang="el-GR"/>
              <a:t>ι</a:t>
            </a:r>
            <a:r>
              <a:rPr altLang="en-US" sz="2400" lang="el-GR"/>
              <a:t>κ</a:t>
            </a:r>
            <a:r>
              <a:rPr altLang="en-US" sz="2400" lang="el-GR"/>
              <a:t>η</a:t>
            </a:r>
            <a:r>
              <a:rPr altLang="en-US" sz="2400" lang="en-US"/>
              <a:t> </a:t>
            </a:r>
            <a:r>
              <a:rPr altLang="en-US" sz="2400" lang="el-GR"/>
              <a:t>βιωσιμότητα </a:t>
            </a:r>
            <a:r>
              <a:rPr altLang="en-US" sz="2400" lang="el-GR"/>
              <a:t>σ</a:t>
            </a:r>
            <a:r>
              <a:rPr altLang="en-US" sz="2400" lang="el-GR"/>
              <a:t>τ</a:t>
            </a:r>
            <a:r>
              <a:rPr altLang="en-US" sz="2400" lang="el-GR"/>
              <a:t>ο</a:t>
            </a:r>
            <a:r>
              <a:rPr altLang="en-US" sz="2400" lang="el-GR"/>
              <a:t>ν</a:t>
            </a:r>
            <a:r>
              <a:rPr altLang="en-US" sz="2400" lang="en-US"/>
              <a:t> </a:t>
            </a:r>
            <a:r>
              <a:rPr altLang="en-US" sz="2400" lang="el-GR"/>
              <a:t>αθλητισμό</a:t>
            </a:r>
            <a:r>
              <a:rPr altLang="en-US" sz="2400" lang="en-US"/>
              <a:t> </a:t>
            </a:r>
            <a:r>
              <a:rPr altLang="en-US" sz="2400" lang="en-US"/>
              <a:t>,</a:t>
            </a:r>
            <a:r>
              <a:rPr altLang="en-US" sz="2400" lang="el-GR"/>
              <a:t>Β.</a:t>
            </a:r>
            <a:r>
              <a:rPr altLang="en-US" sz="2400" lang="el-GR"/>
              <a:t>Α</a:t>
            </a:r>
            <a:r>
              <a:rPr altLang="en-US" sz="2400" lang="el-GR"/>
              <a:t>υ</a:t>
            </a:r>
            <a:r>
              <a:rPr altLang="en-US" sz="2400" lang="el-GR"/>
              <a:t>γ</a:t>
            </a:r>
            <a:r>
              <a:rPr altLang="en-US" sz="2400" lang="el-GR"/>
              <a:t>ε</a:t>
            </a:r>
            <a:r>
              <a:rPr altLang="en-US" sz="2400" lang="el-GR"/>
              <a:t>ρ</a:t>
            </a:r>
            <a:r>
              <a:rPr altLang="en-US" sz="2400" lang="el-GR"/>
              <a:t>ι</a:t>
            </a:r>
            <a:r>
              <a:rPr altLang="en-US" sz="2400" lang="el-GR"/>
              <a:t>ν</a:t>
            </a:r>
            <a:r>
              <a:rPr altLang="en-US" sz="2400" lang="el-GR"/>
              <a:t>ο</a:t>
            </a:r>
            <a:r>
              <a:rPr altLang="en-US" sz="2400" lang="el-GR"/>
              <a:t>ύ</a:t>
            </a:r>
            <a:r>
              <a:rPr altLang="en-US" sz="2400" lang="en-US"/>
              <a:t>,</a:t>
            </a:r>
            <a:r>
              <a:rPr altLang="en-US" sz="2400" lang="el-GR"/>
              <a:t>α</a:t>
            </a:r>
            <a:r>
              <a:rPr altLang="en-US" sz="2400" lang="el-GR"/>
              <a:t>ν</a:t>
            </a:r>
            <a:r>
              <a:rPr altLang="en-US" sz="2400" lang="el-GR"/>
              <a:t>α</a:t>
            </a:r>
            <a:r>
              <a:rPr altLang="en-US" sz="2400" lang="el-GR"/>
              <a:t>π</a:t>
            </a:r>
            <a:r>
              <a:rPr altLang="en-US" sz="2400" lang="el-GR"/>
              <a:t>λ</a:t>
            </a:r>
            <a:r>
              <a:rPr altLang="en-US" sz="2400" lang="en-US"/>
              <a:t>.</a:t>
            </a:r>
            <a:r>
              <a:rPr altLang="en-US" sz="2400" lang="el-GR"/>
              <a:t>κ</a:t>
            </a:r>
            <a:r>
              <a:rPr altLang="en-US" sz="2400" lang="el-GR"/>
              <a:t>α</a:t>
            </a:r>
            <a:r>
              <a:rPr altLang="en-US" sz="2400" lang="el-GR"/>
              <a:t>θ</a:t>
            </a:r>
            <a:r>
              <a:rPr altLang="en-US" sz="2400" lang="el-GR"/>
              <a:t>η</a:t>
            </a:r>
            <a:r>
              <a:rPr altLang="en-US" sz="2400" lang="el-GR"/>
              <a:t>γ</a:t>
            </a:r>
            <a:r>
              <a:rPr altLang="en-US" sz="2400" lang="el-GR"/>
              <a:t>η</a:t>
            </a:r>
            <a:r>
              <a:rPr altLang="en-US" sz="2400" lang="el-GR"/>
              <a:t>τ</a:t>
            </a:r>
            <a:r>
              <a:rPr altLang="en-US" sz="2400" lang="el-GR"/>
              <a:t>ρ</a:t>
            </a:r>
            <a:r>
              <a:rPr altLang="en-US" sz="2400" lang="el-GR"/>
              <a:t>ι</a:t>
            </a:r>
            <a:r>
              <a:rPr altLang="en-US" sz="2400" lang="el-GR"/>
              <a:t>α</a:t>
            </a:r>
            <a:r>
              <a:rPr altLang="en-US" sz="2400" lang="en-US"/>
              <a:t>,</a:t>
            </a:r>
            <a:r>
              <a:rPr altLang="en-US" sz="2400" lang="en-US"/>
              <a:t> Πανεπιστήμιο</a:t>
            </a:r>
            <a:r>
              <a:rPr altLang="en-US" sz="2400" lang="en-US"/>
              <a:t> Πελοποννήσου</a:t>
            </a:r>
            <a:br>
              <a:rPr altLang="en-US" sz="2400" lang="en-US"/>
            </a:br>
            <a:r>
              <a:rPr altLang="en-US" sz="2400" lang="en-US"/>
              <a:t>-</a:t>
            </a:r>
            <a:r>
              <a:rPr altLang="en-US" sz="2400" lang="en-US"/>
              <a:t> </a:t>
            </a:r>
            <a:r>
              <a:rPr altLang="en-US" sz="2400" lang="el-GR"/>
              <a:t>οικονομική </a:t>
            </a:r>
            <a:r>
              <a:rPr altLang="en-US" sz="2400" lang="el-GR"/>
              <a:t>ε</a:t>
            </a:r>
            <a:r>
              <a:rPr altLang="en-US" sz="2400" lang="el-GR"/>
              <a:t>π</a:t>
            </a:r>
            <a:r>
              <a:rPr altLang="en-US" sz="2400" lang="el-GR"/>
              <a:t>ι</a:t>
            </a:r>
            <a:r>
              <a:rPr altLang="en-US" sz="2400" lang="el-GR"/>
              <a:t>θ</a:t>
            </a:r>
            <a:r>
              <a:rPr altLang="en-US" sz="2400" lang="el-GR"/>
              <a:t>ε</a:t>
            </a:r>
            <a:r>
              <a:rPr altLang="en-US" sz="2400" lang="el-GR"/>
              <a:t>ώρηση</a:t>
            </a:r>
            <a:r>
              <a:rPr altLang="en-US" sz="2400" lang="en-US"/>
              <a:t>-</a:t>
            </a:r>
            <a:r>
              <a:rPr altLang="en-US" sz="2400" lang="en-US"/>
              <a:t> </a:t>
            </a:r>
            <a:r>
              <a:rPr altLang="en-US" sz="2400" lang="el-GR"/>
              <a:t>Αθλητισμός </a:t>
            </a:r>
            <a:r>
              <a:rPr altLang="en-US" sz="2400" lang="en-US"/>
              <a:t>2</a:t>
            </a:r>
            <a:r>
              <a:rPr altLang="en-US" sz="2400" lang="en-US"/>
              <a:t>0</a:t>
            </a:r>
            <a:r>
              <a:rPr altLang="en-US" sz="2400" lang="en-US"/>
              <a:t>2</a:t>
            </a:r>
            <a:r>
              <a:rPr altLang="en-US" sz="2400" lang="en-US"/>
              <a:t>2</a:t>
            </a:r>
            <a:r>
              <a:rPr altLang="en-US" sz="2400" lang="en-US"/>
              <a:t> </a:t>
            </a:r>
            <a:r>
              <a:rPr altLang="en-US" sz="2400" lang="el-GR"/>
              <a:t>τ</a:t>
            </a:r>
            <a:r>
              <a:rPr altLang="en-US" sz="2400" lang="en-US"/>
              <a:t>.</a:t>
            </a:r>
            <a:r>
              <a:rPr altLang="en-US" sz="2400" lang="en-US"/>
              <a:t>1</a:t>
            </a:r>
            <a:r>
              <a:rPr altLang="en-US" sz="2400" lang="en-US"/>
              <a:t>0</a:t>
            </a:r>
            <a:r>
              <a:rPr altLang="en-US" sz="2400" lang="en-US"/>
              <a:t>1</a:t>
            </a:r>
            <a:r>
              <a:rPr altLang="en-US" sz="2400" lang="en-US"/>
              <a:t>5</a:t>
            </a:r>
            <a:r>
              <a:rPr altLang="en-US" sz="2400" lang="en-US"/>
              <a:t> </a:t>
            </a:r>
            <a:r>
              <a:rPr altLang="en-US" sz="2400" lang="en-US"/>
              <a:t>,</a:t>
            </a:r>
            <a:r>
              <a:rPr altLang="en-US" sz="2400" lang="el-GR"/>
              <a:t>Χ</a:t>
            </a:r>
            <a:r>
              <a:rPr altLang="en-US" sz="2400" lang="en-US"/>
              <a:t> </a:t>
            </a:r>
            <a:r>
              <a:rPr altLang="en-US" sz="2400" lang="el-GR"/>
              <a:t>Αναγνωστόπουλος </a:t>
            </a:r>
            <a:r>
              <a:rPr altLang="en-US" sz="2400" lang="en-US"/>
              <a:t> </a:t>
            </a:r>
            <a:r>
              <a:rPr altLang="en-US" sz="2400" lang="en-US"/>
              <a:t>,</a:t>
            </a:r>
            <a:r>
              <a:rPr altLang="en-US" sz="2400" lang="el-GR"/>
              <a:t>αναπληρωτής </a:t>
            </a:r>
            <a:r>
              <a:rPr altLang="en-US" sz="2400" lang="el-GR"/>
              <a:t>κοσμήτορας </a:t>
            </a:r>
            <a:r>
              <a:rPr altLang="en-US" sz="2400" lang="el-GR"/>
              <a:t>σχολής </a:t>
            </a:r>
            <a:r>
              <a:rPr altLang="en-US" sz="2400" lang="el-GR"/>
              <a:t>διοίκησης </a:t>
            </a:r>
            <a:r>
              <a:rPr altLang="en-US" sz="2400" lang="el-GR"/>
              <a:t>επιχειρήσεων</a:t>
            </a:r>
            <a:r>
              <a:rPr altLang="en-US" sz="2400" lang="en-US"/>
              <a:t> </a:t>
            </a:r>
            <a:r>
              <a:rPr altLang="en-US" sz="2400" lang="en-US"/>
              <a:t>U</a:t>
            </a:r>
            <a:r>
              <a:rPr altLang="en-US" sz="2400" lang="en-US"/>
              <a:t>n</a:t>
            </a:r>
            <a:r>
              <a:rPr altLang="en-US" sz="2400" lang="en-US"/>
              <a:t>i</a:t>
            </a:r>
            <a:r>
              <a:rPr altLang="en-US" sz="2400" lang="en-US"/>
              <a:t>v</a:t>
            </a:r>
            <a:r>
              <a:rPr altLang="en-US" sz="2400" lang="en-US"/>
              <a:t>e</a:t>
            </a:r>
            <a:r>
              <a:rPr altLang="en-US" sz="2400" lang="en-US"/>
              <a:t>r</a:t>
            </a:r>
            <a:r>
              <a:rPr altLang="en-US" sz="2400" lang="en-US"/>
              <a:t>s</a:t>
            </a:r>
            <a:r>
              <a:rPr altLang="en-US" sz="2400" lang="en-US"/>
              <a:t>i</a:t>
            </a:r>
            <a:r>
              <a:rPr altLang="en-US" sz="2400" lang="en-US"/>
              <a:t>t</a:t>
            </a:r>
            <a:r>
              <a:rPr altLang="en-US" sz="2400" lang="en-US"/>
              <a:t>y</a:t>
            </a:r>
            <a:r>
              <a:rPr altLang="en-US" sz="2400" lang="en-US"/>
              <a:t> </a:t>
            </a:r>
            <a:r>
              <a:rPr altLang="en-US" sz="2400" lang="en-US"/>
              <a:t>o</a:t>
            </a:r>
            <a:r>
              <a:rPr altLang="en-US" sz="2400" lang="en-US"/>
              <a:t>f</a:t>
            </a:r>
            <a:r>
              <a:rPr altLang="en-US" sz="2400" lang="en-US"/>
              <a:t> </a:t>
            </a:r>
            <a:r>
              <a:rPr altLang="en-US" sz="2400" lang="en-US"/>
              <a:t>c</a:t>
            </a:r>
            <a:r>
              <a:rPr altLang="en-US" sz="2400" lang="en-US"/>
              <a:t>e</a:t>
            </a:r>
            <a:r>
              <a:rPr altLang="en-US" sz="2400" lang="en-US"/>
              <a:t>n</a:t>
            </a:r>
            <a:r>
              <a:rPr altLang="en-US" sz="2400" lang="en-US"/>
              <a:t>t</a:t>
            </a:r>
            <a:r>
              <a:rPr altLang="en-US" sz="2400" lang="en-US"/>
              <a:t>r</a:t>
            </a:r>
            <a:r>
              <a:rPr altLang="en-US" sz="2400" lang="en-US"/>
              <a:t>a</a:t>
            </a:r>
            <a:r>
              <a:rPr altLang="en-US" sz="2400" lang="en-US"/>
              <a:t>l</a:t>
            </a:r>
            <a:r>
              <a:rPr altLang="en-US" sz="2400" lang="en-US"/>
              <a:t> </a:t>
            </a:r>
            <a:r>
              <a:rPr altLang="en-US" sz="2400" lang="en-US"/>
              <a:t>L</a:t>
            </a:r>
            <a:r>
              <a:rPr altLang="en-US" sz="2400" lang="en-US"/>
              <a:t>a</a:t>
            </a:r>
            <a:r>
              <a:rPr altLang="en-US" sz="2400" lang="en-US"/>
              <a:t>n</a:t>
            </a:r>
            <a:r>
              <a:rPr altLang="en-US" sz="2400" lang="en-US"/>
              <a:t>c</a:t>
            </a:r>
            <a:r>
              <a:rPr altLang="en-US" sz="2400" lang="en-US"/>
              <a:t>h</a:t>
            </a:r>
            <a:r>
              <a:rPr altLang="en-US" sz="2400" lang="en-US"/>
              <a:t>a</a:t>
            </a:r>
            <a:r>
              <a:rPr altLang="en-US" sz="2400" lang="en-US"/>
              <a:t>s</a:t>
            </a:r>
            <a:r>
              <a:rPr altLang="en-US" sz="2400" lang="en-US"/>
              <a:t>h</a:t>
            </a:r>
            <a:r>
              <a:rPr altLang="en-US" sz="2400" lang="en-US"/>
              <a:t>i</a:t>
            </a:r>
            <a:r>
              <a:rPr altLang="en-US" sz="2400" lang="en-US"/>
              <a:t>r</a:t>
            </a:r>
            <a:r>
              <a:rPr altLang="en-US" sz="2400" lang="en-US"/>
              <a:t>e</a:t>
            </a:r>
            <a:r>
              <a:rPr altLang="en-US" sz="2400" lang="en-US"/>
              <a:t> </a:t>
            </a:r>
            <a:r>
              <a:rPr altLang="en-US" sz="2400" lang="el-GR"/>
              <a:t> </a:t>
            </a:r>
            <a:r>
              <a:rPr altLang="en-US" sz="2400" lang="el-GR"/>
              <a:t>Κ</a:t>
            </a:r>
            <a:r>
              <a:rPr altLang="en-US" sz="2400" lang="el-GR"/>
              <a:t>υ</a:t>
            </a:r>
            <a:r>
              <a:rPr altLang="en-US" sz="2400" lang="el-GR"/>
              <a:t>π</a:t>
            </a:r>
            <a:r>
              <a:rPr altLang="en-US" sz="2400" lang="el-GR"/>
              <a:t>ρ</a:t>
            </a:r>
            <a:r>
              <a:rPr altLang="en-US" sz="2400" lang="el-GR"/>
              <a:t>ο</a:t>
            </a:r>
            <a:r>
              <a:rPr altLang="en-US" sz="2400" lang="el-GR"/>
              <a:t>υ</a:t>
            </a:r>
            <a:br>
              <a:rPr altLang="en-US" sz="2400" lang="en-US"/>
            </a:br>
            <a:r>
              <a:rPr altLang="en-US" sz="2400" lang="en-US">
                <a:hlinkClick r:id="rId4"/>
              </a:rPr>
              <a:t>w</a:t>
            </a:r>
            <a:r>
              <a:rPr altLang="en-US" sz="2400" lang="en-US">
                <a:hlinkClick r:id="rId4"/>
              </a:rPr>
              <a:t>w</a:t>
            </a:r>
            <a:r>
              <a:rPr altLang="en-US" sz="2400" lang="en-US">
                <a:hlinkClick r:id="rId4"/>
              </a:rPr>
              <a:t>w</a:t>
            </a:r>
            <a:r>
              <a:rPr altLang="en-US" sz="2400" lang="en-US">
                <a:hlinkClick r:id="rId4"/>
              </a:rPr>
              <a:t>.</a:t>
            </a:r>
            <a:r>
              <a:rPr altLang="en-US" sz="2400" lang="en-US">
                <a:hlinkClick r:id="rId4"/>
              </a:rPr>
              <a:t>i</a:t>
            </a:r>
            <a:r>
              <a:rPr altLang="en-US" sz="2400" lang="en-US">
                <a:hlinkClick r:id="rId4"/>
              </a:rPr>
              <a:t>a</a:t>
            </a:r>
            <a:r>
              <a:rPr altLang="en-US" sz="2400" lang="en-US">
                <a:hlinkClick r:id="rId4"/>
              </a:rPr>
              <a:t>p</a:t>
            </a:r>
            <a:r>
              <a:rPr altLang="en-US" sz="2400" lang="en-US">
                <a:hlinkClick r:id="rId4"/>
              </a:rPr>
              <a:t>o</a:t>
            </a:r>
            <a:r>
              <a:rPr altLang="en-US" sz="2400" lang="en-US">
                <a:hlinkClick r:id="rId4"/>
              </a:rPr>
              <a:t>p</a:t>
            </a:r>
            <a:r>
              <a:rPr altLang="en-US" sz="2400" lang="en-US">
                <a:hlinkClick r:id="rId4"/>
              </a:rPr>
              <a:t>s</a:t>
            </a:r>
            <a:r>
              <a:rPr altLang="en-US" sz="2400" lang="en-US">
                <a:hlinkClick r:id="rId4"/>
              </a:rPr>
              <a:t>i</a:t>
            </a:r>
            <a:r>
              <a:rPr altLang="en-US" sz="2400" lang="en-US">
                <a:hlinkClick r:id="rId4"/>
              </a:rPr>
              <a:t>.</a:t>
            </a:r>
            <a:r>
              <a:rPr altLang="en-US" sz="2400" lang="en-US">
                <a:hlinkClick r:id="rId4"/>
              </a:rPr>
              <a:t>g</a:t>
            </a:r>
            <a:r>
              <a:rPr altLang="en-US" sz="2400" lang="en-US">
                <a:hlinkClick r:id="rId4"/>
              </a:rPr>
              <a:t>r</a:t>
            </a:r>
            <a:r>
              <a:rPr altLang="en-US" sz="2400" lang="en-US"/>
              <a:t> </a:t>
            </a:r>
            <a:r>
              <a:rPr altLang="en-US" sz="2400" lang="el-GR"/>
              <a:t>Άλεξ.</a:t>
            </a:r>
            <a:r>
              <a:rPr altLang="en-US" sz="2400" lang="el-GR"/>
              <a:t>Ζ</a:t>
            </a:r>
            <a:r>
              <a:rPr altLang="en-US" sz="2400" lang="el-GR"/>
              <a:t>α</a:t>
            </a:r>
            <a:r>
              <a:rPr altLang="en-US" sz="2400" lang="el-GR"/>
              <a:t>χ</a:t>
            </a:r>
            <a:r>
              <a:rPr altLang="en-US" sz="2400" lang="el-GR"/>
              <a:t>α</a:t>
            </a:r>
            <a:r>
              <a:rPr altLang="en-US" sz="2400" lang="el-GR"/>
              <a:t>ρ</a:t>
            </a:r>
            <a:r>
              <a:rPr altLang="en-US" sz="2400" lang="el-GR"/>
              <a:t>ο</a:t>
            </a:r>
            <a:r>
              <a:rPr altLang="en-US" sz="2400" lang="el-GR"/>
              <a:t>π</a:t>
            </a:r>
            <a:r>
              <a:rPr altLang="en-US" sz="2400" lang="el-GR"/>
              <a:t>ο</a:t>
            </a:r>
            <a:r>
              <a:rPr altLang="en-US" sz="2400" lang="el-GR"/>
              <a:t>υ</a:t>
            </a:r>
            <a:r>
              <a:rPr altLang="en-US" sz="2400" lang="el-GR"/>
              <a:t>λ</a:t>
            </a:r>
            <a:r>
              <a:rPr altLang="en-US" sz="2400" lang="el-GR"/>
              <a:t>ο</a:t>
            </a:r>
            <a:r>
              <a:rPr altLang="en-US" sz="2400" lang="el-GR"/>
              <a:t>ς</a:t>
            </a:r>
            <a:br>
              <a:rPr altLang="en-US" sz="2400" lang="en-US"/>
            </a:br>
            <a:r>
              <a:rPr altLang="en-US" sz="2400" lang="en-US">
                <a:hlinkClick r:id="rId5"/>
              </a:rPr>
              <a:t>w</a:t>
            </a:r>
            <a:r>
              <a:rPr altLang="en-US" sz="2400" lang="en-US">
                <a:hlinkClick r:id="rId5"/>
              </a:rPr>
              <a:t>w</a:t>
            </a:r>
            <a:r>
              <a:rPr altLang="en-US" sz="2400" lang="en-US">
                <a:hlinkClick r:id="rId5"/>
              </a:rPr>
              <a:t>w</a:t>
            </a:r>
            <a:r>
              <a:rPr altLang="en-US" sz="2400" lang="en-US">
                <a:hlinkClick r:id="rId5"/>
              </a:rPr>
              <a:t>.</a:t>
            </a:r>
            <a:r>
              <a:rPr altLang="en-US" sz="2400" lang="en-US">
                <a:hlinkClick r:id="rId5"/>
              </a:rPr>
              <a:t>t</a:t>
            </a:r>
            <a:r>
              <a:rPr altLang="en-US" sz="2400" lang="en-US">
                <a:hlinkClick r:id="rId5"/>
              </a:rPr>
              <a:t>z</a:t>
            </a:r>
            <a:r>
              <a:rPr altLang="en-US" sz="2400" lang="en-US">
                <a:hlinkClick r:id="rId5"/>
              </a:rPr>
              <a:t>o</a:t>
            </a:r>
            <a:r>
              <a:rPr altLang="en-US" sz="2400" lang="en-US">
                <a:hlinkClick r:id="rId5"/>
              </a:rPr>
              <a:t>u</a:t>
            </a:r>
            <a:r>
              <a:rPr altLang="en-US" sz="2400" lang="en-US">
                <a:hlinkClick r:id="rId5"/>
              </a:rPr>
              <a:t>m</a:t>
            </a:r>
            <a:r>
              <a:rPr altLang="en-US" sz="2400" lang="en-US">
                <a:hlinkClick r:id="rId5"/>
              </a:rPr>
              <a:t>e</a:t>
            </a:r>
            <a:r>
              <a:rPr altLang="en-US" sz="2400" lang="en-US">
                <a:hlinkClick r:id="rId5"/>
              </a:rPr>
              <a:t>r</a:t>
            </a:r>
            <a:r>
              <a:rPr altLang="en-US" sz="2400" lang="en-US">
                <a:hlinkClick r:id="rId5"/>
              </a:rPr>
              <a:t>k</a:t>
            </a:r>
            <a:r>
              <a:rPr altLang="en-US" sz="2400" lang="en-US">
                <a:hlinkClick r:id="rId5"/>
              </a:rPr>
              <a:t>a</a:t>
            </a:r>
            <a:r>
              <a:rPr altLang="en-US" sz="2400" lang="en-US">
                <a:hlinkClick r:id="rId5"/>
              </a:rPr>
              <a:t>a</a:t>
            </a:r>
            <a:r>
              <a:rPr altLang="en-US" sz="2400" lang="en-US">
                <a:hlinkClick r:id="rId5"/>
              </a:rPr>
              <a:t>c</a:t>
            </a:r>
            <a:r>
              <a:rPr altLang="en-US" sz="2400" lang="en-US">
                <a:hlinkClick r:id="rId5"/>
              </a:rPr>
              <a:t>t</a:t>
            </a:r>
            <a:r>
              <a:rPr altLang="en-US" sz="2400" lang="en-US">
                <a:hlinkClick r:id="rId5"/>
              </a:rPr>
              <a:t>i</a:t>
            </a:r>
            <a:r>
              <a:rPr altLang="en-US" sz="2400" lang="en-US">
                <a:hlinkClick r:id="rId5"/>
              </a:rPr>
              <a:t>n</a:t>
            </a:r>
            <a:r>
              <a:rPr altLang="en-US" sz="2400" lang="en-US">
                <a:hlinkClick r:id="rId5"/>
              </a:rPr>
              <a:t>i</a:t>
            </a:r>
            <a:r>
              <a:rPr altLang="en-US" sz="2400" lang="en-US">
                <a:hlinkClick r:id="rId5"/>
              </a:rPr>
              <a:t>t</a:t>
            </a:r>
            <a:r>
              <a:rPr altLang="en-US" sz="2400" lang="en-US">
                <a:hlinkClick r:id="rId5"/>
              </a:rPr>
              <a:t>e</a:t>
            </a:r>
            <a:r>
              <a:rPr altLang="en-US" sz="2400" lang="en-US">
                <a:hlinkClick r:id="rId5"/>
              </a:rPr>
              <a:t>s</a:t>
            </a:r>
            <a:r>
              <a:rPr altLang="en-US" sz="2400" lang="en-US">
                <a:hlinkClick r:id="rId5"/>
              </a:rPr>
              <a:t>c</a:t>
            </a:r>
            <a:r>
              <a:rPr altLang="en-US" sz="2400" lang="en-US">
                <a:hlinkClick r:id="rId5"/>
              </a:rPr>
              <a:t>e</a:t>
            </a:r>
            <a:r>
              <a:rPr altLang="en-US" sz="2400" lang="en-US">
                <a:hlinkClick r:id="rId5"/>
              </a:rPr>
              <a:t>n</a:t>
            </a:r>
            <a:r>
              <a:rPr altLang="en-US" sz="2400" lang="en-US">
                <a:hlinkClick r:id="rId5"/>
              </a:rPr>
              <a:t>t</a:t>
            </a:r>
            <a:r>
              <a:rPr altLang="en-US" sz="2400" lang="en-US">
                <a:hlinkClick r:id="rId5"/>
              </a:rPr>
              <a:t>e</a:t>
            </a:r>
            <a:r>
              <a:rPr altLang="en-US" sz="2400" lang="en-US">
                <a:hlinkClick r:id="rId5"/>
              </a:rPr>
              <a:t>r</a:t>
            </a:r>
            <a:r>
              <a:rPr altLang="en-US" sz="2400" lang="en-US">
                <a:hlinkClick r:id="rId5"/>
              </a:rPr>
              <a:t>.</a:t>
            </a:r>
            <a:r>
              <a:rPr altLang="en-US" sz="2400" lang="en-US">
                <a:hlinkClick r:id="rId5"/>
              </a:rPr>
              <a:t>g</a:t>
            </a:r>
            <a:r>
              <a:rPr altLang="en-US" sz="2400" lang="en-US">
                <a:hlinkClick r:id="rId5"/>
              </a:rPr>
              <a:t>r</a:t>
            </a:r>
            <a:br>
              <a:rPr altLang="en-US" sz="2400" lang="en-US"/>
            </a:br>
            <a:r>
              <a:rPr altLang="en-US" sz="2400" lang="en-US">
                <a:hlinkClick r:id="rId6"/>
              </a:rPr>
              <a:t>w</a:t>
            </a:r>
            <a:r>
              <a:rPr altLang="en-US" sz="2400" lang="en-US">
                <a:hlinkClick r:id="rId6"/>
              </a:rPr>
              <a:t>w</a:t>
            </a:r>
            <a:r>
              <a:rPr altLang="en-US" sz="2400" lang="en-US">
                <a:hlinkClick r:id="rId6"/>
              </a:rPr>
              <a:t>w</a:t>
            </a:r>
            <a:r>
              <a:rPr altLang="en-US" sz="2400" lang="en-US">
                <a:hlinkClick r:id="rId6"/>
              </a:rPr>
              <a:t>.</a:t>
            </a:r>
            <a:r>
              <a:rPr altLang="en-US" sz="2400" lang="en-US">
                <a:hlinkClick r:id="rId6"/>
              </a:rPr>
              <a:t>b</a:t>
            </a:r>
            <a:r>
              <a:rPr altLang="en-US" sz="2400" lang="en-US">
                <a:hlinkClick r:id="rId6"/>
              </a:rPr>
              <a:t>i</a:t>
            </a:r>
            <a:r>
              <a:rPr altLang="en-US" sz="2400" lang="en-US">
                <a:hlinkClick r:id="rId6"/>
              </a:rPr>
              <a:t>l</a:t>
            </a:r>
            <a:r>
              <a:rPr altLang="en-US" sz="2400" lang="en-US">
                <a:hlinkClick r:id="rId6"/>
              </a:rPr>
              <a:t>e</a:t>
            </a:r>
            <a:r>
              <a:rPr altLang="en-US" sz="2400" lang="en-US">
                <a:hlinkClick r:id="rId6"/>
              </a:rPr>
              <a:t>s</a:t>
            </a:r>
            <a:r>
              <a:rPr altLang="en-US" sz="2400" lang="en-US">
                <a:hlinkClick r:id="rId6"/>
              </a:rPr>
              <a:t>p</a:t>
            </a:r>
            <a:r>
              <a:rPr altLang="en-US" sz="2400" lang="en-US">
                <a:hlinkClick r:id="rId6"/>
              </a:rPr>
              <a:t>o</a:t>
            </a:r>
            <a:r>
              <a:rPr altLang="en-US" sz="2400" lang="en-US">
                <a:hlinkClick r:id="rId6"/>
              </a:rPr>
              <a:t>r</a:t>
            </a:r>
            <a:r>
              <a:rPr altLang="en-US" sz="2400" lang="en-US">
                <a:hlinkClick r:id="rId6"/>
              </a:rPr>
              <a:t>t</a:t>
            </a:r>
            <a:r>
              <a:rPr altLang="en-US" sz="2400" lang="en-US">
                <a:hlinkClick r:id="rId6"/>
              </a:rPr>
              <a:t>s</a:t>
            </a:r>
            <a:r>
              <a:rPr altLang="en-US" sz="2400" lang="en-US">
                <a:hlinkClick r:id="rId6"/>
              </a:rPr>
              <a:t>.</a:t>
            </a:r>
            <a:r>
              <a:rPr altLang="en-US" sz="2400" lang="en-US">
                <a:hlinkClick r:id="rId6"/>
              </a:rPr>
              <a:t>g</a:t>
            </a:r>
            <a:r>
              <a:rPr altLang="en-US" sz="2400" lang="en-US">
                <a:hlinkClick r:id="rId6"/>
              </a:rPr>
              <a:t>r</a:t>
            </a:r>
            <a:br>
              <a:rPr altLang="en-US" sz="2400" lang="en-US"/>
            </a:br>
            <a:r>
              <a:rPr altLang="en-US" sz="2400" lang="en-US">
                <a:hlinkClick r:id="rId7"/>
              </a:rPr>
              <a:t>w</a:t>
            </a:r>
            <a:r>
              <a:rPr altLang="en-US" sz="2400" lang="en-US">
                <a:hlinkClick r:id="rId7"/>
              </a:rPr>
              <a:t>w</a:t>
            </a:r>
            <a:r>
              <a:rPr altLang="en-US" sz="2400" lang="en-US">
                <a:hlinkClick r:id="rId7"/>
              </a:rPr>
              <a:t>w</a:t>
            </a:r>
            <a:r>
              <a:rPr altLang="en-US" sz="2400" lang="en-US">
                <a:hlinkClick r:id="rId7"/>
              </a:rPr>
              <a:t>.</a:t>
            </a:r>
            <a:r>
              <a:rPr altLang="en-US" sz="2400" lang="en-US">
                <a:hlinkClick r:id="rId7"/>
              </a:rPr>
              <a:t>g</a:t>
            </a:r>
            <a:r>
              <a:rPr altLang="en-US" sz="2400" lang="en-US">
                <a:hlinkClick r:id="rId7"/>
              </a:rPr>
              <a:t>r</a:t>
            </a:r>
            <a:r>
              <a:rPr altLang="en-US" sz="2400" lang="en-US">
                <a:hlinkClick r:id="rId7"/>
              </a:rPr>
              <a:t>.</a:t>
            </a:r>
            <a:r>
              <a:rPr altLang="en-US" sz="2400" lang="en-US">
                <a:hlinkClick r:id="rId7"/>
              </a:rPr>
              <a:t>d</a:t>
            </a:r>
            <a:r>
              <a:rPr altLang="en-US" sz="2400" lang="en-US">
                <a:hlinkClick r:id="rId7"/>
              </a:rPr>
              <a:t>r</a:t>
            </a:r>
            <a:r>
              <a:rPr altLang="en-US" sz="2400" lang="en-US">
                <a:hlinkClick r:id="rId7"/>
              </a:rPr>
              <a:t>e</a:t>
            </a:r>
            <a:r>
              <a:rPr altLang="en-US" sz="2400" lang="en-US">
                <a:hlinkClick r:id="rId7"/>
              </a:rPr>
              <a:t>a</a:t>
            </a:r>
            <a:r>
              <a:rPr altLang="en-US" sz="2400" lang="en-US">
                <a:hlinkClick r:id="rId7"/>
              </a:rPr>
              <a:t>m</a:t>
            </a:r>
            <a:r>
              <a:rPr altLang="en-US" sz="2400" lang="en-US">
                <a:hlinkClick r:id="rId7"/>
              </a:rPr>
              <a:t>s</a:t>
            </a:r>
            <a:r>
              <a:rPr altLang="en-US" sz="2400" lang="en-US">
                <a:hlinkClick r:id="rId7"/>
              </a:rPr>
              <a:t>t</a:t>
            </a:r>
            <a:r>
              <a:rPr altLang="en-US" sz="2400" lang="en-US">
                <a:hlinkClick r:id="rId7"/>
              </a:rPr>
              <a:t>i</a:t>
            </a:r>
            <a:r>
              <a:rPr altLang="en-US" sz="2400" lang="en-US">
                <a:hlinkClick r:id="rId7"/>
              </a:rPr>
              <a:t>m</a:t>
            </a:r>
            <a:r>
              <a:rPr altLang="en-US" sz="2400" lang="en-US">
                <a:hlinkClick r:id="rId7"/>
              </a:rPr>
              <a:t>e</a:t>
            </a:r>
            <a:r>
              <a:rPr altLang="en-US" sz="2400" lang="en-US">
                <a:hlinkClick r:id="rId7"/>
              </a:rPr>
              <a:t>.</a:t>
            </a:r>
            <a:r>
              <a:rPr altLang="en-US" sz="2400" lang="en-US">
                <a:hlinkClick r:id="rId7"/>
              </a:rPr>
              <a:t>c</a:t>
            </a:r>
            <a:r>
              <a:rPr altLang="en-US" sz="2400" lang="en-US">
                <a:hlinkClick r:id="rId7"/>
              </a:rPr>
              <a:t>o</a:t>
            </a:r>
            <a:r>
              <a:rPr altLang="en-US" sz="2400" lang="en-US">
                <a:hlinkClick r:id="rId7"/>
              </a:rPr>
              <a:t>m</a:t>
            </a:r>
            <a:r>
              <a:rPr altLang="en-US" sz="2400" lang="en-US"/>
              <a:t> </a:t>
            </a:r>
            <a:br>
              <a:rPr altLang="en-US" sz="2400" lang="en-US"/>
            </a:br>
            <a:r>
              <a:rPr altLang="en-US" sz="2400" lang="en-US">
                <a:hlinkClick r:id="rId8"/>
              </a:rPr>
              <a:t>w</a:t>
            </a:r>
            <a:r>
              <a:rPr altLang="en-US" sz="2400" lang="en-US">
                <a:hlinkClick r:id="rId8"/>
              </a:rPr>
              <a:t>w</a:t>
            </a:r>
            <a:r>
              <a:rPr altLang="en-US" sz="2400" lang="en-US">
                <a:hlinkClick r:id="rId8"/>
              </a:rPr>
              <a:t>w</a:t>
            </a:r>
            <a:r>
              <a:rPr altLang="en-US" sz="2400" lang="en-US">
                <a:hlinkClick r:id="rId8"/>
              </a:rPr>
              <a:t>.</a:t>
            </a:r>
            <a:r>
              <a:rPr altLang="en-US" sz="2400" lang="en-US">
                <a:hlinkClick r:id="rId8"/>
              </a:rPr>
              <a:t>t</a:t>
            </a:r>
            <a:r>
              <a:rPr altLang="en-US" sz="2400" lang="en-US">
                <a:hlinkClick r:id="rId8"/>
              </a:rPr>
              <a:t>h</a:t>
            </a:r>
            <a:r>
              <a:rPr altLang="en-US" sz="2400" lang="en-US">
                <a:hlinkClick r:id="rId8"/>
              </a:rPr>
              <a:t>r</a:t>
            </a:r>
            <a:r>
              <a:rPr altLang="en-US" sz="2400" lang="en-US">
                <a:hlinkClick r:id="rId8"/>
              </a:rPr>
              <a:t>i</a:t>
            </a:r>
            <a:r>
              <a:rPr altLang="en-US" sz="2400" lang="en-US">
                <a:hlinkClick r:id="rId8"/>
              </a:rPr>
              <a:t>v</a:t>
            </a:r>
            <a:r>
              <a:rPr altLang="en-US" sz="2400" lang="en-US">
                <a:hlinkClick r:id="rId8"/>
              </a:rPr>
              <a:t>e</a:t>
            </a:r>
            <a:r>
              <a:rPr altLang="en-US" sz="2400" lang="en-US">
                <a:hlinkClick r:id="rId8"/>
              </a:rPr>
              <a:t>g</a:t>
            </a:r>
            <a:r>
              <a:rPr altLang="en-US" sz="2400" lang="en-US">
                <a:hlinkClick r:id="rId8"/>
              </a:rPr>
              <a:t>l</a:t>
            </a:r>
            <a:r>
              <a:rPr altLang="en-US" sz="2400" lang="en-US">
                <a:hlinkClick r:id="rId8"/>
              </a:rPr>
              <a:t>o</a:t>
            </a:r>
            <a:r>
              <a:rPr altLang="en-US" sz="2400" lang="en-US">
                <a:hlinkClick r:id="rId8"/>
              </a:rPr>
              <a:t>b</a:t>
            </a:r>
            <a:r>
              <a:rPr altLang="en-US" sz="2400" lang="en-US">
                <a:hlinkClick r:id="rId8"/>
              </a:rPr>
              <a:t>a</a:t>
            </a:r>
            <a:r>
              <a:rPr altLang="en-US" sz="2400" lang="en-US">
                <a:hlinkClick r:id="rId8"/>
              </a:rPr>
              <a:t>l</a:t>
            </a:r>
            <a:r>
              <a:rPr altLang="en-US" sz="2400" lang="en-US">
                <a:hlinkClick r:id="rId8"/>
              </a:rPr>
              <a:t>.</a:t>
            </a:r>
            <a:r>
              <a:rPr altLang="en-US" sz="2400" lang="en-US">
                <a:hlinkClick r:id="rId8"/>
              </a:rPr>
              <a:t>g</a:t>
            </a:r>
            <a:r>
              <a:rPr altLang="en-US" sz="2400" lang="en-US">
                <a:hlinkClick r:id="rId8"/>
              </a:rPr>
              <a:t>r</a:t>
            </a:r>
            <a:br>
              <a:rPr altLang="en-US" sz="2400" lang="en-US"/>
            </a:br>
            <a:r>
              <a:rPr altLang="en-US" sz="2400" lang="en-US"/>
              <a:t>-</a:t>
            </a:r>
            <a:r>
              <a:rPr altLang="en-US" sz="2400" lang="el-GR"/>
              <a:t>Αθλητικός </a:t>
            </a:r>
            <a:r>
              <a:rPr altLang="en-US" sz="2400" lang="el-GR"/>
              <a:t>τουρισμός </a:t>
            </a:r>
            <a:r>
              <a:rPr altLang="en-US" sz="2400" lang="el-GR"/>
              <a:t>Ν</a:t>
            </a:r>
            <a:r>
              <a:rPr altLang="en-US" sz="2400" lang="el-GR"/>
              <a:t>α</a:t>
            </a:r>
            <a:r>
              <a:rPr altLang="en-US" sz="2400" lang="el-GR"/>
              <a:t>ϊ</a:t>
            </a:r>
            <a:r>
              <a:rPr altLang="en-US" sz="2400" lang="el-GR"/>
              <a:t>σ</a:t>
            </a:r>
            <a:r>
              <a:rPr altLang="en-US" sz="2400" lang="el-GR"/>
              <a:t>ί</a:t>
            </a:r>
            <a:r>
              <a:rPr altLang="en-US" sz="2400" lang="el-GR"/>
              <a:t>δ</a:t>
            </a:r>
            <a:r>
              <a:rPr altLang="en-US" sz="2400" lang="el-GR"/>
              <a:t>ο</a:t>
            </a:r>
            <a:r>
              <a:rPr altLang="en-US" sz="2400" lang="el-GR"/>
              <a:t>υ</a:t>
            </a:r>
            <a:r>
              <a:rPr altLang="en-US" sz="2400" lang="en-US"/>
              <a:t> </a:t>
            </a:r>
            <a:r>
              <a:rPr altLang="en-US" sz="2400" lang="el-GR"/>
              <a:t>Σοφία </a:t>
            </a:r>
            <a:r>
              <a:rPr altLang="en-US" sz="2400" lang="en-US"/>
              <a:t>,</a:t>
            </a:r>
            <a:r>
              <a:rPr altLang="en-US" sz="2400" lang="el-GR"/>
              <a:t>καθηγήτρια </a:t>
            </a:r>
            <a:r>
              <a:rPr altLang="en-US" sz="2400" lang="el-GR"/>
              <a:t>φυσικής </a:t>
            </a:r>
            <a:r>
              <a:rPr altLang="en-US" sz="2400" lang="el-GR"/>
              <a:t>αγωγής </a:t>
            </a:r>
            <a:br>
              <a:rPr altLang="en-US" sz="2400" lang="en-US"/>
            </a:br>
            <a:r>
              <a:rPr altLang="en-US" sz="2400" lang="en-US"/>
              <a:t> </a:t>
            </a:r>
            <a:r>
              <a:rPr altLang="en-US" sz="2400" lang="el-GR"/>
              <a:t> </a:t>
            </a:r>
            <a:br>
              <a:rPr altLang="en-US" sz="2400" lang="en-US"/>
            </a:br>
            <a:r>
              <a:rPr altLang="en-US" sz="2400" lang="el-GR"/>
              <a:t> </a:t>
            </a:r>
            <a:r>
              <a:rPr altLang="en-US" sz="2400" lang="el-GR"/>
              <a:t> </a:t>
            </a:r>
            <a:r>
              <a:rPr altLang="en-US" sz="2400" lang="en-US"/>
              <a:t> </a:t>
            </a:r>
            <a:br>
              <a:rPr altLang="en-US" sz="2400" lang="en-US"/>
            </a:br>
            <a:br>
              <a:rPr altLang="en-US" sz="2400" lang="en-US"/>
            </a:br>
            <a:endParaRPr sz="2400"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>
          <a:xfrm>
            <a:off x="836831" y="5242382"/>
            <a:ext cx="7886700" cy="1325563"/>
          </a:xfrm>
        </p:spPr>
        <p:txBody>
          <a:bodyPr>
            <a:normAutofit fontScale="90000"/>
          </a:bodyPr>
          <a:p>
            <a:pPr algn="ctr"/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k</a:t>
            </a:r>
            <a:r>
              <a:rPr altLang="en-US" lang="en-US"/>
              <a:t>y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v</a:t>
            </a:r>
            <a:r>
              <a:rPr altLang="en-US" lang="en-US"/>
              <a:t>i</a:t>
            </a:r>
            <a:r>
              <a:rPr altLang="en-US" lang="en-US"/>
              <a:t>n</a:t>
            </a:r>
            <a:r>
              <a:rPr altLang="en-US" lang="en-US"/>
              <a:t>g</a:t>
            </a:r>
            <a:r>
              <a:rPr altLang="en-US" lang="en-US"/>
              <a:t> </a:t>
            </a:r>
            <a:r>
              <a:rPr altLang="en-US" lang="el-GR"/>
              <a:t>εμπειρία </a:t>
            </a:r>
            <a:r>
              <a:rPr altLang="en-US" lang="el-GR"/>
              <a:t>ζωής </a:t>
            </a:r>
            <a:r>
              <a:rPr altLang="en-US" lang="en-US"/>
              <a:t>!</a:t>
            </a:r>
            <a:r>
              <a:rPr altLang="en-US" lang="en-US"/>
              <a:t> </a:t>
            </a:r>
            <a:br>
              <a:rPr altLang="en-US" lang="en-US"/>
            </a:br>
            <a:r>
              <a:rPr altLang="en-US" lang="el-GR"/>
              <a:t>Αλλά 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όγκος </a:t>
            </a:r>
            <a:r>
              <a:rPr altLang="en-US" lang="el-GR"/>
              <a:t>καυσίμου </a:t>
            </a:r>
            <a:r>
              <a:rPr altLang="en-US" lang="el-GR"/>
              <a:t>π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ξοδεύεται </a:t>
            </a:r>
            <a:r>
              <a:rPr altLang="en-US" lang="en-US"/>
              <a:t> </a:t>
            </a:r>
            <a:r>
              <a:rPr altLang="en-US" lang="el-GR"/>
              <a:t>γ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έναν </a:t>
            </a:r>
            <a:r>
              <a:rPr altLang="en-US" lang="el-GR"/>
              <a:t>ή</a:t>
            </a:r>
            <a:r>
              <a:rPr altLang="en-US" lang="en-US"/>
              <a:t> </a:t>
            </a:r>
            <a:r>
              <a:rPr altLang="en-US" lang="el-GR"/>
              <a:t>γ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πολλούς </a:t>
            </a:r>
            <a:r>
              <a:rPr altLang="en-US" lang="el-GR"/>
              <a:t>τεράστιος </a:t>
            </a:r>
            <a:endParaRPr lang="el-GR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4667" y="0"/>
            <a:ext cx="8138388" cy="476006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2869456" cy="5498583"/>
          </a:xfrm>
        </p:spPr>
        <p:txBody>
          <a:bodyPr/>
          <a:p>
            <a:r>
              <a:rPr altLang="en-US" lang="el-GR"/>
              <a:t>Έχω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κ</a:t>
            </a:r>
            <a:r>
              <a:rPr altLang="en-US" lang="el-GR"/>
              <a:t>ό</a:t>
            </a:r>
            <a:r>
              <a:rPr altLang="en-US" lang="el-GR"/>
              <a:t>τ</a:t>
            </a:r>
            <a:r>
              <a:rPr altLang="en-US" lang="el-GR"/>
              <a:t>ε</a:t>
            </a:r>
            <a:r>
              <a:rPr altLang="en-US" lang="el-GR"/>
              <a:t>ρ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l-GR"/>
              <a:t>πάμε</a:t>
            </a:r>
            <a:r>
              <a:rPr altLang="en-US" lang="en-US"/>
              <a:t> </a:t>
            </a:r>
            <a:r>
              <a:rPr altLang="en-US" lang="el-GR"/>
              <a:t>ρ</a:t>
            </a:r>
            <a:r>
              <a:rPr altLang="en-US" lang="el-GR"/>
              <a:t>ε</a:t>
            </a:r>
            <a:r>
              <a:rPr altLang="en-US" lang="el-GR"/>
              <a:t>γ</a:t>
            </a:r>
            <a:r>
              <a:rPr altLang="en-US" lang="el-GR"/>
              <a:t>γ</a:t>
            </a:r>
            <a:r>
              <a:rPr altLang="en-US" lang="el-GR"/>
              <a:t>ά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n-US"/>
              <a:t>;</a:t>
            </a:r>
            <a:br>
              <a:rPr altLang="en-US" lang="en-US"/>
            </a:br>
            <a:br>
              <a:rPr altLang="en-US" lang="en-US"/>
            </a:br>
            <a:r>
              <a:rPr altLang="en-US" lang="el-GR"/>
              <a:t>Έστω</a:t>
            </a:r>
            <a:r>
              <a:rPr altLang="en-US" lang="el-GR"/>
              <a:t> </a:t>
            </a:r>
            <a:r>
              <a:rPr altLang="en-US" lang="el-GR"/>
              <a:t>μ</a:t>
            </a:r>
            <a:r>
              <a:rPr altLang="en-US" lang="el-GR"/>
              <a:t>ι</a:t>
            </a:r>
            <a:r>
              <a:rPr altLang="en-US" lang="el-GR"/>
              <a:t>α</a:t>
            </a:r>
            <a:r>
              <a:rPr altLang="en-US" lang="en-US"/>
              <a:t> </a:t>
            </a:r>
            <a:r>
              <a:rPr altLang="en-US" lang="el-GR"/>
              <a:t>β</a:t>
            </a:r>
            <a:r>
              <a:rPr altLang="en-US" lang="el-GR"/>
              <a:t>ό</a:t>
            </a:r>
            <a:r>
              <a:rPr altLang="en-US" lang="el-GR"/>
              <a:t>λ</a:t>
            </a:r>
            <a:r>
              <a:rPr altLang="en-US" lang="el-GR"/>
              <a:t>τ</a:t>
            </a:r>
            <a:r>
              <a:rPr altLang="en-US" lang="el-GR"/>
              <a:t>α</a:t>
            </a:r>
            <a:r>
              <a:rPr altLang="en-US" lang="en-US"/>
              <a:t>;</a:t>
            </a:r>
            <a:r>
              <a:rPr altLang="en-US" lang="en-US"/>
              <a:t> </a:t>
            </a:r>
            <a:r>
              <a:rPr altLang="en-US" lang="en-US"/>
              <a:t> </a:t>
            </a:r>
            <a:endParaRPr lang="el-GR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35855" y="0"/>
            <a:ext cx="457289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>
          <a:xfrm>
            <a:off x="945599" y="365126"/>
            <a:ext cx="7569751" cy="1903051"/>
          </a:xfrm>
        </p:spPr>
        <p:txBody>
          <a:bodyPr>
            <a:normAutofit fontScale="90000"/>
          </a:bodyPr>
          <a:p>
            <a:r>
              <a:rPr altLang="en-US" lang="el-GR"/>
              <a:t>Βαρέα </a:t>
            </a:r>
            <a:r>
              <a:rPr altLang="en-US" lang="el-GR"/>
              <a:t>μέταλλα </a:t>
            </a:r>
            <a:r>
              <a:rPr altLang="en-US" lang="el-GR"/>
              <a:t>σ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n-US"/>
              <a:t> </a:t>
            </a:r>
            <a:r>
              <a:rPr altLang="en-US" lang="el-GR"/>
              <a:t>θάλασσα,</a:t>
            </a:r>
            <a:r>
              <a:rPr altLang="en-US" lang="el-GR"/>
              <a:t>συμβατικά </a:t>
            </a:r>
            <a:r>
              <a:rPr altLang="en-US" lang="el-GR"/>
              <a:t>σκουπίδια,</a:t>
            </a:r>
            <a:r>
              <a:rPr altLang="en-US" lang="el-GR"/>
              <a:t>διατάραξη 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πανίδας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l-GR"/>
              <a:t>άστο </a:t>
            </a:r>
            <a:r>
              <a:rPr altLang="en-US" lang="el-GR"/>
              <a:t>καλύτερα</a:t>
            </a:r>
            <a:r>
              <a:rPr altLang="en-US" lang="en-US"/>
              <a:t> </a:t>
            </a:r>
            <a:r>
              <a:rPr altLang="en-US" lang="el-GR"/>
              <a:t>ήσυχο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απέραντο </a:t>
            </a:r>
            <a:r>
              <a:rPr altLang="en-US" lang="el-GR"/>
              <a:t>γαλάζιο </a:t>
            </a:r>
            <a:r>
              <a:rPr altLang="en-US" lang="el-GR"/>
              <a:t> </a:t>
            </a:r>
            <a:r>
              <a:rPr altLang="en-US" lang="el-GR"/>
              <a:t> </a:t>
            </a:r>
            <a:endParaRPr lang="el-GR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87481" y="2533276"/>
            <a:ext cx="5999345" cy="449950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>
          <a:xfrm>
            <a:off x="5955872" y="365126"/>
            <a:ext cx="3170473" cy="5023386"/>
          </a:xfrm>
        </p:spPr>
        <p:txBody>
          <a:bodyPr/>
          <a:p>
            <a:r>
              <a:rPr altLang="en-US" sz="2800" lang="el-GR"/>
              <a:t>Τοξικά </a:t>
            </a:r>
            <a:r>
              <a:rPr altLang="en-US" sz="2800" lang="el-GR"/>
              <a:t>αέρια </a:t>
            </a:r>
            <a:r>
              <a:rPr altLang="en-US" sz="2800" lang="en-US"/>
              <a:t>,</a:t>
            </a:r>
            <a:r>
              <a:rPr altLang="en-US" sz="2800" lang="en-US"/>
              <a:t> </a:t>
            </a:r>
            <a:r>
              <a:rPr altLang="en-US" sz="2800" lang="el-GR"/>
              <a:t>υδρογονάνθρακες </a:t>
            </a:r>
            <a:r>
              <a:rPr altLang="en-US" sz="2800" lang="en-US"/>
              <a:t>,</a:t>
            </a:r>
            <a:r>
              <a:rPr altLang="en-US" sz="2800" lang="el-GR"/>
              <a:t>καύσιμα </a:t>
            </a:r>
            <a:r>
              <a:rPr altLang="en-US" sz="2800" lang="el-GR"/>
              <a:t>σ</a:t>
            </a:r>
            <a:r>
              <a:rPr altLang="en-US" sz="2800" lang="el-GR"/>
              <a:t>τ</a:t>
            </a:r>
            <a:r>
              <a:rPr altLang="en-US" sz="2800" lang="el-GR"/>
              <a:t>ο</a:t>
            </a:r>
            <a:r>
              <a:rPr altLang="en-US" sz="2800" lang="en-US"/>
              <a:t> </a:t>
            </a:r>
            <a:r>
              <a:rPr altLang="en-US" sz="2800" lang="el-GR"/>
              <a:t>φ</a:t>
            </a:r>
            <a:r>
              <a:rPr altLang="en-US" sz="2800" lang="el-GR"/>
              <a:t>ο</a:t>
            </a:r>
            <a:r>
              <a:rPr altLang="en-US" sz="2800" lang="el-GR"/>
              <a:t>υ</a:t>
            </a:r>
            <a:r>
              <a:rPr altLang="en-US" sz="2800" lang="el-GR"/>
              <a:t>λ</a:t>
            </a:r>
            <a:br>
              <a:rPr altLang="en-US" sz="2800" lang="en-US"/>
            </a:br>
            <a:br>
              <a:rPr altLang="en-US" sz="2800" lang="en-US"/>
            </a:br>
            <a:r>
              <a:rPr altLang="en-US" sz="2800" lang="en-US"/>
              <a:t>F</a:t>
            </a:r>
            <a:r>
              <a:rPr altLang="en-US" sz="2800" lang="en-US"/>
              <a:t>o</a:t>
            </a:r>
            <a:r>
              <a:rPr altLang="en-US" sz="2800" lang="en-US"/>
              <a:t>r</a:t>
            </a:r>
            <a:r>
              <a:rPr altLang="en-US" sz="2800" lang="en-US"/>
              <a:t>m</a:t>
            </a:r>
            <a:r>
              <a:rPr altLang="en-US" sz="2800" lang="en-US"/>
              <a:t>u</a:t>
            </a:r>
            <a:r>
              <a:rPr altLang="en-US" sz="2800" lang="en-US"/>
              <a:t>l</a:t>
            </a:r>
            <a:r>
              <a:rPr altLang="en-US" sz="2800" lang="en-US"/>
              <a:t>a</a:t>
            </a:r>
            <a:r>
              <a:rPr altLang="en-US" sz="2800" lang="en-US"/>
              <a:t> </a:t>
            </a:r>
            <a:r>
              <a:rPr altLang="en-US" sz="2800" lang="en-US"/>
              <a:t>1</a:t>
            </a:r>
            <a:r>
              <a:rPr altLang="en-US" sz="2800" lang="en-US"/>
              <a:t> </a:t>
            </a:r>
            <a:r>
              <a:rPr altLang="en-US" sz="2800" lang="el-GR"/>
              <a:t>όνομα </a:t>
            </a:r>
            <a:r>
              <a:rPr altLang="en-US" sz="2800" lang="el-GR"/>
              <a:t>κ</a:t>
            </a:r>
            <a:r>
              <a:rPr altLang="en-US" sz="2800" lang="el-GR"/>
              <a:t>α</a:t>
            </a:r>
            <a:r>
              <a:rPr altLang="en-US" sz="2800" lang="el-GR"/>
              <a:t>ι</a:t>
            </a:r>
            <a:r>
              <a:rPr altLang="en-US" sz="2800" lang="en-US"/>
              <a:t> </a:t>
            </a:r>
            <a:r>
              <a:rPr altLang="en-US" sz="2800" lang="el-GR"/>
              <a:t>πράγμα </a:t>
            </a:r>
            <a:r>
              <a:rPr altLang="en-US" sz="2800" lang="en-US"/>
              <a:t> </a:t>
            </a:r>
            <a:endParaRPr sz="2800" lang="el-GR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92" y="569230"/>
            <a:ext cx="5831362" cy="571954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96208"/>
          </a:xfrm>
        </p:spPr>
        <p:txBody>
          <a:bodyPr/>
          <a:p>
            <a:pPr algn="ctr"/>
            <a:r>
              <a:rPr b="1" lang="el-GR">
                <a:solidFill>
                  <a:srgbClr val="008000"/>
                </a:solidFill>
              </a:rPr>
              <a:t>Η Βιομηχανία των Σπορ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l-GR">
                <a:solidFill>
                  <a:srgbClr val="008000"/>
                </a:solidFill>
              </a:rPr>
              <a:t>έχει ένα σημαντικό περιβαλλοντικό αποτύπωμα συμβάλλοντας έτσι στην Κλιματική Αλλαγή</a:t>
            </a:r>
            <a:endParaRPr b="1" lang="el-GR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76424"/>
          </a:xfrm>
        </p:spPr>
        <p:txBody>
          <a:bodyPr>
            <a:normAutofit fontScale="90000"/>
          </a:bodyPr>
          <a:p>
            <a:pPr algn="ctr"/>
            <a:r>
              <a:rPr altLang="en-US" lang="el-GR"/>
              <a:t>Σ</a:t>
            </a:r>
            <a:r>
              <a:rPr altLang="en-US" lang="el-GR"/>
              <a:t>ε</a:t>
            </a:r>
            <a:r>
              <a:rPr altLang="en-US" lang="en-US"/>
              <a:t> </a:t>
            </a:r>
            <a:r>
              <a:rPr altLang="en-US" lang="el-GR"/>
              <a:t>μερικές </a:t>
            </a:r>
            <a:r>
              <a:rPr altLang="en-US" lang="el-GR"/>
              <a:t>περιπτώσεις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n-US"/>
              <a:t> </a:t>
            </a:r>
            <a:r>
              <a:rPr altLang="en-US" lang="el-GR"/>
              <a:t>φυσικό </a:t>
            </a:r>
            <a:r>
              <a:rPr altLang="en-US" lang="el-GR"/>
              <a:t>περιβάλλον </a:t>
            </a:r>
            <a:r>
              <a:rPr altLang="en-US" lang="el-GR"/>
              <a:t>επηρεάζει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αθλητισμό </a:t>
            </a:r>
            <a:r>
              <a:rPr altLang="en-US" lang="el-GR"/>
              <a:t>π</a:t>
            </a:r>
            <a:r>
              <a:rPr altLang="en-US" lang="el-GR"/>
              <a:t>χ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προγραμματισμό </a:t>
            </a:r>
            <a:r>
              <a:rPr altLang="en-US" lang="en-US"/>
              <a:t>,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κατανάλωση,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ν</a:t>
            </a:r>
            <a:r>
              <a:rPr altLang="en-US" lang="en-US"/>
              <a:t> </a:t>
            </a:r>
            <a:r>
              <a:rPr altLang="en-US" lang="el-GR"/>
              <a:t>ποιότητα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n-US"/>
              <a:t> </a:t>
            </a:r>
            <a:r>
              <a:rPr altLang="en-US" lang="el-GR"/>
              <a:t>α</a:t>
            </a:r>
            <a:r>
              <a:rPr altLang="en-US" lang="el-GR"/>
              <a:t>γ</a:t>
            </a:r>
            <a:r>
              <a:rPr altLang="en-US" lang="el-GR"/>
              <a:t>ω</a:t>
            </a:r>
            <a:r>
              <a:rPr altLang="en-US" lang="el-GR"/>
              <a:t>ν</a:t>
            </a:r>
            <a:r>
              <a:rPr altLang="en-US" lang="el-GR"/>
              <a:t>α</a:t>
            </a:r>
            <a:br>
              <a:rPr altLang="en-US" lang="en-US"/>
            </a:br>
            <a:br>
              <a:rPr altLang="en-US" lang="en-US"/>
            </a:br>
            <a:r>
              <a:rPr altLang="en-US" b="1" lang="el-GR">
                <a:solidFill>
                  <a:srgbClr val="FF0000"/>
                </a:solidFill>
              </a:rPr>
              <a:t>Σ</a:t>
            </a:r>
            <a:r>
              <a:rPr altLang="en-US" b="1" lang="el-GR">
                <a:solidFill>
                  <a:srgbClr val="FF0000"/>
                </a:solidFill>
              </a:rPr>
              <a:t>ε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όλες </a:t>
            </a:r>
            <a:r>
              <a:rPr altLang="en-US" b="1" lang="el-GR">
                <a:solidFill>
                  <a:srgbClr val="FF0000"/>
                </a:solidFill>
              </a:rPr>
              <a:t>τ</a:t>
            </a:r>
            <a:r>
              <a:rPr altLang="en-US" b="1" lang="el-GR">
                <a:solidFill>
                  <a:srgbClr val="FF0000"/>
                </a:solidFill>
              </a:rPr>
              <a:t>ι</a:t>
            </a:r>
            <a:r>
              <a:rPr altLang="en-US" b="1" lang="el-GR">
                <a:solidFill>
                  <a:srgbClr val="FF0000"/>
                </a:solidFill>
              </a:rPr>
              <a:t>ς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περιπτώσεις </a:t>
            </a:r>
            <a:r>
              <a:rPr altLang="en-US" b="1" lang="el-GR">
                <a:solidFill>
                  <a:srgbClr val="FF0000"/>
                </a:solidFill>
              </a:rPr>
              <a:t>ο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αθλητι</a:t>
            </a:r>
            <a:r>
              <a:rPr altLang="en-US" b="1" lang="el-GR">
                <a:solidFill>
                  <a:srgbClr val="FF0000"/>
                </a:solidFill>
              </a:rPr>
              <a:t>σ</a:t>
            </a:r>
            <a:r>
              <a:rPr altLang="en-US" b="1" lang="el-GR">
                <a:solidFill>
                  <a:srgbClr val="FF0000"/>
                </a:solidFill>
              </a:rPr>
              <a:t>μός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επηρεάζει </a:t>
            </a:r>
            <a:r>
              <a:rPr altLang="en-US" b="1" lang="el-GR">
                <a:solidFill>
                  <a:srgbClr val="FF0000"/>
                </a:solidFill>
              </a:rPr>
              <a:t>τ</a:t>
            </a:r>
            <a:r>
              <a:rPr altLang="en-US" b="1" lang="el-GR">
                <a:solidFill>
                  <a:srgbClr val="FF0000"/>
                </a:solidFill>
              </a:rPr>
              <a:t>ο</a:t>
            </a:r>
            <a:r>
              <a:rPr altLang="en-US" b="1" lang="en-US">
                <a:solidFill>
                  <a:srgbClr val="FF0000"/>
                </a:solidFill>
              </a:rPr>
              <a:t> </a:t>
            </a:r>
            <a:r>
              <a:rPr altLang="en-US" b="1" lang="el-GR">
                <a:solidFill>
                  <a:srgbClr val="FF0000"/>
                </a:solidFill>
              </a:rPr>
              <a:t>περιβάλλον</a:t>
            </a:r>
            <a:r>
              <a:rPr altLang="en-US" lang="el-GR"/>
              <a:t> 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>
          <a:xfrm>
            <a:off x="628650" y="495279"/>
            <a:ext cx="7886700" cy="5190993"/>
          </a:xfrm>
        </p:spPr>
        <p:txBody>
          <a:bodyPr>
            <a:normAutofit/>
          </a:bodyPr>
          <a:p>
            <a:r>
              <a:rPr altLang="en-US" b="1" lang="el-GR"/>
              <a:t>Αθλητική </a:t>
            </a:r>
            <a:r>
              <a:rPr altLang="en-US" b="1" lang="el-GR"/>
              <a:t>οικολογία </a:t>
            </a:r>
            <a:br>
              <a:rPr altLang="en-US" b="1" lang="en-US"/>
            </a:br>
            <a:br>
              <a:rPr altLang="en-US" lang="en-US"/>
            </a:br>
            <a:r>
              <a:rPr altLang="en-US" lang="el-GR"/>
              <a:t>Μελέτη </a:t>
            </a:r>
            <a:r>
              <a:rPr altLang="en-US" lang="el-GR"/>
              <a:t>αθλητισμού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φυσικού </a:t>
            </a:r>
            <a:r>
              <a:rPr altLang="en-US" lang="el-GR"/>
              <a:t>περιβάλλοντος </a:t>
            </a:r>
            <a:r>
              <a:rPr altLang="en-US" lang="el-GR"/>
              <a:t>αλλά </a:t>
            </a:r>
            <a:r>
              <a:rPr altLang="en-US" lang="el-GR"/>
              <a:t>κ</a:t>
            </a:r>
            <a:r>
              <a:rPr altLang="en-US" lang="el-GR"/>
              <a:t>α</a:t>
            </a:r>
            <a:r>
              <a:rPr altLang="en-US" lang="el-GR"/>
              <a:t>ι</a:t>
            </a:r>
            <a:r>
              <a:rPr altLang="en-US" lang="en-US"/>
              <a:t> </a:t>
            </a:r>
            <a:r>
              <a:rPr altLang="en-US" lang="el-GR"/>
              <a:t>τ</a:t>
            </a:r>
            <a:r>
              <a:rPr altLang="en-US" lang="el-GR"/>
              <a:t>η</a:t>
            </a:r>
            <a:r>
              <a:rPr altLang="en-US" lang="el-GR"/>
              <a:t>ς</a:t>
            </a:r>
            <a:r>
              <a:rPr altLang="en-US" lang="en-US"/>
              <a:t> </a:t>
            </a:r>
            <a:r>
              <a:rPr altLang="en-US" lang="el-GR"/>
              <a:t>αμφίδρομης </a:t>
            </a:r>
            <a:r>
              <a:rPr altLang="en-US" lang="el-GR"/>
              <a:t>σχέσης </a:t>
            </a:r>
            <a:r>
              <a:rPr altLang="en-US" lang="el-GR"/>
              <a:t>μεταξύ </a:t>
            </a:r>
            <a:r>
              <a:rPr altLang="en-US" lang="el-GR"/>
              <a:t>τ</a:t>
            </a:r>
            <a:r>
              <a:rPr altLang="en-US" lang="el-GR"/>
              <a:t>ο</a:t>
            </a:r>
            <a:r>
              <a:rPr altLang="en-US" lang="el-GR"/>
              <a:t>υ</a:t>
            </a:r>
            <a:r>
              <a:rPr altLang="en-US" lang="el-GR"/>
              <a:t>ς</a:t>
            </a:r>
            <a:r>
              <a:rPr altLang="en-US" lang="en-US"/>
              <a:t> 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TB-X306F</dc:creator>
  <dcterms:created xsi:type="dcterms:W3CDTF">2015-05-10T15:30:45Z</dcterms:created>
  <dcterms:modified xsi:type="dcterms:W3CDTF">2025-04-01T05:22:00Z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6d6b649560b34da9aec17ba0897dd311</vt:lpwstr>
  </property>
</Properties>
</file>