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slideLayouts/slideLayout24.xml" ContentType="application/vnd.openxmlformats-officedocument.presentationml.slideLayout+xml"/>
  <Override PartName="/ppt/theme/theme29.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slideMasters/slideMaster22.xml" ContentType="application/vnd.openxmlformats-officedocument.presentationml.slideMaster+xml"/>
  <Override PartName="/ppt/slideMasters/slideMaster31.xml" ContentType="application/vnd.openxmlformats-officedocument.presentationml.slideMaster+xml"/>
  <Override PartName="/ppt/theme/theme14.xml" ContentType="application/vnd.openxmlformats-officedocument.theme+xml"/>
  <Override PartName="/ppt/theme/theme23.xml" ContentType="application/vnd.openxmlformats-officedocument.theme+xml"/>
  <Override PartName="/ppt/theme/theme25.xml" ContentType="application/vnd.openxmlformats-officedocument.theme+xml"/>
  <Override PartName="/docProps/core1.xml" ContentType="application/vnd.openxmlformats-package.core-properties+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theme/theme3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Masters/slideMaster18.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25.xml" ContentType="application/vnd.openxmlformats-officedocument.presentationml.slideMaster+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19.xml" ContentType="application/vnd.openxmlformats-officedocument.theme+xml"/>
  <Override PartName="/ppt/slideLayouts/slideLayout23.xml" ContentType="application/vnd.openxmlformats-officedocument.presentationml.slideLayout+xml"/>
  <Override PartName="/ppt/theme/theme28.xml" ContentType="application/vnd.openxmlformats-officedocument.theme+xml"/>
  <Default Extension="wav" ContentType="audio/wav"/>
  <Override PartName="/docProps/app.xml" ContentType="application/vnd.openxmlformats-officedocument.extended-properties+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s/slide11.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21.xml" ContentType="application/vnd.openxmlformats-officedocument.presentationml.slideLayout+xml"/>
  <Override PartName="/ppt/theme/theme26.xml" ContentType="application/vnd.openxmlformats-officedocument.theme+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4.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theme/theme31.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4.xml" ContentType="application/vnd.openxmlformats-officedocument.presentationml.slideLayout+xml"/>
  <Override PartName="/ppt/slideMasters/slideMaster28.xml" ContentType="application/vnd.openxmlformats-officedocument.presentationml.slideMaster+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1.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60" r:id="rId6"/>
    <p:sldMasterId id="2147483662" r:id="rId7"/>
    <p:sldMasterId id="2147483664" r:id="rId8"/>
    <p:sldMasterId id="2147483666" r:id="rId9"/>
    <p:sldMasterId id="2147483668" r:id="rId10"/>
    <p:sldMasterId id="2147483670" r:id="rId11"/>
    <p:sldMasterId id="2147483672" r:id="rId12"/>
    <p:sldMasterId id="2147483674" r:id="rId13"/>
    <p:sldMasterId id="2147483676" r:id="rId14"/>
    <p:sldMasterId id="2147483678" r:id="rId15"/>
    <p:sldMasterId id="2147483680" r:id="rId16"/>
    <p:sldMasterId id="2147483682" r:id="rId17"/>
    <p:sldMasterId id="2147483684" r:id="rId18"/>
    <p:sldMasterId id="2147483686" r:id="rId19"/>
    <p:sldMasterId id="2147483688" r:id="rId20"/>
    <p:sldMasterId id="2147483692" r:id="rId21"/>
    <p:sldMasterId id="2147483694" r:id="rId22"/>
    <p:sldMasterId id="2147483696" r:id="rId23"/>
    <p:sldMasterId id="2147483698" r:id="rId24"/>
    <p:sldMasterId id="2147483700" r:id="rId25"/>
    <p:sldMasterId id="2147483702" r:id="rId26"/>
    <p:sldMasterId id="2147483704" r:id="rId27"/>
    <p:sldMasterId id="2147483706" r:id="rId28"/>
    <p:sldMasterId id="2147483708" r:id="rId29"/>
    <p:sldMasterId id="2147483710" r:id="rId30"/>
    <p:sldMasterId id="2147483712" r:id="rId31"/>
  </p:sldMasterIdLst>
  <p:notesMasterIdLst>
    <p:notesMasterId r:id="rId46"/>
  </p:notesMasterIdLst>
  <p:sldIdLst>
    <p:sldId id="256" r:id="rId32"/>
    <p:sldId id="259" r:id="rId33"/>
    <p:sldId id="260" r:id="rId34"/>
    <p:sldId id="261" r:id="rId35"/>
    <p:sldId id="262" r:id="rId36"/>
    <p:sldId id="257" r:id="rId37"/>
    <p:sldId id="268" r:id="rId38"/>
    <p:sldId id="263" r:id="rId39"/>
    <p:sldId id="264" r:id="rId40"/>
    <p:sldId id="269" r:id="rId41"/>
    <p:sldId id="270" r:id="rId42"/>
    <p:sldId id="266" r:id="rId43"/>
    <p:sldId id="271" r:id="rId44"/>
    <p:sldId id="272" r:id="rId45"/>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91" d="100"/>
          <a:sy n="91" d="100"/>
        </p:scale>
        <p:origin x="-55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A7FC0-28B7-46A7-9BAC-C933E28EF8F9}" type="datetimeFigureOut">
              <a:rPr lang="el-GR" smtClean="0"/>
              <a:pPr/>
              <a:t>30/3/2025</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EE2250-ADD0-4B97-AB86-ADEAFF9AF03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EEE2250-ADD0-4B97-AB86-ADEAFF9AF03B}" type="slidenum">
              <a:rPr lang="el-GR" smtClean="0"/>
              <a:pPr/>
              <a:t>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EEE2250-ADD0-4B97-AB86-ADEAFF9AF03B}"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4" name="PlaceHolder 1"/>
          <p:cNvSpPr>
            <a:spLocks noGrp="1"/>
          </p:cNvSpPr>
          <p:nvPr>
            <p:ph type="title"/>
          </p:nvPr>
        </p:nvSpPr>
        <p:spPr>
          <a:xfrm>
            <a:off x="961560" y="655200"/>
            <a:ext cx="4475160" cy="108936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5"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FFFFFF"/>
              </a:solidFill>
              <a:latin typeface="OpenSymbo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USTOM_10">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USTOM_10_1">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USTOM_10_1_1">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ITLE_AND_TWO_COLUMNS_1">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ITLE_AND_TWO_COLUMNS_1_1">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USTOM_6">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USTOM_5">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USTOM_7">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USTOM_8">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USTOM_8_1">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174" name="PlaceHolder 1"/>
          <p:cNvSpPr>
            <a:spLocks noGrp="1"/>
          </p:cNvSpPr>
          <p:nvPr>
            <p:ph type="title"/>
          </p:nvPr>
        </p:nvSpPr>
        <p:spPr>
          <a:xfrm>
            <a:off x="961560" y="655200"/>
            <a:ext cx="4475160" cy="108936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175"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CUSTOM_9">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USTOM_9_1">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195" name="PlaceHolder 1"/>
          <p:cNvSpPr>
            <a:spLocks noGrp="1"/>
          </p:cNvSpPr>
          <p:nvPr>
            <p:ph type="title"/>
          </p:nvPr>
        </p:nvSpPr>
        <p:spPr>
          <a:xfrm>
            <a:off x="961560" y="655200"/>
            <a:ext cx="4475160" cy="108936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19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
        <p:nvSpPr>
          <p:cNvPr id="19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05" name="PlaceHolder 1"/>
          <p:cNvSpPr>
            <a:spLocks noGrp="1"/>
          </p:cNvSpPr>
          <p:nvPr>
            <p:ph type="title"/>
          </p:nvPr>
        </p:nvSpPr>
        <p:spPr>
          <a:xfrm>
            <a:off x="961560" y="655200"/>
            <a:ext cx="4475160" cy="108936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simple-light-2">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_1_1_1_1_1_1">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_1_1">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USTOM_4">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USTOM_4_1">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_4_1_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0.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2.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3.xml"/><Relationship Id="rId1" Type="http://schemas.openxmlformats.org/officeDocument/2006/relationships/slideLayout" Target="../slideLayouts/slideLayout23.xml"/><Relationship Id="rId4" Type="http://schemas.openxmlformats.org/officeDocument/2006/relationships/image" Target="../media/image3.pn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5.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6.xml"/><Relationship Id="rId1" Type="http://schemas.openxmlformats.org/officeDocument/2006/relationships/slideLayout" Target="../slideLayouts/slideLayout26.xml"/><Relationship Id="rId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27.xml"/><Relationship Id="rId4" Type="http://schemas.openxmlformats.org/officeDocument/2006/relationships/image" Target="../media/image4.png"/></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8.xml"/><Relationship Id="rId1" Type="http://schemas.openxmlformats.org/officeDocument/2006/relationships/slideLayout" Target="../slideLayouts/slideLayout28.xml"/><Relationship Id="rId4" Type="http://schemas.openxmlformats.org/officeDocument/2006/relationships/image" Target="../media/image3.png"/></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 name="Google Shape;9;p2"/>
          <p:cNvPicPr/>
          <p:nvPr/>
        </p:nvPicPr>
        <p:blipFill>
          <a:blip r:embed="rId3" cstate="print"/>
          <a:srcRect l="237" r="996"/>
          <a:stretch/>
        </p:blipFill>
        <p:spPr>
          <a:xfrm rot="10800000" flipH="1">
            <a:off x="0" y="-6480"/>
            <a:ext cx="9164160" cy="5149080"/>
          </a:xfrm>
          <a:prstGeom prst="rect">
            <a:avLst/>
          </a:prstGeom>
          <a:ln w="0">
            <a:noFill/>
          </a:ln>
        </p:spPr>
      </p:pic>
      <p:pic>
        <p:nvPicPr>
          <p:cNvPr id="5" name="Google Shape;10;p2"/>
          <p:cNvPicPr/>
          <p:nvPr/>
        </p:nvPicPr>
        <p:blipFill>
          <a:blip r:embed="rId4" cstate="print">
            <a:alphaModFix amt="50000"/>
          </a:blip>
          <a:srcRect l="771" r="6256"/>
          <a:stretch/>
        </p:blipFill>
        <p:spPr>
          <a:xfrm rot="10800000" flipH="1">
            <a:off x="-58320" y="-6840"/>
            <a:ext cx="9279000" cy="5212440"/>
          </a:xfrm>
          <a:prstGeom prst="rect">
            <a:avLst/>
          </a:prstGeom>
          <a:ln w="0">
            <a:noFill/>
          </a:ln>
        </p:spPr>
      </p:pic>
      <p:sp>
        <p:nvSpPr>
          <p:cNvPr id="2" name="PlaceHolder 1"/>
          <p:cNvSpPr>
            <a:spLocks noGrp="1"/>
          </p:cNvSpPr>
          <p:nvPr>
            <p:ph type="title"/>
          </p:nvPr>
        </p:nvSpPr>
        <p:spPr>
          <a:xfrm>
            <a:off x="1958400" y="1392840"/>
            <a:ext cx="5226840" cy="1586520"/>
          </a:xfrm>
          <a:prstGeom prst="rect">
            <a:avLst/>
          </a:prstGeom>
          <a:noFill/>
          <a:ln w="0">
            <a:noFill/>
          </a:ln>
        </p:spPr>
        <p:txBody>
          <a:bodyPr lIns="91440" tIns="91440" rIns="91440" bIns="91440" anchor="b">
            <a:noAutofit/>
          </a:bodyPr>
          <a:lstStyle/>
          <a:p>
            <a:pPr indent="0">
              <a:buNone/>
            </a:pPr>
            <a:r>
              <a:rPr lang="fr-FR" sz="4000" b="0" strike="noStrike" spc="-1">
                <a:solidFill>
                  <a:schemeClr val="dk1"/>
                </a:solidFill>
                <a:latin typeface="Arial"/>
              </a:rPr>
              <a:t>Click to edit the title text format</a:t>
            </a:r>
          </a:p>
        </p:txBody>
      </p:sp>
      <p:sp>
        <p:nvSpPr>
          <p:cNvPr id="3"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67" name="Google Shape;168;p20"/>
          <p:cNvPicPr/>
          <p:nvPr/>
        </p:nvPicPr>
        <p:blipFill>
          <a:blip r:embed="rId3" cstate="print"/>
          <a:srcRect l="420" r="-520"/>
          <a:stretch/>
        </p:blipFill>
        <p:spPr>
          <a:xfrm rot="5400000">
            <a:off x="1982520" y="-1990800"/>
            <a:ext cx="5188320" cy="9156240"/>
          </a:xfrm>
          <a:prstGeom prst="rect">
            <a:avLst/>
          </a:prstGeom>
          <a:ln w="0">
            <a:noFill/>
          </a:ln>
        </p:spPr>
      </p:pic>
      <p:pic>
        <p:nvPicPr>
          <p:cNvPr id="68" name="Google Shape;169;p20"/>
          <p:cNvPicPr/>
          <p:nvPr/>
        </p:nvPicPr>
        <p:blipFill>
          <a:blip r:embed="rId4" cstate="print">
            <a:alphaModFix amt="50000"/>
          </a:blip>
          <a:srcRect l="1158" r="46635" b="74946"/>
          <a:stretch/>
        </p:blipFill>
        <p:spPr>
          <a:xfrm rot="16200000" flipH="1">
            <a:off x="5928840" y="1921680"/>
            <a:ext cx="5146560" cy="1289520"/>
          </a:xfrm>
          <a:prstGeom prst="rect">
            <a:avLst/>
          </a:prstGeom>
          <a:ln w="0">
            <a:noFill/>
          </a:ln>
        </p:spPr>
      </p:pic>
      <p:sp>
        <p:nvSpPr>
          <p:cNvPr id="6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
        <p:nvSpPr>
          <p:cNvPr id="70" name="Google Shape;171;p20"/>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 name="Google Shape;172;p20"/>
          <p:cNvSpPr/>
          <p:nvPr/>
        </p:nvSpPr>
        <p:spPr>
          <a:xfrm>
            <a:off x="7544520" y="35352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2" name="Google Shape;173;p20"/>
          <p:cNvSpPr/>
          <p:nvPr/>
        </p:nvSpPr>
        <p:spPr>
          <a:xfrm>
            <a:off x="7567560" y="35416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3" name="Google Shape;174;p20"/>
          <p:cNvSpPr/>
          <p:nvPr/>
        </p:nvSpPr>
        <p:spPr>
          <a:xfrm>
            <a:off x="7572960" y="35438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 name="Google Shape;175;p20"/>
          <p:cNvSpPr/>
          <p:nvPr/>
        </p:nvSpPr>
        <p:spPr>
          <a:xfrm>
            <a:off x="1339920" y="334872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 name="Google Shape;176;p20"/>
          <p:cNvSpPr/>
          <p:nvPr/>
        </p:nvSpPr>
        <p:spPr>
          <a:xfrm>
            <a:off x="7544520" y="35388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 name="Google Shape;177;p20"/>
          <p:cNvSpPr/>
          <p:nvPr/>
        </p:nvSpPr>
        <p:spPr>
          <a:xfrm>
            <a:off x="7567560" y="35452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 name="Google Shape;178;p20"/>
          <p:cNvSpPr/>
          <p:nvPr/>
        </p:nvSpPr>
        <p:spPr>
          <a:xfrm>
            <a:off x="7572960" y="35474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78" name="Google Shape;14;p3"/>
          <p:cNvPicPr/>
          <p:nvPr/>
        </p:nvPicPr>
        <p:blipFill>
          <a:blip r:embed="rId3" cstate="print"/>
          <a:srcRect l="239" r="59"/>
          <a:stretch/>
        </p:blipFill>
        <p:spPr>
          <a:xfrm rot="10800000">
            <a:off x="-1800" y="-6480"/>
            <a:ext cx="9143640" cy="5149080"/>
          </a:xfrm>
          <a:prstGeom prst="rect">
            <a:avLst/>
          </a:prstGeom>
          <a:ln w="0">
            <a:noFill/>
          </a:ln>
        </p:spPr>
      </p:pic>
      <p:pic>
        <p:nvPicPr>
          <p:cNvPr id="79" name="Google Shape;15;p3"/>
          <p:cNvPicPr/>
          <p:nvPr/>
        </p:nvPicPr>
        <p:blipFill>
          <a:blip r:embed="rId4" cstate="print">
            <a:alphaModFix amt="50000"/>
          </a:blip>
          <a:srcRect l="1160" r="6102"/>
          <a:stretch/>
        </p:blipFill>
        <p:spPr>
          <a:xfrm rot="10800000">
            <a:off x="360" y="-6480"/>
            <a:ext cx="9143640" cy="5149080"/>
          </a:xfrm>
          <a:prstGeom prst="rect">
            <a:avLst/>
          </a:prstGeom>
          <a:ln w="0">
            <a:noFill/>
          </a:ln>
        </p:spPr>
      </p:pic>
      <p:sp>
        <p:nvSpPr>
          <p:cNvPr id="80" name="PlaceHolder 1"/>
          <p:cNvSpPr>
            <a:spLocks noGrp="1"/>
          </p:cNvSpPr>
          <p:nvPr>
            <p:ph type="title"/>
          </p:nvPr>
        </p:nvSpPr>
        <p:spPr>
          <a:xfrm>
            <a:off x="713160" y="2347200"/>
            <a:ext cx="4370400" cy="1305360"/>
          </a:xfrm>
          <a:prstGeom prst="rect">
            <a:avLst/>
          </a:prstGeom>
          <a:noFill/>
          <a:ln w="0">
            <a:noFill/>
          </a:ln>
        </p:spPr>
        <p:txBody>
          <a:bodyPr lIns="91440" tIns="91440" rIns="91440" bIns="91440" anchor="ctr">
            <a:noAutofit/>
          </a:bodyPr>
          <a:lstStyle/>
          <a:p>
            <a:pPr indent="0">
              <a:buNone/>
            </a:pPr>
            <a:r>
              <a:rPr lang="fr-FR" sz="4000" b="0" strike="noStrike" spc="-1">
                <a:solidFill>
                  <a:schemeClr val="dk1"/>
                </a:solidFill>
                <a:latin typeface="Arial"/>
              </a:rPr>
              <a:t>Click to edit the title text format</a:t>
            </a:r>
          </a:p>
        </p:txBody>
      </p:sp>
      <p:sp>
        <p:nvSpPr>
          <p:cNvPr id="81" name="PlaceHolder 2"/>
          <p:cNvSpPr>
            <a:spLocks noGrp="1"/>
          </p:cNvSpPr>
          <p:nvPr>
            <p:ph type="title"/>
          </p:nvPr>
        </p:nvSpPr>
        <p:spPr>
          <a:xfrm>
            <a:off x="713160" y="802080"/>
            <a:ext cx="1775160" cy="1236960"/>
          </a:xfrm>
          <a:prstGeom prst="rect">
            <a:avLst/>
          </a:prstGeom>
          <a:solidFill>
            <a:schemeClr val="lt1"/>
          </a:solidFill>
          <a:ln w="0">
            <a:noFill/>
          </a:ln>
        </p:spPr>
        <p:txBody>
          <a:bodyPr lIns="91440" tIns="91440" rIns="91440" bIns="91440" anchor="ctr">
            <a:noAutofit/>
          </a:bodyPr>
          <a:lstStyle/>
          <a:p>
            <a:pPr indent="0" algn="ctr">
              <a:lnSpc>
                <a:spcPct val="100000"/>
              </a:lnSpc>
              <a:buNone/>
            </a:pPr>
            <a:r>
              <a:rPr lang="fr-FR" sz="6000" b="0" strike="noStrike" spc="-1">
                <a:solidFill>
                  <a:schemeClr val="dk1"/>
                </a:solidFill>
                <a:latin typeface="DM Sans ExtraBold"/>
                <a:ea typeface="DM Sans ExtraBold"/>
              </a:rPr>
              <a:t>xx%</a:t>
            </a:r>
            <a:endParaRPr lang="fr-FR" sz="6000" b="0" strike="noStrike" spc="-1">
              <a:solidFill>
                <a:schemeClr val="dk1"/>
              </a:solidFill>
              <a:latin typeface="Arial"/>
            </a:endParaRPr>
          </a:p>
        </p:txBody>
      </p:sp>
      <p:sp>
        <p:nvSpPr>
          <p:cNvPr id="82"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1" r:id="rId1"/>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3" name="Google Shape;180;p21"/>
          <p:cNvPicPr/>
          <p:nvPr/>
        </p:nvPicPr>
        <p:blipFill>
          <a:blip r:embed="rId3" cstate="print"/>
          <a:srcRect l="411" r="1539"/>
          <a:stretch/>
        </p:blipFill>
        <p:spPr>
          <a:xfrm rot="5400000" flipH="1">
            <a:off x="1982520" y="-1990440"/>
            <a:ext cx="5188320" cy="9156240"/>
          </a:xfrm>
          <a:prstGeom prst="rect">
            <a:avLst/>
          </a:prstGeom>
          <a:ln w="0">
            <a:noFill/>
          </a:ln>
        </p:spPr>
      </p:pic>
      <p:pic>
        <p:nvPicPr>
          <p:cNvPr id="84" name="Google Shape;181;p21"/>
          <p:cNvPicPr/>
          <p:nvPr/>
        </p:nvPicPr>
        <p:blipFill>
          <a:blip r:embed="rId4" cstate="print">
            <a:alphaModFix amt="50000"/>
          </a:blip>
          <a:srcRect l="1158" r="46635" b="83538"/>
          <a:stretch/>
        </p:blipFill>
        <p:spPr>
          <a:xfrm rot="16200000">
            <a:off x="6176520" y="2185200"/>
            <a:ext cx="5146560" cy="846720"/>
          </a:xfrm>
          <a:prstGeom prst="rect">
            <a:avLst/>
          </a:prstGeom>
          <a:ln w="0">
            <a:noFill/>
          </a:ln>
        </p:spPr>
      </p:pic>
      <p:pic>
        <p:nvPicPr>
          <p:cNvPr id="85" name="Google Shape;182;p21"/>
          <p:cNvPicPr/>
          <p:nvPr/>
        </p:nvPicPr>
        <p:blipFill>
          <a:blip r:embed="rId4" cstate="print">
            <a:alphaModFix amt="50000"/>
          </a:blip>
          <a:srcRect l="1158" r="46635" b="83538"/>
          <a:stretch/>
        </p:blipFill>
        <p:spPr>
          <a:xfrm rot="5400000" flipH="1">
            <a:off x="-2149560" y="2185200"/>
            <a:ext cx="5146560" cy="846720"/>
          </a:xfrm>
          <a:prstGeom prst="rect">
            <a:avLst/>
          </a:prstGeom>
          <a:ln w="0">
            <a:noFill/>
          </a:ln>
        </p:spPr>
      </p:pic>
      <p:sp>
        <p:nvSpPr>
          <p:cNvPr id="86"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3" r:id="rId1"/>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7" name="Google Shape;185;p22"/>
          <p:cNvPicPr/>
          <p:nvPr/>
        </p:nvPicPr>
        <p:blipFill>
          <a:blip r:embed="rId3" cstate="print"/>
          <a:srcRect l="411" r="1539"/>
          <a:stretch/>
        </p:blipFill>
        <p:spPr>
          <a:xfrm rot="5400000" flipH="1">
            <a:off x="1982520" y="-1990440"/>
            <a:ext cx="5188320" cy="9156240"/>
          </a:xfrm>
          <a:prstGeom prst="rect">
            <a:avLst/>
          </a:prstGeom>
          <a:ln w="0">
            <a:noFill/>
          </a:ln>
        </p:spPr>
      </p:pic>
      <p:pic>
        <p:nvPicPr>
          <p:cNvPr id="88" name="Google Shape;186;p22"/>
          <p:cNvPicPr/>
          <p:nvPr/>
        </p:nvPicPr>
        <p:blipFill>
          <a:blip r:embed="rId4" cstate="print">
            <a:alphaModFix amt="50000"/>
          </a:blip>
          <a:srcRect l="1158" r="46635" b="83538"/>
          <a:stretch/>
        </p:blipFill>
        <p:spPr>
          <a:xfrm rot="16200000">
            <a:off x="6176520" y="2185200"/>
            <a:ext cx="5146560" cy="846720"/>
          </a:xfrm>
          <a:prstGeom prst="rect">
            <a:avLst/>
          </a:prstGeom>
          <a:ln w="0">
            <a:noFill/>
          </a:ln>
        </p:spPr>
      </p:pic>
      <p:pic>
        <p:nvPicPr>
          <p:cNvPr id="89" name="Google Shape;187;p22"/>
          <p:cNvPicPr/>
          <p:nvPr/>
        </p:nvPicPr>
        <p:blipFill>
          <a:blip r:embed="rId4" cstate="print">
            <a:alphaModFix amt="50000"/>
          </a:blip>
          <a:srcRect l="1158" r="46635" b="83538"/>
          <a:stretch/>
        </p:blipFill>
        <p:spPr>
          <a:xfrm rot="5400000" flipH="1">
            <a:off x="-2149560" y="2185200"/>
            <a:ext cx="5146560" cy="846720"/>
          </a:xfrm>
          <a:prstGeom prst="rect">
            <a:avLst/>
          </a:prstGeom>
          <a:ln w="0">
            <a:noFill/>
          </a:ln>
        </p:spPr>
      </p:pic>
      <p:sp>
        <p:nvSpPr>
          <p:cNvPr id="90"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5" r:id="rId1"/>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1" name="Google Shape;190;p23"/>
          <p:cNvPicPr/>
          <p:nvPr/>
        </p:nvPicPr>
        <p:blipFill>
          <a:blip r:embed="rId3" cstate="print"/>
          <a:srcRect l="420" r="-520"/>
          <a:stretch/>
        </p:blipFill>
        <p:spPr>
          <a:xfrm rot="16200000" flipH="1">
            <a:off x="1976040" y="-1990800"/>
            <a:ext cx="5188320" cy="9156240"/>
          </a:xfrm>
          <a:prstGeom prst="rect">
            <a:avLst/>
          </a:prstGeom>
          <a:ln w="0">
            <a:noFill/>
          </a:ln>
        </p:spPr>
      </p:pic>
      <p:pic>
        <p:nvPicPr>
          <p:cNvPr id="92" name="Google Shape;191;p23"/>
          <p:cNvPicPr/>
          <p:nvPr/>
        </p:nvPicPr>
        <p:blipFill>
          <a:blip r:embed="rId4" cstate="print">
            <a:alphaModFix amt="50000"/>
          </a:blip>
          <a:srcRect l="1158" r="46635" b="51446"/>
          <a:stretch/>
        </p:blipFill>
        <p:spPr>
          <a:xfrm rot="16200000" flipH="1">
            <a:off x="5331240" y="1316520"/>
            <a:ext cx="5146560" cy="2499480"/>
          </a:xfrm>
          <a:prstGeom prst="rect">
            <a:avLst/>
          </a:prstGeom>
          <a:ln w="0">
            <a:noFill/>
          </a:ln>
        </p:spPr>
      </p:pic>
      <p:sp>
        <p:nvSpPr>
          <p:cNvPr id="93" name="Google Shape;192;p23"/>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 name="Google Shape;193;p23"/>
          <p:cNvSpPr/>
          <p:nvPr/>
        </p:nvSpPr>
        <p:spPr>
          <a:xfrm>
            <a:off x="7544520" y="35352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 name="Google Shape;194;p23"/>
          <p:cNvSpPr/>
          <p:nvPr/>
        </p:nvSpPr>
        <p:spPr>
          <a:xfrm>
            <a:off x="7567560" y="35416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 name="Google Shape;195;p23"/>
          <p:cNvSpPr/>
          <p:nvPr/>
        </p:nvSpPr>
        <p:spPr>
          <a:xfrm>
            <a:off x="7572960" y="35438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 name="Google Shape;196;p23"/>
          <p:cNvSpPr/>
          <p:nvPr/>
        </p:nvSpPr>
        <p:spPr>
          <a:xfrm>
            <a:off x="1339920" y="334872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 name="Google Shape;197;p23"/>
          <p:cNvSpPr/>
          <p:nvPr/>
        </p:nvSpPr>
        <p:spPr>
          <a:xfrm>
            <a:off x="7544520" y="35388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 name="Google Shape;198;p23"/>
          <p:cNvSpPr/>
          <p:nvPr/>
        </p:nvSpPr>
        <p:spPr>
          <a:xfrm>
            <a:off x="7567560" y="35452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 name="Google Shape;199;p23"/>
          <p:cNvSpPr/>
          <p:nvPr/>
        </p:nvSpPr>
        <p:spPr>
          <a:xfrm>
            <a:off x="7572960" y="35474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 name="PlaceHolder 1"/>
          <p:cNvSpPr>
            <a:spLocks noGrp="1"/>
          </p:cNvSpPr>
          <p:nvPr>
            <p:ph type="title"/>
          </p:nvPr>
        </p:nvSpPr>
        <p:spPr>
          <a:xfrm>
            <a:off x="713160" y="444960"/>
            <a:ext cx="7717320" cy="78732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7" r:id="rId1"/>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02" name="Google Shape;206;p24"/>
          <p:cNvPicPr/>
          <p:nvPr/>
        </p:nvPicPr>
        <p:blipFill>
          <a:blip r:embed="rId3" cstate="print"/>
          <a:srcRect l="420" r="-520"/>
          <a:stretch/>
        </p:blipFill>
        <p:spPr>
          <a:xfrm rot="5400000">
            <a:off x="1982520" y="-1990800"/>
            <a:ext cx="5188320" cy="9156240"/>
          </a:xfrm>
          <a:prstGeom prst="rect">
            <a:avLst/>
          </a:prstGeom>
          <a:ln w="0">
            <a:noFill/>
          </a:ln>
        </p:spPr>
      </p:pic>
      <p:pic>
        <p:nvPicPr>
          <p:cNvPr id="103" name="Google Shape;207;p24"/>
          <p:cNvPicPr/>
          <p:nvPr/>
        </p:nvPicPr>
        <p:blipFill>
          <a:blip r:embed="rId4" cstate="print">
            <a:alphaModFix amt="50000"/>
          </a:blip>
          <a:srcRect l="1158" r="46635" b="74946"/>
          <a:stretch/>
        </p:blipFill>
        <p:spPr>
          <a:xfrm rot="16200000" flipH="1">
            <a:off x="5928840" y="1921680"/>
            <a:ext cx="5146560" cy="1289520"/>
          </a:xfrm>
          <a:prstGeom prst="rect">
            <a:avLst/>
          </a:prstGeom>
          <a:ln w="0">
            <a:noFill/>
          </a:ln>
        </p:spPr>
      </p:pic>
      <p:pic>
        <p:nvPicPr>
          <p:cNvPr id="104" name="Google Shape;208;p24"/>
          <p:cNvPicPr/>
          <p:nvPr/>
        </p:nvPicPr>
        <p:blipFill>
          <a:blip r:embed="rId4" cstate="print">
            <a:alphaModFix amt="50000"/>
          </a:blip>
          <a:srcRect l="42826" t="34159" r="14891" b="9626"/>
          <a:stretch/>
        </p:blipFill>
        <p:spPr>
          <a:xfrm rot="10800000" flipH="1">
            <a:off x="6480" y="2274840"/>
            <a:ext cx="4168080" cy="2894040"/>
          </a:xfrm>
          <a:prstGeom prst="rect">
            <a:avLst/>
          </a:prstGeom>
          <a:ln w="0">
            <a:noFill/>
          </a:ln>
        </p:spPr>
      </p:pic>
      <p:sp>
        <p:nvSpPr>
          <p:cNvPr id="105" name="PlaceHolder 1"/>
          <p:cNvSpPr>
            <a:spLocks noGrp="1"/>
          </p:cNvSpPr>
          <p:nvPr>
            <p:ph type="title"/>
          </p:nvPr>
        </p:nvSpPr>
        <p:spPr>
          <a:xfrm>
            <a:off x="1477440" y="444960"/>
            <a:ext cx="6189120" cy="120852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9" r:id="rId1"/>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06" name="Google Shape;213;p25"/>
          <p:cNvPicPr/>
          <p:nvPr/>
        </p:nvPicPr>
        <p:blipFill>
          <a:blip r:embed="rId3" cstate="print"/>
          <a:srcRect l="-112" r="68722"/>
          <a:stretch/>
        </p:blipFill>
        <p:spPr>
          <a:xfrm rot="5400000">
            <a:off x="1961640" y="-2017080"/>
            <a:ext cx="5220720" cy="9143640"/>
          </a:xfrm>
          <a:prstGeom prst="rect">
            <a:avLst/>
          </a:prstGeom>
          <a:ln w="0">
            <a:noFill/>
          </a:ln>
        </p:spPr>
      </p:pic>
      <p:pic>
        <p:nvPicPr>
          <p:cNvPr id="107" name="Google Shape;214;p25"/>
          <p:cNvPicPr/>
          <p:nvPr/>
        </p:nvPicPr>
        <p:blipFill>
          <a:blip r:embed="rId4" cstate="print">
            <a:alphaModFix amt="50000"/>
          </a:blip>
          <a:srcRect l="25091" t="64070" r="46719" b="-15030"/>
          <a:stretch/>
        </p:blipFill>
        <p:spPr>
          <a:xfrm rot="5400000">
            <a:off x="5543280" y="174960"/>
            <a:ext cx="3763080" cy="3412440"/>
          </a:xfrm>
          <a:prstGeom prst="rect">
            <a:avLst/>
          </a:prstGeom>
          <a:ln w="0">
            <a:noFill/>
          </a:ln>
        </p:spPr>
      </p:pic>
      <p:sp>
        <p:nvSpPr>
          <p:cNvPr id="108" name="PlaceHolder 1"/>
          <p:cNvSpPr>
            <a:spLocks noGrp="1"/>
          </p:cNvSpPr>
          <p:nvPr>
            <p:ph type="title"/>
          </p:nvPr>
        </p:nvSpPr>
        <p:spPr>
          <a:xfrm>
            <a:off x="1486080" y="444960"/>
            <a:ext cx="6171480" cy="122148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pic>
        <p:nvPicPr>
          <p:cNvPr id="109" name="Google Shape;222;p25"/>
          <p:cNvPicPr/>
          <p:nvPr/>
        </p:nvPicPr>
        <p:blipFill>
          <a:blip r:embed="rId4" cstate="print">
            <a:alphaModFix amt="50000"/>
          </a:blip>
          <a:srcRect l="25091" t="15030" r="46719" b="74075"/>
          <a:stretch/>
        </p:blipFill>
        <p:spPr>
          <a:xfrm rot="5400000">
            <a:off x="-1624320" y="1577520"/>
            <a:ext cx="3912840" cy="75780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81" r:id="rId1"/>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10" name="Google Shape;224;p26"/>
          <p:cNvPicPr/>
          <p:nvPr/>
        </p:nvPicPr>
        <p:blipFill>
          <a:blip r:embed="rId3" cstate="print"/>
          <a:srcRect l="420" t="-242" r="-520" b="-242"/>
          <a:stretch/>
        </p:blipFill>
        <p:spPr>
          <a:xfrm rot="16200000" flipH="1">
            <a:off x="1983960" y="-2013120"/>
            <a:ext cx="5188320" cy="9200880"/>
          </a:xfrm>
          <a:prstGeom prst="rect">
            <a:avLst/>
          </a:prstGeom>
          <a:ln w="0">
            <a:noFill/>
          </a:ln>
        </p:spPr>
      </p:pic>
      <p:pic>
        <p:nvPicPr>
          <p:cNvPr id="111" name="Google Shape;225;p26"/>
          <p:cNvPicPr/>
          <p:nvPr/>
        </p:nvPicPr>
        <p:blipFill>
          <a:blip r:embed="rId4" cstate="print">
            <a:alphaModFix amt="50000"/>
          </a:blip>
          <a:srcRect l="1158" r="46635" b="51446"/>
          <a:stretch/>
        </p:blipFill>
        <p:spPr>
          <a:xfrm rot="5400000">
            <a:off x="-1324800" y="1316520"/>
            <a:ext cx="5146560" cy="2499480"/>
          </a:xfrm>
          <a:prstGeom prst="rect">
            <a:avLst/>
          </a:prstGeom>
          <a:ln w="0">
            <a:noFill/>
          </a:ln>
        </p:spPr>
      </p:pic>
      <p:sp>
        <p:nvSpPr>
          <p:cNvPr id="112" name="Google Shape;226;p26"/>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 name="Google Shape;227;p26"/>
          <p:cNvSpPr/>
          <p:nvPr/>
        </p:nvSpPr>
        <p:spPr>
          <a:xfrm>
            <a:off x="7544520" y="35352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 name="Google Shape;228;p26"/>
          <p:cNvSpPr/>
          <p:nvPr/>
        </p:nvSpPr>
        <p:spPr>
          <a:xfrm>
            <a:off x="7567560" y="35416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83" r:id="rId1"/>
  </p:sldLayoutIdLst>
  <p:txStyles>
    <p:titleStyle/>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16" name="Google Shape;239;p27"/>
          <p:cNvPicPr/>
          <p:nvPr/>
        </p:nvPicPr>
        <p:blipFill>
          <a:blip r:embed="rId3" cstate="print"/>
          <a:srcRect l="1525" t="2828" r="67003" b="2562"/>
          <a:stretch/>
        </p:blipFill>
        <p:spPr>
          <a:xfrm rot="5400000">
            <a:off x="1971000" y="-2064240"/>
            <a:ext cx="5233680" cy="9224640"/>
          </a:xfrm>
          <a:prstGeom prst="rect">
            <a:avLst/>
          </a:prstGeom>
          <a:ln w="0">
            <a:noFill/>
          </a:ln>
        </p:spPr>
      </p:pic>
      <p:pic>
        <p:nvPicPr>
          <p:cNvPr id="117" name="Google Shape;240;p27"/>
          <p:cNvPicPr/>
          <p:nvPr/>
        </p:nvPicPr>
        <p:blipFill>
          <a:blip r:embed="rId4" cstate="print">
            <a:alphaModFix amt="50000"/>
          </a:blip>
          <a:srcRect l="10398" t="17263" r="28315" b="-125022"/>
          <a:stretch/>
        </p:blipFill>
        <p:spPr>
          <a:xfrm rot="5400000">
            <a:off x="2273040" y="-1877040"/>
            <a:ext cx="5137920" cy="8735760"/>
          </a:xfrm>
          <a:prstGeom prst="rect">
            <a:avLst/>
          </a:prstGeom>
          <a:ln w="0">
            <a:noFill/>
          </a:ln>
        </p:spPr>
      </p:pic>
      <p:sp>
        <p:nvSpPr>
          <p:cNvPr id="118" name="Google Shape;241;p27"/>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 name="Google Shape;242;p27"/>
          <p:cNvSpPr/>
          <p:nvPr/>
        </p:nvSpPr>
        <p:spPr>
          <a:xfrm>
            <a:off x="7544520" y="35352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 name="Google Shape;243;p27"/>
          <p:cNvSpPr/>
          <p:nvPr/>
        </p:nvSpPr>
        <p:spPr>
          <a:xfrm>
            <a:off x="7567560" y="35416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 name="Google Shape;244;p27"/>
          <p:cNvSpPr/>
          <p:nvPr/>
        </p:nvSpPr>
        <p:spPr>
          <a:xfrm>
            <a:off x="7572960" y="35438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2" name="Google Shape;245;p27"/>
          <p:cNvSpPr/>
          <p:nvPr/>
        </p:nvSpPr>
        <p:spPr>
          <a:xfrm>
            <a:off x="1339920" y="334872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 name="Google Shape;246;p27"/>
          <p:cNvSpPr/>
          <p:nvPr/>
        </p:nvSpPr>
        <p:spPr>
          <a:xfrm>
            <a:off x="7544520" y="35388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 name="Google Shape;247;p27"/>
          <p:cNvSpPr/>
          <p:nvPr/>
        </p:nvSpPr>
        <p:spPr>
          <a:xfrm>
            <a:off x="7567560" y="35452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5" name="Google Shape;248;p27"/>
          <p:cNvSpPr/>
          <p:nvPr/>
        </p:nvSpPr>
        <p:spPr>
          <a:xfrm>
            <a:off x="7572960" y="35474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85" r:id="rId1"/>
  </p:sldLayoutIdLst>
  <p:txStyles>
    <p:titleStyle/>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127" name="Google Shape;263;p28"/>
          <p:cNvGrpSpPr/>
          <p:nvPr/>
        </p:nvGrpSpPr>
        <p:grpSpPr>
          <a:xfrm>
            <a:off x="-1440" y="-6840"/>
            <a:ext cx="9156240" cy="5181120"/>
            <a:chOff x="-1440" y="-6840"/>
            <a:chExt cx="9156240" cy="5181120"/>
          </a:xfrm>
        </p:grpSpPr>
        <p:pic>
          <p:nvPicPr>
            <p:cNvPr id="128" name="Google Shape;264;p28"/>
            <p:cNvPicPr/>
            <p:nvPr/>
          </p:nvPicPr>
          <p:blipFill>
            <a:blip r:embed="rId3" cstate="print">
              <a:alphaModFix amt="80000"/>
            </a:blip>
            <a:srcRect l="5275" r="44373"/>
            <a:stretch/>
          </p:blipFill>
          <p:spPr>
            <a:xfrm rot="5400000" flipH="1">
              <a:off x="3238560" y="-741960"/>
              <a:ext cx="2676240" cy="9156240"/>
            </a:xfrm>
            <a:prstGeom prst="rect">
              <a:avLst/>
            </a:prstGeom>
            <a:ln w="0">
              <a:noFill/>
            </a:ln>
          </p:spPr>
        </p:pic>
        <p:pic>
          <p:nvPicPr>
            <p:cNvPr id="129" name="Google Shape;265;p28"/>
            <p:cNvPicPr/>
            <p:nvPr/>
          </p:nvPicPr>
          <p:blipFill>
            <a:blip r:embed="rId3" cstate="print">
              <a:alphaModFix amt="80000"/>
            </a:blip>
            <a:srcRect l="3991" r="46660"/>
            <a:stretch/>
          </p:blipFill>
          <p:spPr>
            <a:xfrm rot="5400000">
              <a:off x="3297960" y="-3306240"/>
              <a:ext cx="2557080" cy="9156240"/>
            </a:xfrm>
            <a:prstGeom prst="rect">
              <a:avLst/>
            </a:prstGeom>
            <a:ln w="0">
              <a:noFill/>
            </a:ln>
          </p:spPr>
        </p:pic>
      </p:grpSp>
      <p:pic>
        <p:nvPicPr>
          <p:cNvPr id="130" name="Google Shape;266;p28"/>
          <p:cNvPicPr/>
          <p:nvPr/>
        </p:nvPicPr>
        <p:blipFill>
          <a:blip r:embed="rId4" cstate="print">
            <a:alphaModFix amt="50000"/>
          </a:blip>
          <a:srcRect l="1158" r="46635" b="74688"/>
          <a:stretch/>
        </p:blipFill>
        <p:spPr>
          <a:xfrm rot="16200000" flipH="1">
            <a:off x="5935320" y="1915200"/>
            <a:ext cx="5146560" cy="1302480"/>
          </a:xfrm>
          <a:prstGeom prst="rect">
            <a:avLst/>
          </a:prstGeom>
          <a:ln w="0">
            <a:noFill/>
          </a:ln>
        </p:spPr>
      </p:pic>
      <p:sp>
        <p:nvSpPr>
          <p:cNvPr id="131" name="PlaceHolder 1"/>
          <p:cNvSpPr>
            <a:spLocks noGrp="1"/>
          </p:cNvSpPr>
          <p:nvPr>
            <p:ph type="title"/>
          </p:nvPr>
        </p:nvSpPr>
        <p:spPr>
          <a:xfrm>
            <a:off x="885960" y="1731960"/>
            <a:ext cx="2237760" cy="888120"/>
          </a:xfrm>
          <a:prstGeom prst="rect">
            <a:avLst/>
          </a:prstGeom>
          <a:noFill/>
          <a:ln w="0">
            <a:noFill/>
          </a:ln>
        </p:spPr>
        <p:txBody>
          <a:bodyPr lIns="91440" tIns="91440" rIns="91440" bIns="91440" anchor="b">
            <a:noAutofit/>
          </a:bodyPr>
          <a:lstStyle/>
          <a:p>
            <a:pPr indent="0" algn="ctr">
              <a:lnSpc>
                <a:spcPct val="100000"/>
              </a:lnSpc>
              <a:buNone/>
            </a:pPr>
            <a:r>
              <a:rPr lang="fr-FR" sz="6000" b="0" strike="noStrike" spc="-1">
                <a:solidFill>
                  <a:schemeClr val="dk1"/>
                </a:solidFill>
                <a:latin typeface="DM Sans ExtraBold"/>
                <a:ea typeface="DM Sans ExtraBold"/>
              </a:rPr>
              <a:t>xx%</a:t>
            </a:r>
            <a:endParaRPr lang="fr-FR" sz="6000" b="0" strike="noStrike" spc="-1">
              <a:solidFill>
                <a:schemeClr val="dk1"/>
              </a:solidFill>
              <a:latin typeface="Arial"/>
            </a:endParaRPr>
          </a:p>
        </p:txBody>
      </p:sp>
      <p:sp>
        <p:nvSpPr>
          <p:cNvPr id="132" name="PlaceHolder 2"/>
          <p:cNvSpPr>
            <a:spLocks noGrp="1"/>
          </p:cNvSpPr>
          <p:nvPr>
            <p:ph type="title"/>
          </p:nvPr>
        </p:nvSpPr>
        <p:spPr>
          <a:xfrm>
            <a:off x="3453120" y="1731960"/>
            <a:ext cx="2237760" cy="888120"/>
          </a:xfrm>
          <a:prstGeom prst="rect">
            <a:avLst/>
          </a:prstGeom>
          <a:noFill/>
          <a:ln w="0">
            <a:noFill/>
          </a:ln>
        </p:spPr>
        <p:txBody>
          <a:bodyPr lIns="91440" tIns="91440" rIns="91440" bIns="91440" anchor="b">
            <a:noAutofit/>
          </a:bodyPr>
          <a:lstStyle/>
          <a:p>
            <a:pPr indent="0" algn="ctr">
              <a:lnSpc>
                <a:spcPct val="100000"/>
              </a:lnSpc>
              <a:buNone/>
            </a:pPr>
            <a:r>
              <a:rPr lang="fr-FR" sz="6000" b="0" strike="noStrike" spc="-1">
                <a:solidFill>
                  <a:schemeClr val="dk1"/>
                </a:solidFill>
                <a:latin typeface="DM Sans ExtraBold"/>
                <a:ea typeface="DM Sans ExtraBold"/>
              </a:rPr>
              <a:t>xx%</a:t>
            </a:r>
            <a:endParaRPr lang="fr-FR" sz="6000" b="0" strike="noStrike" spc="-1">
              <a:solidFill>
                <a:schemeClr val="dk1"/>
              </a:solidFill>
              <a:latin typeface="Arial"/>
            </a:endParaRPr>
          </a:p>
        </p:txBody>
      </p:sp>
      <p:sp>
        <p:nvSpPr>
          <p:cNvPr id="133" name="PlaceHolder 3"/>
          <p:cNvSpPr>
            <a:spLocks noGrp="1"/>
          </p:cNvSpPr>
          <p:nvPr>
            <p:ph type="title"/>
          </p:nvPr>
        </p:nvSpPr>
        <p:spPr>
          <a:xfrm>
            <a:off x="6019920" y="1731960"/>
            <a:ext cx="2237760" cy="888120"/>
          </a:xfrm>
          <a:prstGeom prst="rect">
            <a:avLst/>
          </a:prstGeom>
          <a:noFill/>
          <a:ln w="0">
            <a:noFill/>
          </a:ln>
        </p:spPr>
        <p:txBody>
          <a:bodyPr lIns="91440" tIns="91440" rIns="91440" bIns="91440" anchor="b">
            <a:noAutofit/>
          </a:bodyPr>
          <a:lstStyle/>
          <a:p>
            <a:pPr indent="0" algn="ctr">
              <a:lnSpc>
                <a:spcPct val="100000"/>
              </a:lnSpc>
              <a:buNone/>
            </a:pPr>
            <a:r>
              <a:rPr lang="fr-FR" sz="6000" b="0" strike="noStrike" spc="-1">
                <a:solidFill>
                  <a:schemeClr val="dk1"/>
                </a:solidFill>
                <a:latin typeface="DM Sans ExtraBold"/>
                <a:ea typeface="DM Sans ExtraBold"/>
              </a:rPr>
              <a:t>xx%</a:t>
            </a:r>
            <a:endParaRPr lang="fr-FR" sz="6000" b="0" strike="noStrike" spc="-1">
              <a:solidFill>
                <a:schemeClr val="dk1"/>
              </a:solidFill>
              <a:latin typeface="Aria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6" name="Google Shape;85;p11"/>
          <p:cNvPicPr/>
          <p:nvPr/>
        </p:nvPicPr>
        <p:blipFill>
          <a:blip r:embed="rId3" cstate="print"/>
          <a:srcRect l="420" r="-520"/>
          <a:stretch/>
        </p:blipFill>
        <p:spPr>
          <a:xfrm rot="16200000" flipH="1">
            <a:off x="1983960" y="-1990800"/>
            <a:ext cx="5188320" cy="9156240"/>
          </a:xfrm>
          <a:prstGeom prst="rect">
            <a:avLst/>
          </a:prstGeom>
          <a:ln w="0">
            <a:noFill/>
          </a:ln>
        </p:spPr>
      </p:pic>
      <p:pic>
        <p:nvPicPr>
          <p:cNvPr id="7" name="Google Shape;86;p11"/>
          <p:cNvPicPr/>
          <p:nvPr/>
        </p:nvPicPr>
        <p:blipFill>
          <a:blip r:embed="rId4" cstate="print">
            <a:alphaModFix amt="50000"/>
          </a:blip>
          <a:srcRect l="1158" r="46635" b="51446"/>
          <a:stretch/>
        </p:blipFill>
        <p:spPr>
          <a:xfrm rot="5400000">
            <a:off x="-1324800" y="1316520"/>
            <a:ext cx="5146560" cy="2499480"/>
          </a:xfrm>
          <a:prstGeom prst="rect">
            <a:avLst/>
          </a:prstGeom>
          <a:ln w="0">
            <a:noFill/>
          </a:ln>
        </p:spPr>
      </p:pic>
      <p:sp>
        <p:nvSpPr>
          <p:cNvPr id="8" name="PlaceHolder 1"/>
          <p:cNvSpPr>
            <a:spLocks noGrp="1"/>
          </p:cNvSpPr>
          <p:nvPr>
            <p:ph type="title"/>
          </p:nvPr>
        </p:nvSpPr>
        <p:spPr>
          <a:xfrm>
            <a:off x="2095560" y="1669680"/>
            <a:ext cx="4952520" cy="1114200"/>
          </a:xfrm>
          <a:prstGeom prst="rect">
            <a:avLst/>
          </a:prstGeom>
          <a:noFill/>
          <a:ln w="0">
            <a:noFill/>
          </a:ln>
        </p:spPr>
        <p:txBody>
          <a:bodyPr lIns="91440" tIns="91440" rIns="91440" bIns="91440" anchor="b">
            <a:noAutofit/>
          </a:bodyPr>
          <a:lstStyle/>
          <a:p>
            <a:pPr indent="0" algn="ctr">
              <a:lnSpc>
                <a:spcPct val="100000"/>
              </a:lnSpc>
              <a:buNone/>
            </a:pPr>
            <a:r>
              <a:rPr lang="fr-FR" sz="6000" b="0" strike="noStrike" spc="-1">
                <a:solidFill>
                  <a:schemeClr val="dk1"/>
                </a:solidFill>
                <a:latin typeface="DM Sans ExtraBold"/>
                <a:ea typeface="DM Sans ExtraBold"/>
              </a:rPr>
              <a:t>xx%</a:t>
            </a:r>
            <a:endParaRPr lang="fr-FR" sz="6000" b="0" strike="noStrike" spc="-1">
              <a:solidFill>
                <a:schemeClr val="dk1"/>
              </a:solidFill>
              <a:latin typeface="Arial"/>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34" name="Google Shape;274;p29"/>
          <p:cNvPicPr/>
          <p:nvPr/>
        </p:nvPicPr>
        <p:blipFill>
          <a:blip r:embed="rId3" cstate="print"/>
          <a:srcRect l="420" r="-500"/>
          <a:stretch/>
        </p:blipFill>
        <p:spPr>
          <a:xfrm rot="5400000" flipH="1">
            <a:off x="1964520" y="-2008080"/>
            <a:ext cx="5223960" cy="9156240"/>
          </a:xfrm>
          <a:prstGeom prst="rect">
            <a:avLst/>
          </a:prstGeom>
          <a:ln w="0">
            <a:noFill/>
          </a:ln>
        </p:spPr>
      </p:pic>
      <p:pic>
        <p:nvPicPr>
          <p:cNvPr id="135" name="Google Shape;275;p29"/>
          <p:cNvPicPr/>
          <p:nvPr/>
        </p:nvPicPr>
        <p:blipFill>
          <a:blip r:embed="rId4" cstate="print">
            <a:alphaModFix amt="50000"/>
          </a:blip>
          <a:srcRect l="1158" r="46635" b="83538"/>
          <a:stretch/>
        </p:blipFill>
        <p:spPr>
          <a:xfrm rot="16200000">
            <a:off x="6176520" y="2185200"/>
            <a:ext cx="5146560" cy="846720"/>
          </a:xfrm>
          <a:prstGeom prst="rect">
            <a:avLst/>
          </a:prstGeom>
          <a:ln w="0">
            <a:noFill/>
          </a:ln>
        </p:spPr>
      </p:pic>
      <p:sp>
        <p:nvSpPr>
          <p:cNvPr id="136" name="Google Shape;276;p29"/>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 name="Google Shape;277;p29"/>
          <p:cNvSpPr/>
          <p:nvPr/>
        </p:nvSpPr>
        <p:spPr>
          <a:xfrm>
            <a:off x="7544520" y="35352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 name="Google Shape;278;p29"/>
          <p:cNvSpPr/>
          <p:nvPr/>
        </p:nvSpPr>
        <p:spPr>
          <a:xfrm>
            <a:off x="7567560" y="35416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 name="Google Shape;279;p29"/>
          <p:cNvSpPr/>
          <p:nvPr/>
        </p:nvSpPr>
        <p:spPr>
          <a:xfrm>
            <a:off x="7572960" y="35438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 name="Google Shape;280;p29"/>
          <p:cNvSpPr/>
          <p:nvPr/>
        </p:nvSpPr>
        <p:spPr>
          <a:xfrm>
            <a:off x="1339920" y="334872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 name="Google Shape;281;p29"/>
          <p:cNvSpPr/>
          <p:nvPr/>
        </p:nvSpPr>
        <p:spPr>
          <a:xfrm>
            <a:off x="7544520" y="35388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 name="Google Shape;282;p29"/>
          <p:cNvSpPr/>
          <p:nvPr/>
        </p:nvSpPr>
        <p:spPr>
          <a:xfrm>
            <a:off x="7567560" y="35452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 name="Google Shape;283;p29"/>
          <p:cNvSpPr/>
          <p:nvPr/>
        </p:nvSpPr>
        <p:spPr>
          <a:xfrm>
            <a:off x="7572960" y="35474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 name="PlaceHolder 1"/>
          <p:cNvSpPr>
            <a:spLocks noGrp="1"/>
          </p:cNvSpPr>
          <p:nvPr>
            <p:ph type="title"/>
          </p:nvPr>
        </p:nvSpPr>
        <p:spPr>
          <a:xfrm>
            <a:off x="996480" y="2821680"/>
            <a:ext cx="2057040" cy="532440"/>
          </a:xfrm>
          <a:prstGeom prst="rect">
            <a:avLst/>
          </a:prstGeom>
          <a:noFill/>
          <a:ln w="0">
            <a:noFill/>
          </a:ln>
        </p:spPr>
        <p:txBody>
          <a:bodyPr lIns="91440" tIns="91440" rIns="91440" bIns="91440" anchor="b">
            <a:noAutofit/>
          </a:bodyPr>
          <a:lstStyle/>
          <a:p>
            <a:pPr indent="0" algn="ctr">
              <a:lnSpc>
                <a:spcPct val="100000"/>
              </a:lnSpc>
              <a:buNone/>
            </a:pPr>
            <a:r>
              <a:rPr lang="fr-FR" sz="3500" b="0" strike="noStrike" spc="-1">
                <a:solidFill>
                  <a:schemeClr val="dk1"/>
                </a:solidFill>
                <a:latin typeface="DM Sans ExtraBold"/>
                <a:ea typeface="DM Sans ExtraBold"/>
              </a:rPr>
              <a:t>xx%</a:t>
            </a:r>
            <a:endParaRPr lang="fr-FR" sz="3500" b="0" strike="noStrike" spc="-1">
              <a:solidFill>
                <a:schemeClr val="dk1"/>
              </a:solidFill>
              <a:latin typeface="Arial"/>
            </a:endParaRPr>
          </a:p>
        </p:txBody>
      </p:sp>
      <p:sp>
        <p:nvSpPr>
          <p:cNvPr id="145" name="PlaceHolder 2"/>
          <p:cNvSpPr>
            <a:spLocks noGrp="1"/>
          </p:cNvSpPr>
          <p:nvPr>
            <p:ph type="title"/>
          </p:nvPr>
        </p:nvSpPr>
        <p:spPr>
          <a:xfrm>
            <a:off x="3543480" y="2821680"/>
            <a:ext cx="2057040" cy="532440"/>
          </a:xfrm>
          <a:prstGeom prst="rect">
            <a:avLst/>
          </a:prstGeom>
          <a:noFill/>
          <a:ln w="0">
            <a:noFill/>
          </a:ln>
        </p:spPr>
        <p:txBody>
          <a:bodyPr lIns="91440" tIns="91440" rIns="91440" bIns="91440" anchor="b">
            <a:noAutofit/>
          </a:bodyPr>
          <a:lstStyle/>
          <a:p>
            <a:pPr indent="0" algn="ctr">
              <a:lnSpc>
                <a:spcPct val="100000"/>
              </a:lnSpc>
              <a:buNone/>
            </a:pPr>
            <a:r>
              <a:rPr lang="fr-FR" sz="3500" b="0" strike="noStrike" spc="-1">
                <a:solidFill>
                  <a:schemeClr val="dk1"/>
                </a:solidFill>
                <a:latin typeface="DM Sans ExtraBold"/>
                <a:ea typeface="DM Sans ExtraBold"/>
              </a:rPr>
              <a:t>xx%</a:t>
            </a:r>
            <a:endParaRPr lang="fr-FR" sz="3500" b="0" strike="noStrike" spc="-1">
              <a:solidFill>
                <a:schemeClr val="dk1"/>
              </a:solidFill>
              <a:latin typeface="Arial"/>
            </a:endParaRPr>
          </a:p>
        </p:txBody>
      </p:sp>
      <p:sp>
        <p:nvSpPr>
          <p:cNvPr id="146" name="PlaceHolder 3"/>
          <p:cNvSpPr>
            <a:spLocks noGrp="1"/>
          </p:cNvSpPr>
          <p:nvPr>
            <p:ph type="title"/>
          </p:nvPr>
        </p:nvSpPr>
        <p:spPr>
          <a:xfrm>
            <a:off x="6090120" y="2821680"/>
            <a:ext cx="2057040" cy="532440"/>
          </a:xfrm>
          <a:prstGeom prst="rect">
            <a:avLst/>
          </a:prstGeom>
          <a:noFill/>
          <a:ln w="0">
            <a:noFill/>
          </a:ln>
        </p:spPr>
        <p:txBody>
          <a:bodyPr lIns="91440" tIns="91440" rIns="91440" bIns="91440" anchor="b">
            <a:noAutofit/>
          </a:bodyPr>
          <a:lstStyle/>
          <a:p>
            <a:pPr indent="0" algn="ctr">
              <a:lnSpc>
                <a:spcPct val="100000"/>
              </a:lnSpc>
              <a:buNone/>
            </a:pPr>
            <a:r>
              <a:rPr lang="fr-FR" sz="3500" b="0" strike="noStrike" spc="-1">
                <a:solidFill>
                  <a:schemeClr val="dk1"/>
                </a:solidFill>
                <a:latin typeface="DM Sans ExtraBold"/>
                <a:ea typeface="DM Sans ExtraBold"/>
              </a:rPr>
              <a:t>xx%</a:t>
            </a:r>
            <a:endParaRPr lang="fr-FR" sz="3500" b="0" strike="noStrike" spc="-1">
              <a:solidFill>
                <a:schemeClr val="dk1"/>
              </a:solidFill>
              <a:latin typeface="Arial"/>
            </a:endParaRPr>
          </a:p>
        </p:txBody>
      </p:sp>
      <p:sp>
        <p:nvSpPr>
          <p:cNvPr id="147" name="PlaceHolder 4"/>
          <p:cNvSpPr>
            <a:spLocks noGrp="1"/>
          </p:cNvSpPr>
          <p:nvPr>
            <p:ph type="title"/>
          </p:nvPr>
        </p:nvSpPr>
        <p:spPr>
          <a:xfrm>
            <a:off x="720000" y="450360"/>
            <a:ext cx="7703640" cy="5670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pic>
        <p:nvPicPr>
          <p:cNvPr id="148" name="Google Shape;294;p29"/>
          <p:cNvPicPr/>
          <p:nvPr/>
        </p:nvPicPr>
        <p:blipFill>
          <a:blip r:embed="rId4" cstate="print">
            <a:alphaModFix amt="50000"/>
          </a:blip>
          <a:srcRect l="1158" r="46635" b="83538"/>
          <a:stretch/>
        </p:blipFill>
        <p:spPr>
          <a:xfrm rot="5400000" flipH="1">
            <a:off x="-2149560" y="2185200"/>
            <a:ext cx="5146560" cy="8467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89" r:id="rId1"/>
  </p:sldLayoutIdLst>
  <p:txStyles>
    <p:titleStyle/>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62" name="Google Shape;20;p4"/>
          <p:cNvPicPr/>
          <p:nvPr/>
        </p:nvPicPr>
        <p:blipFill>
          <a:blip r:embed="rId3" cstate="print"/>
          <a:srcRect l="239" r="59"/>
          <a:stretch/>
        </p:blipFill>
        <p:spPr>
          <a:xfrm rot="10800000">
            <a:off x="-1800" y="-6480"/>
            <a:ext cx="9143640" cy="5149080"/>
          </a:xfrm>
          <a:prstGeom prst="rect">
            <a:avLst/>
          </a:prstGeom>
          <a:ln w="0">
            <a:noFill/>
          </a:ln>
        </p:spPr>
      </p:pic>
      <p:pic>
        <p:nvPicPr>
          <p:cNvPr id="163" name="Google Shape;21;p4"/>
          <p:cNvPicPr/>
          <p:nvPr/>
        </p:nvPicPr>
        <p:blipFill>
          <a:blip r:embed="rId4" cstate="print">
            <a:alphaModFix amt="50000"/>
          </a:blip>
          <a:srcRect l="28399" r="7263"/>
          <a:stretch/>
        </p:blipFill>
        <p:spPr>
          <a:xfrm rot="10800000">
            <a:off x="2805840" y="-6480"/>
            <a:ext cx="6342840" cy="5149080"/>
          </a:xfrm>
          <a:prstGeom prst="rect">
            <a:avLst/>
          </a:prstGeom>
          <a:ln w="0">
            <a:noFill/>
          </a:ln>
        </p:spPr>
      </p:pic>
      <p:sp>
        <p:nvSpPr>
          <p:cNvPr id="164" name="Google Shape;22;p4"/>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 name="Google Shape;23;p4"/>
          <p:cNvSpPr/>
          <p:nvPr/>
        </p:nvSpPr>
        <p:spPr>
          <a:xfrm>
            <a:off x="7544520" y="35352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 name="Google Shape;24;p4"/>
          <p:cNvSpPr/>
          <p:nvPr/>
        </p:nvSpPr>
        <p:spPr>
          <a:xfrm>
            <a:off x="7567560" y="35416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 name="Google Shape;25;p4"/>
          <p:cNvSpPr/>
          <p:nvPr/>
        </p:nvSpPr>
        <p:spPr>
          <a:xfrm>
            <a:off x="7572960" y="35438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 name="Google Shape;26;p4"/>
          <p:cNvSpPr/>
          <p:nvPr/>
        </p:nvSpPr>
        <p:spPr>
          <a:xfrm>
            <a:off x="1339920" y="334872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 name="Google Shape;27;p4"/>
          <p:cNvSpPr/>
          <p:nvPr/>
        </p:nvSpPr>
        <p:spPr>
          <a:xfrm>
            <a:off x="7544520" y="35388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 name="Google Shape;28;p4"/>
          <p:cNvSpPr/>
          <p:nvPr/>
        </p:nvSpPr>
        <p:spPr>
          <a:xfrm>
            <a:off x="7567560" y="35452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 name="Google Shape;29;p4"/>
          <p:cNvSpPr/>
          <p:nvPr/>
        </p:nvSpPr>
        <p:spPr>
          <a:xfrm>
            <a:off x="7572960" y="35474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
        <p:nvSpPr>
          <p:cNvPr id="173" name="PlaceHolder 2"/>
          <p:cNvSpPr>
            <a:spLocks noGrp="1"/>
          </p:cNvSpPr>
          <p:nvPr>
            <p:ph type="body"/>
          </p:nvPr>
        </p:nvSpPr>
        <p:spPr>
          <a:xfrm>
            <a:off x="726480" y="1017720"/>
            <a:ext cx="7703640" cy="355068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4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93" r:id="rId1"/>
  </p:sldLayoutIdLst>
  <p:txStyles>
    <p:titleStyle/>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76" name="Google Shape;310;p31"/>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 name="Google Shape;311;p31"/>
          <p:cNvSpPr/>
          <p:nvPr/>
        </p:nvSpPr>
        <p:spPr>
          <a:xfrm>
            <a:off x="7544520" y="35352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 name="Google Shape;312;p31"/>
          <p:cNvSpPr/>
          <p:nvPr/>
        </p:nvSpPr>
        <p:spPr>
          <a:xfrm>
            <a:off x="7567560" y="35416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pic>
        <p:nvPicPr>
          <p:cNvPr id="179" name="Google Shape;313;p31"/>
          <p:cNvPicPr/>
          <p:nvPr/>
        </p:nvPicPr>
        <p:blipFill>
          <a:blip r:embed="rId3" cstate="print"/>
          <a:srcRect l="414" r="553"/>
          <a:stretch/>
        </p:blipFill>
        <p:spPr>
          <a:xfrm rot="5400000" flipH="1">
            <a:off x="1982520" y="-1990440"/>
            <a:ext cx="5188320" cy="9156240"/>
          </a:xfrm>
          <a:prstGeom prst="rect">
            <a:avLst/>
          </a:prstGeom>
          <a:ln w="0">
            <a:noFill/>
          </a:ln>
        </p:spPr>
      </p:pic>
      <p:pic>
        <p:nvPicPr>
          <p:cNvPr id="180" name="Google Shape;314;p31"/>
          <p:cNvPicPr/>
          <p:nvPr/>
        </p:nvPicPr>
        <p:blipFill>
          <a:blip r:embed="rId4" cstate="print">
            <a:alphaModFix amt="50000"/>
          </a:blip>
          <a:srcRect l="1158" r="46635" b="83538"/>
          <a:stretch/>
        </p:blipFill>
        <p:spPr>
          <a:xfrm rot="16200000">
            <a:off x="6176520" y="2185200"/>
            <a:ext cx="5146560" cy="846720"/>
          </a:xfrm>
          <a:prstGeom prst="rect">
            <a:avLst/>
          </a:prstGeom>
          <a:ln w="0">
            <a:noFill/>
          </a:ln>
        </p:spPr>
      </p:pic>
      <p:pic>
        <p:nvPicPr>
          <p:cNvPr id="181" name="Google Shape;315;p31"/>
          <p:cNvPicPr/>
          <p:nvPr/>
        </p:nvPicPr>
        <p:blipFill>
          <a:blip r:embed="rId4" cstate="print">
            <a:alphaModFix amt="50000"/>
          </a:blip>
          <a:srcRect l="1158" r="46635" b="83538"/>
          <a:stretch/>
        </p:blipFill>
        <p:spPr>
          <a:xfrm rot="5400000" flipH="1">
            <a:off x="-2149560" y="2185200"/>
            <a:ext cx="5146560" cy="8467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95" r:id="rId1"/>
  </p:sldLayoutIdLst>
  <p:txStyles>
    <p:titleStyle/>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82" name="Google Shape;317;p32"/>
          <p:cNvPicPr/>
          <p:nvPr/>
        </p:nvPicPr>
        <p:blipFill>
          <a:blip r:embed="rId3" cstate="print"/>
          <a:srcRect l="392" r="68538"/>
          <a:stretch/>
        </p:blipFill>
        <p:spPr>
          <a:xfrm rot="5400000">
            <a:off x="1981440" y="-1997640"/>
            <a:ext cx="5181480" cy="9143640"/>
          </a:xfrm>
          <a:prstGeom prst="rect">
            <a:avLst/>
          </a:prstGeom>
          <a:ln w="0">
            <a:noFill/>
          </a:ln>
        </p:spPr>
      </p:pic>
      <p:pic>
        <p:nvPicPr>
          <p:cNvPr id="183" name="Google Shape;318;p32"/>
          <p:cNvPicPr/>
          <p:nvPr/>
        </p:nvPicPr>
        <p:blipFill>
          <a:blip r:embed="rId4" cstate="print">
            <a:alphaModFix amt="50000"/>
          </a:blip>
          <a:srcRect l="10398" t="7567" r="28315" b="-125040"/>
          <a:stretch/>
        </p:blipFill>
        <p:spPr>
          <a:xfrm rot="5400000">
            <a:off x="2003040" y="-2000160"/>
            <a:ext cx="5137920" cy="914364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97" r:id="rId1"/>
  </p:sldLayoutIdLst>
  <p:txStyles>
    <p:titleStyle/>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84" name="Google Shape;33;p5"/>
          <p:cNvPicPr/>
          <p:nvPr/>
        </p:nvPicPr>
        <p:blipFill>
          <a:blip r:embed="rId3" cstate="print"/>
          <a:srcRect l="414" r="682"/>
          <a:stretch/>
        </p:blipFill>
        <p:spPr>
          <a:xfrm rot="5400000" flipH="1">
            <a:off x="1982520" y="-1990440"/>
            <a:ext cx="5188320" cy="9156240"/>
          </a:xfrm>
          <a:prstGeom prst="rect">
            <a:avLst/>
          </a:prstGeom>
          <a:ln w="0">
            <a:noFill/>
          </a:ln>
        </p:spPr>
      </p:pic>
      <p:pic>
        <p:nvPicPr>
          <p:cNvPr id="185" name="Google Shape;34;p5"/>
          <p:cNvPicPr/>
          <p:nvPr/>
        </p:nvPicPr>
        <p:blipFill>
          <a:blip r:embed="rId4" cstate="print">
            <a:alphaModFix amt="50000"/>
          </a:blip>
          <a:srcRect l="15469" t="51390" r="5793" b="-7602"/>
          <a:stretch/>
        </p:blipFill>
        <p:spPr>
          <a:xfrm>
            <a:off x="0" y="-69120"/>
            <a:ext cx="7763400" cy="2894040"/>
          </a:xfrm>
          <a:prstGeom prst="rect">
            <a:avLst/>
          </a:prstGeom>
          <a:ln w="0">
            <a:noFill/>
          </a:ln>
        </p:spPr>
      </p:pic>
      <p:sp>
        <p:nvSpPr>
          <p:cNvPr id="186" name="Google Shape;35;p5"/>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 name="Google Shape;36;p5"/>
          <p:cNvSpPr/>
          <p:nvPr/>
        </p:nvSpPr>
        <p:spPr>
          <a:xfrm>
            <a:off x="7544520" y="35352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 name="Google Shape;37;p5"/>
          <p:cNvSpPr/>
          <p:nvPr/>
        </p:nvSpPr>
        <p:spPr>
          <a:xfrm>
            <a:off x="7567560" y="35416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 name="Google Shape;38;p5"/>
          <p:cNvSpPr/>
          <p:nvPr/>
        </p:nvSpPr>
        <p:spPr>
          <a:xfrm>
            <a:off x="7572960" y="35438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 name="Google Shape;39;p5"/>
          <p:cNvSpPr/>
          <p:nvPr/>
        </p:nvSpPr>
        <p:spPr>
          <a:xfrm>
            <a:off x="1339920" y="334872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 name="Google Shape;40;p5"/>
          <p:cNvSpPr/>
          <p:nvPr/>
        </p:nvSpPr>
        <p:spPr>
          <a:xfrm>
            <a:off x="7544520" y="35388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 name="Google Shape;41;p5"/>
          <p:cNvSpPr/>
          <p:nvPr/>
        </p:nvSpPr>
        <p:spPr>
          <a:xfrm>
            <a:off x="7567560" y="35452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 name="Google Shape;42;p5"/>
          <p:cNvSpPr/>
          <p:nvPr/>
        </p:nvSpPr>
        <p:spPr>
          <a:xfrm>
            <a:off x="7572960" y="35474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99" r:id="rId1"/>
  </p:sldLayoutIdLst>
  <p:txStyles>
    <p:titleStyle/>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98" name="Google Shape;49;p6"/>
          <p:cNvPicPr/>
          <p:nvPr/>
        </p:nvPicPr>
        <p:blipFill>
          <a:blip r:embed="rId3" cstate="print"/>
          <a:srcRect l="420" r="-671"/>
          <a:stretch/>
        </p:blipFill>
        <p:spPr>
          <a:xfrm rot="5400000" flipH="1">
            <a:off x="1955160" y="-2017800"/>
            <a:ext cx="5243040" cy="9156240"/>
          </a:xfrm>
          <a:prstGeom prst="rect">
            <a:avLst/>
          </a:prstGeom>
          <a:ln w="0">
            <a:noFill/>
          </a:ln>
        </p:spPr>
      </p:pic>
      <p:pic>
        <p:nvPicPr>
          <p:cNvPr id="199" name="Google Shape;50;p6"/>
          <p:cNvPicPr/>
          <p:nvPr/>
        </p:nvPicPr>
        <p:blipFill>
          <a:blip r:embed="rId4" cstate="print">
            <a:alphaModFix amt="50000"/>
          </a:blip>
          <a:srcRect l="1158" r="46635" b="83855"/>
          <a:stretch/>
        </p:blipFill>
        <p:spPr>
          <a:xfrm rot="16200000">
            <a:off x="6168240" y="2193120"/>
            <a:ext cx="5146560" cy="830520"/>
          </a:xfrm>
          <a:prstGeom prst="rect">
            <a:avLst/>
          </a:prstGeom>
          <a:ln w="0">
            <a:noFill/>
          </a:ln>
        </p:spPr>
      </p:pic>
      <p:pic>
        <p:nvPicPr>
          <p:cNvPr id="200" name="Google Shape;51;p6"/>
          <p:cNvPicPr/>
          <p:nvPr/>
        </p:nvPicPr>
        <p:blipFill>
          <a:blip r:embed="rId4" cstate="print">
            <a:alphaModFix amt="50000"/>
          </a:blip>
          <a:srcRect l="15469" t="60441" r="5793" b="-7605"/>
          <a:stretch/>
        </p:blipFill>
        <p:spPr>
          <a:xfrm>
            <a:off x="0" y="0"/>
            <a:ext cx="7763400" cy="2428200"/>
          </a:xfrm>
          <a:prstGeom prst="rect">
            <a:avLst/>
          </a:prstGeom>
          <a:ln w="0">
            <a:noFill/>
          </a:ln>
        </p:spPr>
      </p:pic>
      <p:sp>
        <p:nvSpPr>
          <p:cNvPr id="201" name="Google Shape;52;p6"/>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 name="Google Shape;53;p6"/>
          <p:cNvSpPr/>
          <p:nvPr/>
        </p:nvSpPr>
        <p:spPr>
          <a:xfrm>
            <a:off x="7544520" y="35352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 name="Google Shape;54;p6"/>
          <p:cNvSpPr/>
          <p:nvPr/>
        </p:nvSpPr>
        <p:spPr>
          <a:xfrm>
            <a:off x="7567560" y="35416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01" r:id="rId1"/>
  </p:sldLayoutIdLst>
  <p:txStyles>
    <p:titleStyle/>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06" name="Google Shape;57;p7"/>
          <p:cNvPicPr/>
          <p:nvPr/>
        </p:nvPicPr>
        <p:blipFill>
          <a:blip r:embed="rId3" cstate="print"/>
          <a:srcRect l="2006" t="1597" r="1085" b="1597"/>
          <a:stretch/>
        </p:blipFill>
        <p:spPr>
          <a:xfrm rot="5400000" flipH="1">
            <a:off x="1982520" y="-2006280"/>
            <a:ext cx="5188320" cy="9156240"/>
          </a:xfrm>
          <a:prstGeom prst="rect">
            <a:avLst/>
          </a:prstGeom>
          <a:ln w="0">
            <a:noFill/>
          </a:ln>
        </p:spPr>
      </p:pic>
      <p:sp>
        <p:nvSpPr>
          <p:cNvPr id="207" name="Google Shape;58;p7"/>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 name="Google Shape;59;p7"/>
          <p:cNvSpPr/>
          <p:nvPr/>
        </p:nvSpPr>
        <p:spPr>
          <a:xfrm>
            <a:off x="7544520" y="35352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 name="Google Shape;60;p7"/>
          <p:cNvSpPr/>
          <p:nvPr/>
        </p:nvSpPr>
        <p:spPr>
          <a:xfrm>
            <a:off x="7567560" y="35416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 name="Google Shape;61;p7"/>
          <p:cNvSpPr/>
          <p:nvPr/>
        </p:nvSpPr>
        <p:spPr>
          <a:xfrm>
            <a:off x="7572960" y="35438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 name="Google Shape;62;p7"/>
          <p:cNvSpPr/>
          <p:nvPr/>
        </p:nvSpPr>
        <p:spPr>
          <a:xfrm>
            <a:off x="1339920" y="334872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 name="Google Shape;63;p7"/>
          <p:cNvSpPr/>
          <p:nvPr/>
        </p:nvSpPr>
        <p:spPr>
          <a:xfrm>
            <a:off x="7544520" y="35388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 name="Google Shape;64;p7"/>
          <p:cNvSpPr/>
          <p:nvPr/>
        </p:nvSpPr>
        <p:spPr>
          <a:xfrm>
            <a:off x="7567560" y="35452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 name="Google Shape;65;p7"/>
          <p:cNvSpPr/>
          <p:nvPr/>
        </p:nvSpPr>
        <p:spPr>
          <a:xfrm>
            <a:off x="7572960" y="35474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 name="PlaceHolder 1"/>
          <p:cNvSpPr>
            <a:spLocks noGrp="1"/>
          </p:cNvSpPr>
          <p:nvPr>
            <p:ph type="title"/>
          </p:nvPr>
        </p:nvSpPr>
        <p:spPr>
          <a:xfrm>
            <a:off x="713160" y="444960"/>
            <a:ext cx="2962800" cy="123084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
        <p:nvSpPr>
          <p:cNvPr id="216" name="PlaceHolder 2"/>
          <p:cNvSpPr>
            <a:spLocks noGrp="1"/>
          </p:cNvSpPr>
          <p:nvPr>
            <p:ph type="body"/>
          </p:nvPr>
        </p:nvSpPr>
        <p:spPr>
          <a:xfrm>
            <a:off x="713160" y="1905840"/>
            <a:ext cx="4058280" cy="217152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400" b="0" strike="noStrike" spc="-1">
                <a:solidFill>
                  <a:srgbClr val="000000"/>
                </a:solidFill>
                <a:latin typeface="Arial"/>
              </a:rPr>
              <a:t>Seventh Outline Level</a:t>
            </a:r>
          </a:p>
        </p:txBody>
      </p:sp>
      <p:pic>
        <p:nvPicPr>
          <p:cNvPr id="217" name="Google Shape;68;p7"/>
          <p:cNvPicPr/>
          <p:nvPr/>
        </p:nvPicPr>
        <p:blipFill>
          <a:blip r:embed="rId4" cstate="print">
            <a:alphaModFix amt="50000"/>
          </a:blip>
          <a:srcRect l="1158" t="763" r="46635" b="79202"/>
          <a:stretch/>
        </p:blipFill>
        <p:spPr>
          <a:xfrm rot="16200000">
            <a:off x="6077520" y="2072160"/>
            <a:ext cx="5188320" cy="1030680"/>
          </a:xfrm>
          <a:prstGeom prst="rect">
            <a:avLst/>
          </a:prstGeom>
          <a:ln w="0">
            <a:noFill/>
          </a:ln>
        </p:spPr>
      </p:pic>
      <p:pic>
        <p:nvPicPr>
          <p:cNvPr id="218" name="Google Shape;69;p7"/>
          <p:cNvPicPr/>
          <p:nvPr/>
        </p:nvPicPr>
        <p:blipFill>
          <a:blip r:embed="rId4" cstate="print">
            <a:alphaModFix amt="50000"/>
          </a:blip>
          <a:srcRect l="15470" t="60306" r="7161" b="-7602"/>
          <a:stretch/>
        </p:blipFill>
        <p:spPr>
          <a:xfrm>
            <a:off x="0" y="-6840"/>
            <a:ext cx="7627680" cy="243504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03" r:id="rId1"/>
  </p:sldLayoutIdLst>
  <p:txStyles>
    <p:titleStyle/>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19" name="Google Shape;71;p8"/>
          <p:cNvPicPr/>
          <p:nvPr/>
        </p:nvPicPr>
        <p:blipFill>
          <a:blip r:embed="rId3" cstate="print"/>
          <a:srcRect l="10976" r="57908" b="-360"/>
          <a:stretch/>
        </p:blipFill>
        <p:spPr>
          <a:xfrm rot="16200000" flipH="1">
            <a:off x="2000520" y="-2010240"/>
            <a:ext cx="5175000" cy="9176400"/>
          </a:xfrm>
          <a:prstGeom prst="rect">
            <a:avLst/>
          </a:prstGeom>
          <a:ln w="0">
            <a:noFill/>
          </a:ln>
        </p:spPr>
      </p:pic>
      <p:pic>
        <p:nvPicPr>
          <p:cNvPr id="220" name="Google Shape;72;p8"/>
          <p:cNvPicPr/>
          <p:nvPr/>
        </p:nvPicPr>
        <p:blipFill>
          <a:blip r:embed="rId4" cstate="print">
            <a:alphaModFix amt="50000"/>
          </a:blip>
          <a:srcRect l="7180" t="26476" r="31009" b="-92169"/>
          <a:stretch/>
        </p:blipFill>
        <p:spPr>
          <a:xfrm rot="16200000" flipH="1">
            <a:off x="893520" y="-893520"/>
            <a:ext cx="5187240" cy="6974280"/>
          </a:xfrm>
          <a:prstGeom prst="rect">
            <a:avLst/>
          </a:prstGeom>
          <a:ln w="0">
            <a:noFill/>
          </a:ln>
        </p:spPr>
      </p:pic>
      <p:sp>
        <p:nvSpPr>
          <p:cNvPr id="221" name="PlaceHolder 1"/>
          <p:cNvSpPr>
            <a:spLocks noGrp="1"/>
          </p:cNvSpPr>
          <p:nvPr>
            <p:ph type="title"/>
          </p:nvPr>
        </p:nvSpPr>
        <p:spPr>
          <a:xfrm>
            <a:off x="1769760" y="1657440"/>
            <a:ext cx="5603760" cy="1828440"/>
          </a:xfrm>
          <a:prstGeom prst="rect">
            <a:avLst/>
          </a:prstGeom>
          <a:noFill/>
          <a:ln w="0">
            <a:noFill/>
          </a:ln>
        </p:spPr>
        <p:txBody>
          <a:bodyPr lIns="91440" tIns="91440" rIns="91440" bIns="91440" anchor="ctr">
            <a:noAutofit/>
          </a:bodyPr>
          <a:lstStyle/>
          <a:p>
            <a:pPr indent="0">
              <a:buNone/>
            </a:pPr>
            <a:r>
              <a:rPr lang="fr-FR" sz="60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05" r:id="rId1"/>
  </p:sldLayoutIdLst>
  <p:txStyles>
    <p:titleStyle/>
    <p:bodyStyle/>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22" name="Google Shape;75;p9"/>
          <p:cNvPicPr/>
          <p:nvPr/>
        </p:nvPicPr>
        <p:blipFill>
          <a:blip r:embed="rId3" cstate="print"/>
          <a:srcRect l="133" r="68724"/>
          <a:stretch/>
        </p:blipFill>
        <p:spPr>
          <a:xfrm rot="5400000">
            <a:off x="1982520" y="-1996560"/>
            <a:ext cx="5179320" cy="9143640"/>
          </a:xfrm>
          <a:prstGeom prst="rect">
            <a:avLst/>
          </a:prstGeom>
          <a:ln w="0">
            <a:noFill/>
          </a:ln>
        </p:spPr>
      </p:pic>
      <p:pic>
        <p:nvPicPr>
          <p:cNvPr id="223" name="Google Shape;76;p9"/>
          <p:cNvPicPr/>
          <p:nvPr/>
        </p:nvPicPr>
        <p:blipFill>
          <a:blip r:embed="rId4" cstate="print">
            <a:alphaModFix amt="50000"/>
          </a:blip>
          <a:srcRect l="10082" t="7567" r="28313" b="-125040"/>
          <a:stretch/>
        </p:blipFill>
        <p:spPr>
          <a:xfrm rot="5400000">
            <a:off x="2702880" y="-1996200"/>
            <a:ext cx="5164560" cy="9143640"/>
          </a:xfrm>
          <a:prstGeom prst="rect">
            <a:avLst/>
          </a:prstGeom>
          <a:ln w="0">
            <a:noFill/>
          </a:ln>
        </p:spPr>
      </p:pic>
      <p:sp>
        <p:nvSpPr>
          <p:cNvPr id="224" name="Google Shape;77;p9"/>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5" name="Google Shape;78;p9"/>
          <p:cNvSpPr/>
          <p:nvPr/>
        </p:nvSpPr>
        <p:spPr>
          <a:xfrm>
            <a:off x="1339920" y="334872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6" name="PlaceHolder 1"/>
          <p:cNvSpPr>
            <a:spLocks noGrp="1"/>
          </p:cNvSpPr>
          <p:nvPr>
            <p:ph type="title"/>
          </p:nvPr>
        </p:nvSpPr>
        <p:spPr>
          <a:xfrm>
            <a:off x="1577880" y="1430280"/>
            <a:ext cx="5428800" cy="1117440"/>
          </a:xfrm>
          <a:prstGeom prst="rect">
            <a:avLst/>
          </a:prstGeom>
          <a:noFill/>
          <a:ln w="0">
            <a:noFill/>
          </a:ln>
        </p:spPr>
        <p:txBody>
          <a:bodyPr lIns="91440" tIns="91440" rIns="91440" bIns="91440" anchor="ctr">
            <a:noAutofit/>
          </a:bodyPr>
          <a:lstStyle/>
          <a:p>
            <a:pPr indent="0">
              <a:buNone/>
            </a:pPr>
            <a:r>
              <a:rPr lang="fr-FR" sz="6000" b="0" strike="noStrike" spc="-1">
                <a:solidFill>
                  <a:schemeClr val="dk1"/>
                </a:solidFill>
                <a:latin typeface="Arial"/>
              </a:rPr>
              <a:t>Click to edit the title text format</a:t>
            </a:r>
          </a:p>
        </p:txBody>
      </p:sp>
      <p:sp>
        <p:nvSpPr>
          <p:cNvPr id="227"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7" r:id="rId1"/>
  </p:sldLayoutIdLst>
  <p:txStyles>
    <p:titleStyle/>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28" name="PlaceHolder 1"/>
          <p:cNvSpPr>
            <a:spLocks noGrp="1"/>
          </p:cNvSpPr>
          <p:nvPr>
            <p:ph type="body"/>
          </p:nvPr>
        </p:nvSpPr>
        <p:spPr>
          <a:xfrm>
            <a:off x="0" y="-6840"/>
            <a:ext cx="9143640" cy="5148000"/>
          </a:xfrm>
          <a:prstGeom prst="rect">
            <a:avLst/>
          </a:prstGeom>
          <a:noFill/>
          <a:ln w="0">
            <a:noFill/>
          </a:ln>
        </p:spPr>
        <p:txBody>
          <a:bodyPr lIns="90000" tIns="45000" rIns="90000" bIns="45000" anchor="t">
            <a:normAutofit/>
          </a:bodyPr>
          <a:lstStyle/>
          <a:p>
            <a:pPr marL="432000" indent="-324000">
              <a:spcBef>
                <a:spcPts val="1417"/>
              </a:spcBef>
              <a:buClr>
                <a:srgbClr val="FFFFFF"/>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800" b="0" strike="noStrike" spc="-1">
                <a:solidFill>
                  <a:srgbClr val="000000"/>
                </a:solidFill>
                <a:latin typeface="Arial"/>
              </a:rPr>
              <a:t>Seventh Outline Level</a:t>
            </a:r>
          </a:p>
        </p:txBody>
      </p:sp>
      <p:sp>
        <p:nvSpPr>
          <p:cNvPr id="229" name="PlaceHolder 2"/>
          <p:cNvSpPr>
            <a:spLocks noGrp="1"/>
          </p:cNvSpPr>
          <p:nvPr>
            <p:ph type="title"/>
          </p:nvPr>
        </p:nvSpPr>
        <p:spPr>
          <a:xfrm>
            <a:off x="3867120" y="3327840"/>
            <a:ext cx="4563000" cy="1280520"/>
          </a:xfrm>
          <a:prstGeom prst="rect">
            <a:avLst/>
          </a:prstGeom>
          <a:solidFill>
            <a:schemeClr val="lt1"/>
          </a:solidFill>
          <a:ln w="0">
            <a:noFill/>
          </a:ln>
        </p:spPr>
        <p:txBody>
          <a:bodyPr lIns="91440" tIns="91440" rIns="91440" bIns="91440" anchor="ctr">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09"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p:bodyStyle/>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1" r:id="rId1"/>
  </p:sldLayoutIdLst>
  <p:txStyles>
    <p:titleStyle/>
    <p:bodyStyle/>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230" name="PlaceHolder 1"/>
          <p:cNvSpPr>
            <a:spLocks noGrp="1"/>
          </p:cNvSpPr>
          <p:nvPr>
            <p:ph type="title"/>
          </p:nvPr>
        </p:nvSpPr>
        <p:spPr>
          <a:xfrm>
            <a:off x="723600" y="511200"/>
            <a:ext cx="7696800" cy="482040"/>
          </a:xfrm>
          <a:prstGeom prst="rect">
            <a:avLst/>
          </a:prstGeom>
          <a:noFill/>
          <a:ln w="0">
            <a:noFill/>
          </a:ln>
        </p:spPr>
        <p:txBody>
          <a:bodyPr lIns="91440" tIns="91440" rIns="91440" bIns="91440" anchor="t">
            <a:noAutofit/>
          </a:bodyPr>
          <a:lstStyle/>
          <a:p>
            <a:pPr indent="0">
              <a:buNone/>
            </a:pPr>
            <a:r>
              <a:rPr lang="fr-FR" sz="24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13"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Google Shape;91;p13"/>
          <p:cNvPicPr/>
          <p:nvPr/>
        </p:nvPicPr>
        <p:blipFill>
          <a:blip r:embed="rId3" cstate="print"/>
          <a:srcRect l="420" r="-520"/>
          <a:stretch/>
        </p:blipFill>
        <p:spPr>
          <a:xfrm rot="5400000">
            <a:off x="1982520" y="-1990800"/>
            <a:ext cx="5188320" cy="9156240"/>
          </a:xfrm>
          <a:prstGeom prst="rect">
            <a:avLst/>
          </a:prstGeom>
          <a:ln w="0">
            <a:noFill/>
          </a:ln>
        </p:spPr>
      </p:pic>
      <p:pic>
        <p:nvPicPr>
          <p:cNvPr id="10" name="Google Shape;92;p13"/>
          <p:cNvPicPr/>
          <p:nvPr/>
        </p:nvPicPr>
        <p:blipFill>
          <a:blip r:embed="rId4" cstate="print">
            <a:alphaModFix amt="50000"/>
          </a:blip>
          <a:srcRect l="1158" r="46635" b="51446"/>
          <a:stretch/>
        </p:blipFill>
        <p:spPr>
          <a:xfrm rot="5400000">
            <a:off x="-1330920" y="1316520"/>
            <a:ext cx="5146560" cy="2499480"/>
          </a:xfrm>
          <a:prstGeom prst="rect">
            <a:avLst/>
          </a:prstGeom>
          <a:ln w="0">
            <a:noFill/>
          </a:ln>
        </p:spPr>
      </p:pic>
      <p:sp>
        <p:nvSpPr>
          <p:cNvPr id="11" name="PlaceHolder 1"/>
          <p:cNvSpPr>
            <a:spLocks noGrp="1"/>
          </p:cNvSpPr>
          <p:nvPr>
            <p:ph type="title"/>
          </p:nvPr>
        </p:nvSpPr>
        <p:spPr>
          <a:xfrm>
            <a:off x="1020960" y="444960"/>
            <a:ext cx="68378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
        <p:nvSpPr>
          <p:cNvPr id="12" name="PlaceHolder 2"/>
          <p:cNvSpPr>
            <a:spLocks noGrp="1"/>
          </p:cNvSpPr>
          <p:nvPr>
            <p:ph type="title"/>
          </p:nvPr>
        </p:nvSpPr>
        <p:spPr>
          <a:xfrm>
            <a:off x="1105200" y="3014280"/>
            <a:ext cx="1146240" cy="673920"/>
          </a:xfrm>
          <a:prstGeom prst="rect">
            <a:avLst/>
          </a:prstGeom>
          <a:solidFill>
            <a:schemeClr val="lt1"/>
          </a:solidFill>
          <a:ln w="0">
            <a:noFill/>
          </a:ln>
        </p:spPr>
        <p:txBody>
          <a:bodyPr lIns="91440" tIns="91440" rIns="91440" bIns="91440" anchor="ctr">
            <a:noAutofit/>
          </a:bodyPr>
          <a:lstStyle/>
          <a:p>
            <a:pPr indent="0" algn="ctr">
              <a:lnSpc>
                <a:spcPct val="100000"/>
              </a:lnSpc>
              <a:buNone/>
            </a:pPr>
            <a:r>
              <a:rPr lang="fr-FR" sz="3000" b="0" strike="noStrike" spc="-1">
                <a:solidFill>
                  <a:schemeClr val="dk1"/>
                </a:solidFill>
                <a:latin typeface="DM Sans ExtraBold"/>
                <a:ea typeface="DM Sans ExtraBold"/>
              </a:rPr>
              <a:t>xx%</a:t>
            </a:r>
            <a:endParaRPr lang="fr-FR" sz="3000" b="0" strike="noStrike" spc="-1">
              <a:solidFill>
                <a:schemeClr val="dk1"/>
              </a:solidFill>
              <a:latin typeface="Arial"/>
            </a:endParaRPr>
          </a:p>
        </p:txBody>
      </p:sp>
      <p:sp>
        <p:nvSpPr>
          <p:cNvPr id="13" name="PlaceHolder 3"/>
          <p:cNvSpPr>
            <a:spLocks noGrp="1"/>
          </p:cNvSpPr>
          <p:nvPr>
            <p:ph type="title"/>
          </p:nvPr>
        </p:nvSpPr>
        <p:spPr>
          <a:xfrm>
            <a:off x="1105200" y="3882240"/>
            <a:ext cx="1146240" cy="673920"/>
          </a:xfrm>
          <a:prstGeom prst="rect">
            <a:avLst/>
          </a:prstGeom>
          <a:solidFill>
            <a:schemeClr val="lt1"/>
          </a:solidFill>
          <a:ln w="0">
            <a:noFill/>
          </a:ln>
        </p:spPr>
        <p:txBody>
          <a:bodyPr lIns="91440" tIns="91440" rIns="91440" bIns="91440" anchor="ctr">
            <a:noAutofit/>
          </a:bodyPr>
          <a:lstStyle/>
          <a:p>
            <a:pPr indent="0" algn="ctr">
              <a:lnSpc>
                <a:spcPct val="100000"/>
              </a:lnSpc>
              <a:buNone/>
            </a:pPr>
            <a:r>
              <a:rPr lang="fr-FR" sz="3000" b="0" strike="noStrike" spc="-1">
                <a:solidFill>
                  <a:schemeClr val="dk1"/>
                </a:solidFill>
                <a:latin typeface="DM Sans ExtraBold"/>
                <a:ea typeface="DM Sans ExtraBold"/>
              </a:rPr>
              <a:t>xx%</a:t>
            </a:r>
            <a:endParaRPr lang="fr-FR" sz="3000" b="0" strike="noStrike" spc="-1">
              <a:solidFill>
                <a:schemeClr val="dk1"/>
              </a:solidFill>
              <a:latin typeface="Arial"/>
            </a:endParaRPr>
          </a:p>
        </p:txBody>
      </p:sp>
      <p:sp>
        <p:nvSpPr>
          <p:cNvPr id="14" name="PlaceHolder 4"/>
          <p:cNvSpPr>
            <a:spLocks noGrp="1"/>
          </p:cNvSpPr>
          <p:nvPr>
            <p:ph type="title"/>
          </p:nvPr>
        </p:nvSpPr>
        <p:spPr>
          <a:xfrm>
            <a:off x="1104840" y="1279080"/>
            <a:ext cx="1146240" cy="673920"/>
          </a:xfrm>
          <a:prstGeom prst="rect">
            <a:avLst/>
          </a:prstGeom>
          <a:solidFill>
            <a:schemeClr val="lt1"/>
          </a:solidFill>
          <a:ln w="0">
            <a:noFill/>
          </a:ln>
        </p:spPr>
        <p:txBody>
          <a:bodyPr lIns="91440" tIns="91440" rIns="91440" bIns="91440" anchor="ctr">
            <a:noAutofit/>
          </a:bodyPr>
          <a:lstStyle/>
          <a:p>
            <a:pPr indent="0" algn="ctr">
              <a:lnSpc>
                <a:spcPct val="100000"/>
              </a:lnSpc>
              <a:buNone/>
            </a:pPr>
            <a:r>
              <a:rPr lang="fr-FR" sz="3000" b="0" strike="noStrike" spc="-1">
                <a:solidFill>
                  <a:schemeClr val="dk1"/>
                </a:solidFill>
                <a:latin typeface="DM Sans ExtraBold"/>
                <a:ea typeface="DM Sans ExtraBold"/>
              </a:rPr>
              <a:t>xx%</a:t>
            </a:r>
            <a:endParaRPr lang="fr-FR" sz="3000" b="0" strike="noStrike" spc="-1">
              <a:solidFill>
                <a:schemeClr val="dk1"/>
              </a:solidFill>
              <a:latin typeface="Arial"/>
            </a:endParaRPr>
          </a:p>
        </p:txBody>
      </p:sp>
      <p:sp>
        <p:nvSpPr>
          <p:cNvPr id="15" name="PlaceHolder 5"/>
          <p:cNvSpPr>
            <a:spLocks noGrp="1"/>
          </p:cNvSpPr>
          <p:nvPr>
            <p:ph type="title"/>
          </p:nvPr>
        </p:nvSpPr>
        <p:spPr>
          <a:xfrm>
            <a:off x="1104840" y="2146680"/>
            <a:ext cx="1146240" cy="673920"/>
          </a:xfrm>
          <a:prstGeom prst="rect">
            <a:avLst/>
          </a:prstGeom>
          <a:solidFill>
            <a:schemeClr val="lt1"/>
          </a:solidFill>
          <a:ln w="0">
            <a:noFill/>
          </a:ln>
        </p:spPr>
        <p:txBody>
          <a:bodyPr lIns="91440" tIns="91440" rIns="91440" bIns="91440" anchor="ctr">
            <a:noAutofit/>
          </a:bodyPr>
          <a:lstStyle/>
          <a:p>
            <a:pPr indent="0" algn="ctr">
              <a:lnSpc>
                <a:spcPct val="100000"/>
              </a:lnSpc>
              <a:buNone/>
            </a:pPr>
            <a:r>
              <a:rPr lang="fr-FR" sz="3000" b="0" strike="noStrike" spc="-1">
                <a:solidFill>
                  <a:schemeClr val="dk1"/>
                </a:solidFill>
                <a:latin typeface="DM Sans ExtraBold"/>
                <a:ea typeface="DM Sans ExtraBold"/>
              </a:rPr>
              <a:t>xx%</a:t>
            </a:r>
            <a:endParaRPr lang="fr-FR" sz="3000" b="0" strike="noStrike" spc="-1">
              <a:solidFill>
                <a:schemeClr val="dk1"/>
              </a:solidFill>
              <a:latin typeface="Arial"/>
            </a:endParaRPr>
          </a:p>
        </p:txBody>
      </p:sp>
      <p:sp>
        <p:nvSpPr>
          <p:cNvPr id="16" name="Google Shape;106;p13"/>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 name="Google Shape;107;p13"/>
          <p:cNvSpPr/>
          <p:nvPr/>
        </p:nvSpPr>
        <p:spPr>
          <a:xfrm>
            <a:off x="7544520" y="35352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 name="Google Shape;108;p13"/>
          <p:cNvSpPr/>
          <p:nvPr/>
        </p:nvSpPr>
        <p:spPr>
          <a:xfrm>
            <a:off x="7567560" y="35416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 name="Google Shape;109;p13"/>
          <p:cNvSpPr/>
          <p:nvPr/>
        </p:nvSpPr>
        <p:spPr>
          <a:xfrm>
            <a:off x="7572960" y="35438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 name="Google Shape;110;p13"/>
          <p:cNvSpPr/>
          <p:nvPr/>
        </p:nvSpPr>
        <p:spPr>
          <a:xfrm>
            <a:off x="1339920" y="334872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 name="Google Shape;111;p13"/>
          <p:cNvSpPr/>
          <p:nvPr/>
        </p:nvSpPr>
        <p:spPr>
          <a:xfrm>
            <a:off x="7544520" y="35388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 name="Google Shape;112;p13"/>
          <p:cNvSpPr/>
          <p:nvPr/>
        </p:nvSpPr>
        <p:spPr>
          <a:xfrm>
            <a:off x="7567560" y="35452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 name="Google Shape;113;p13"/>
          <p:cNvSpPr/>
          <p:nvPr/>
        </p:nvSpPr>
        <p:spPr>
          <a:xfrm>
            <a:off x="7572960" y="35474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4" name="Google Shape;115;p14"/>
          <p:cNvPicPr/>
          <p:nvPr/>
        </p:nvPicPr>
        <p:blipFill>
          <a:blip r:embed="rId3" cstate="print"/>
          <a:srcRect l="420" r="-520"/>
          <a:stretch/>
        </p:blipFill>
        <p:spPr>
          <a:xfrm rot="16200000" flipH="1">
            <a:off x="1983960" y="-1990800"/>
            <a:ext cx="5188320" cy="9156240"/>
          </a:xfrm>
          <a:prstGeom prst="rect">
            <a:avLst/>
          </a:prstGeom>
          <a:ln w="0">
            <a:noFill/>
          </a:ln>
        </p:spPr>
      </p:pic>
      <p:pic>
        <p:nvPicPr>
          <p:cNvPr id="25" name="Google Shape;116;p14"/>
          <p:cNvPicPr/>
          <p:nvPr/>
        </p:nvPicPr>
        <p:blipFill>
          <a:blip r:embed="rId4" cstate="print">
            <a:alphaModFix amt="50000"/>
          </a:blip>
          <a:srcRect l="1158" r="46635" b="51446"/>
          <a:stretch/>
        </p:blipFill>
        <p:spPr>
          <a:xfrm rot="16200000" flipH="1">
            <a:off x="5333040" y="1316520"/>
            <a:ext cx="5146560" cy="2499480"/>
          </a:xfrm>
          <a:prstGeom prst="rect">
            <a:avLst/>
          </a:prstGeom>
          <a:ln w="0">
            <a:noFill/>
          </a:ln>
        </p:spPr>
      </p:pic>
      <p:sp>
        <p:nvSpPr>
          <p:cNvPr id="26" name="Google Shape;117;p14"/>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 name="Google Shape;118;p14"/>
          <p:cNvSpPr/>
          <p:nvPr/>
        </p:nvSpPr>
        <p:spPr>
          <a:xfrm>
            <a:off x="1339920" y="334872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 name="PlaceHolder 1"/>
          <p:cNvSpPr>
            <a:spLocks noGrp="1"/>
          </p:cNvSpPr>
          <p:nvPr>
            <p:ph type="title"/>
          </p:nvPr>
        </p:nvSpPr>
        <p:spPr>
          <a:xfrm>
            <a:off x="1225080" y="3724200"/>
            <a:ext cx="6693120" cy="531720"/>
          </a:xfrm>
          <a:prstGeom prst="rect">
            <a:avLst/>
          </a:prstGeom>
          <a:solidFill>
            <a:schemeClr val="lt1"/>
          </a:solidFill>
          <a:ln w="0">
            <a:noFill/>
          </a:ln>
        </p:spPr>
        <p:txBody>
          <a:bodyPr lIns="91440" tIns="91440" rIns="91440" bIns="91440" anchor="ctr">
            <a:noAutofit/>
          </a:bodyPr>
          <a:lstStyle/>
          <a:p>
            <a:pPr indent="0">
              <a:buNone/>
            </a:pPr>
            <a:r>
              <a:rPr lang="fr-FR" sz="20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57" r:id="rId1"/>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4" name="Google Shape;128;p16"/>
          <p:cNvPicPr/>
          <p:nvPr/>
        </p:nvPicPr>
        <p:blipFill>
          <a:blip r:embed="rId3" cstate="print"/>
          <a:srcRect l="2068" t="1288" r="67847" b="1188"/>
          <a:stretch/>
        </p:blipFill>
        <p:spPr>
          <a:xfrm rot="5400000">
            <a:off x="1976040" y="-2045160"/>
            <a:ext cx="5182920" cy="9237600"/>
          </a:xfrm>
          <a:prstGeom prst="rect">
            <a:avLst/>
          </a:prstGeom>
          <a:ln w="0">
            <a:noFill/>
          </a:ln>
        </p:spPr>
      </p:pic>
      <p:pic>
        <p:nvPicPr>
          <p:cNvPr id="35" name="Google Shape;129;p16"/>
          <p:cNvPicPr/>
          <p:nvPr/>
        </p:nvPicPr>
        <p:blipFill>
          <a:blip r:embed="rId4" cstate="print">
            <a:alphaModFix amt="50000"/>
          </a:blip>
          <a:srcRect l="10398" t="7567" r="28315" b="-125040"/>
          <a:stretch/>
        </p:blipFill>
        <p:spPr>
          <a:xfrm rot="5400000">
            <a:off x="2179800" y="-1999800"/>
            <a:ext cx="5137920" cy="9143640"/>
          </a:xfrm>
          <a:prstGeom prst="rect">
            <a:avLst/>
          </a:prstGeom>
          <a:ln w="0">
            <a:noFill/>
          </a:ln>
        </p:spPr>
      </p:pic>
      <p:sp>
        <p:nvSpPr>
          <p:cNvPr id="36" name="Google Shape;130;p16"/>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 name="Google Shape;131;p16"/>
          <p:cNvSpPr/>
          <p:nvPr/>
        </p:nvSpPr>
        <p:spPr>
          <a:xfrm>
            <a:off x="7544520" y="35352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 name="Google Shape;132;p16"/>
          <p:cNvSpPr/>
          <p:nvPr/>
        </p:nvSpPr>
        <p:spPr>
          <a:xfrm>
            <a:off x="7567560" y="35416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 name="Google Shape;133;p16"/>
          <p:cNvSpPr/>
          <p:nvPr/>
        </p:nvSpPr>
        <p:spPr>
          <a:xfrm>
            <a:off x="7572960" y="35438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 name="Google Shape;134;p16"/>
          <p:cNvSpPr/>
          <p:nvPr/>
        </p:nvSpPr>
        <p:spPr>
          <a:xfrm>
            <a:off x="1339920" y="334872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 name="Google Shape;135;p16"/>
          <p:cNvSpPr/>
          <p:nvPr/>
        </p:nvSpPr>
        <p:spPr>
          <a:xfrm>
            <a:off x="7544520" y="35388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 name="Google Shape;136;p16"/>
          <p:cNvSpPr/>
          <p:nvPr/>
        </p:nvSpPr>
        <p:spPr>
          <a:xfrm>
            <a:off x="7567560" y="35452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 name="Google Shape;137;p16"/>
          <p:cNvSpPr/>
          <p:nvPr/>
        </p:nvSpPr>
        <p:spPr>
          <a:xfrm>
            <a:off x="7572960" y="35474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 name="PlaceHolder 1"/>
          <p:cNvSpPr>
            <a:spLocks noGrp="1"/>
          </p:cNvSpPr>
          <p:nvPr>
            <p:ph type="title"/>
          </p:nvPr>
        </p:nvSpPr>
        <p:spPr>
          <a:xfrm>
            <a:off x="1015200" y="866880"/>
            <a:ext cx="3404160" cy="2171520"/>
          </a:xfrm>
          <a:prstGeom prst="rect">
            <a:avLst/>
          </a:prstGeom>
          <a:noFill/>
          <a:ln w="0">
            <a:noFill/>
          </a:ln>
        </p:spPr>
        <p:txBody>
          <a:bodyPr lIns="91440" tIns="91440" rIns="91440" bIns="91440" anchor="b">
            <a:noAutofit/>
          </a:bodyPr>
          <a:lstStyle/>
          <a:p>
            <a:pPr indent="0">
              <a:buNone/>
            </a:pPr>
            <a:r>
              <a:rPr lang="fr-FR" sz="3500" b="0" strike="noStrike" spc="-1">
                <a:solidFill>
                  <a:schemeClr val="dk1"/>
                </a:solidFill>
                <a:latin typeface="Arial"/>
              </a:rPr>
              <a:t>Click to edit the title text format</a:t>
            </a:r>
          </a:p>
        </p:txBody>
      </p:sp>
      <p:sp>
        <p:nvSpPr>
          <p:cNvPr id="45" name="PlaceHolder 2"/>
          <p:cNvSpPr>
            <a:spLocks noGrp="1"/>
          </p:cNvSpPr>
          <p:nvPr>
            <p:ph type="body"/>
          </p:nvPr>
        </p:nvSpPr>
        <p:spPr>
          <a:xfrm>
            <a:off x="5383080" y="680040"/>
            <a:ext cx="2814120" cy="3783600"/>
          </a:xfrm>
          <a:prstGeom prst="rect">
            <a:avLst/>
          </a:prstGeom>
          <a:noFill/>
          <a:ln w="0">
            <a:noFill/>
          </a:ln>
          <a:effectLst>
            <a:outerShdw blurRad="57240" dist="19080" dir="5400000" rotWithShape="0">
              <a:srgbClr val="0F2A29">
                <a:alpha val="50000"/>
              </a:srgbClr>
            </a:outerShdw>
          </a:effectLst>
        </p:spPr>
        <p:txBody>
          <a:bodyPr lIns="90000" tIns="45000" rIns="90000" bIns="45000" anchor="t">
            <a:normAutofit fontScale="37222" lnSpcReduction="10000"/>
          </a:bodyPr>
          <a:lstStyle/>
          <a:p>
            <a:pPr marL="432000" indent="-324000">
              <a:spcBef>
                <a:spcPts val="1417"/>
              </a:spcBef>
              <a:buClr>
                <a:srgbClr val="FFFFFF"/>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1" r:id="rId1"/>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6" name="Google Shape;142;p17"/>
          <p:cNvPicPr/>
          <p:nvPr/>
        </p:nvPicPr>
        <p:blipFill>
          <a:blip r:embed="rId3" cstate="print">
            <a:alphaModFix amt="80000"/>
          </a:blip>
          <a:srcRect l="3846"/>
          <a:stretch/>
        </p:blipFill>
        <p:spPr>
          <a:xfrm rot="5400000">
            <a:off x="1992600" y="-2000880"/>
            <a:ext cx="5167800" cy="9156240"/>
          </a:xfrm>
          <a:prstGeom prst="rect">
            <a:avLst/>
          </a:prstGeom>
          <a:ln w="0">
            <a:noFill/>
          </a:ln>
        </p:spPr>
      </p:pic>
      <p:pic>
        <p:nvPicPr>
          <p:cNvPr id="47" name="Google Shape;143;p17"/>
          <p:cNvPicPr/>
          <p:nvPr/>
        </p:nvPicPr>
        <p:blipFill>
          <a:blip r:embed="rId4" cstate="print">
            <a:alphaModFix amt="50000"/>
          </a:blip>
          <a:srcRect l="1158" r="46635" b="74688"/>
          <a:stretch/>
        </p:blipFill>
        <p:spPr>
          <a:xfrm rot="16200000" flipH="1">
            <a:off x="5935320" y="1915200"/>
            <a:ext cx="5146560" cy="1302480"/>
          </a:xfrm>
          <a:prstGeom prst="rect">
            <a:avLst/>
          </a:prstGeom>
          <a:ln w="0">
            <a:noFill/>
          </a:ln>
        </p:spPr>
      </p:pic>
      <p:sp>
        <p:nvSpPr>
          <p:cNvPr id="48" name="PlaceHolder 1"/>
          <p:cNvSpPr>
            <a:spLocks noGrp="1"/>
          </p:cNvSpPr>
          <p:nvPr>
            <p:ph type="title"/>
          </p:nvPr>
        </p:nvSpPr>
        <p:spPr>
          <a:xfrm>
            <a:off x="1053360" y="1333440"/>
            <a:ext cx="2765880" cy="1222200"/>
          </a:xfrm>
          <a:prstGeom prst="rect">
            <a:avLst/>
          </a:prstGeom>
          <a:noFill/>
          <a:ln w="0">
            <a:noFill/>
          </a:ln>
        </p:spPr>
        <p:txBody>
          <a:bodyPr lIns="91440" tIns="91440" rIns="91440" bIns="91440" anchor="b">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63" r:id="rId1"/>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9" name="Google Shape;147;p18"/>
          <p:cNvPicPr/>
          <p:nvPr/>
        </p:nvPicPr>
        <p:blipFill>
          <a:blip r:embed="rId3" cstate="print"/>
          <a:srcRect l="420" r="-520"/>
          <a:stretch/>
        </p:blipFill>
        <p:spPr>
          <a:xfrm rot="5400000" flipH="1">
            <a:off x="1951560" y="-2021400"/>
            <a:ext cx="5250240" cy="9156240"/>
          </a:xfrm>
          <a:prstGeom prst="rect">
            <a:avLst/>
          </a:prstGeom>
          <a:ln w="0">
            <a:noFill/>
          </a:ln>
        </p:spPr>
      </p:pic>
      <p:pic>
        <p:nvPicPr>
          <p:cNvPr id="50" name="Google Shape;148;p18"/>
          <p:cNvPicPr/>
          <p:nvPr/>
        </p:nvPicPr>
        <p:blipFill>
          <a:blip r:embed="rId4" cstate="print">
            <a:alphaModFix amt="50000"/>
          </a:blip>
          <a:srcRect l="15469" t="51390" r="5793" b="-7602"/>
          <a:stretch/>
        </p:blipFill>
        <p:spPr>
          <a:xfrm>
            <a:off x="0" y="-69120"/>
            <a:ext cx="7763400" cy="2894040"/>
          </a:xfrm>
          <a:prstGeom prst="rect">
            <a:avLst/>
          </a:prstGeom>
          <a:ln w="0">
            <a:noFill/>
          </a:ln>
        </p:spPr>
      </p:pic>
      <p:sp>
        <p:nvSpPr>
          <p:cNvPr id="51" name="Google Shape;149;p18"/>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 name="Google Shape;150;p18"/>
          <p:cNvSpPr/>
          <p:nvPr/>
        </p:nvSpPr>
        <p:spPr>
          <a:xfrm>
            <a:off x="7544520" y="35352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 name="Google Shape;151;p18"/>
          <p:cNvSpPr/>
          <p:nvPr/>
        </p:nvSpPr>
        <p:spPr>
          <a:xfrm>
            <a:off x="7567560" y="35416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 name="Google Shape;152;p18"/>
          <p:cNvSpPr/>
          <p:nvPr/>
        </p:nvSpPr>
        <p:spPr>
          <a:xfrm>
            <a:off x="7572960" y="35438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 name="Google Shape;153;p18"/>
          <p:cNvSpPr/>
          <p:nvPr/>
        </p:nvSpPr>
        <p:spPr>
          <a:xfrm>
            <a:off x="1339920" y="334872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 name="Google Shape;154;p18"/>
          <p:cNvSpPr/>
          <p:nvPr/>
        </p:nvSpPr>
        <p:spPr>
          <a:xfrm>
            <a:off x="7544520" y="35388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 name="Google Shape;155;p18"/>
          <p:cNvSpPr/>
          <p:nvPr/>
        </p:nvSpPr>
        <p:spPr>
          <a:xfrm>
            <a:off x="7567560" y="35452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 name="Google Shape;156;p18"/>
          <p:cNvSpPr/>
          <p:nvPr/>
        </p:nvSpPr>
        <p:spPr>
          <a:xfrm>
            <a:off x="7572960" y="35474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 name="PlaceHolder 1"/>
          <p:cNvSpPr>
            <a:spLocks noGrp="1"/>
          </p:cNvSpPr>
          <p:nvPr>
            <p:ph type="title"/>
          </p:nvPr>
        </p:nvSpPr>
        <p:spPr>
          <a:xfrm>
            <a:off x="5230080" y="1410840"/>
            <a:ext cx="2630160" cy="1241280"/>
          </a:xfrm>
          <a:prstGeom prst="rect">
            <a:avLst/>
          </a:prstGeom>
          <a:noFill/>
          <a:ln w="0">
            <a:noFill/>
          </a:ln>
        </p:spPr>
        <p:txBody>
          <a:bodyPr lIns="91440" tIns="91440" rIns="91440" bIns="91440" anchor="b">
            <a:noAutofit/>
          </a:bodyPr>
          <a:lstStyle/>
          <a:p>
            <a:pPr indent="0">
              <a:buNone/>
            </a:pPr>
            <a:r>
              <a:rPr lang="fr-FR" sz="35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65" r:id="rId1"/>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60" name="Google Shape;160;p19"/>
          <p:cNvPicPr/>
          <p:nvPr/>
        </p:nvPicPr>
        <p:blipFill>
          <a:blip r:embed="rId3" cstate="print"/>
          <a:srcRect l="420" r="-520"/>
          <a:stretch/>
        </p:blipFill>
        <p:spPr>
          <a:xfrm rot="16200000" flipH="1">
            <a:off x="1981800" y="-1990800"/>
            <a:ext cx="5188320" cy="9156240"/>
          </a:xfrm>
          <a:prstGeom prst="rect">
            <a:avLst/>
          </a:prstGeom>
          <a:ln w="0">
            <a:noFill/>
          </a:ln>
        </p:spPr>
      </p:pic>
      <p:pic>
        <p:nvPicPr>
          <p:cNvPr id="61" name="Google Shape;161;p19"/>
          <p:cNvPicPr/>
          <p:nvPr/>
        </p:nvPicPr>
        <p:blipFill>
          <a:blip r:embed="rId4" cstate="print">
            <a:alphaModFix amt="50000"/>
          </a:blip>
          <a:srcRect l="1158" r="46635" b="74946"/>
          <a:stretch/>
        </p:blipFill>
        <p:spPr>
          <a:xfrm rot="5400000">
            <a:off x="-1922760" y="1921680"/>
            <a:ext cx="5146560" cy="1289520"/>
          </a:xfrm>
          <a:prstGeom prst="rect">
            <a:avLst/>
          </a:prstGeom>
          <a:ln w="0">
            <a:noFill/>
          </a:ln>
        </p:spPr>
      </p:pic>
      <p:sp>
        <p:nvSpPr>
          <p:cNvPr id="62" name="Google Shape;162;p19"/>
          <p:cNvSpPr/>
          <p:nvPr/>
        </p:nvSpPr>
        <p:spPr>
          <a:xfrm>
            <a:off x="1339560" y="3344760"/>
            <a:ext cx="2160" cy="720"/>
          </a:xfrm>
          <a:custGeom>
            <a:avLst/>
            <a:gdLst>
              <a:gd name="textAreaLeft" fmla="*/ 0 w 2160"/>
              <a:gd name="textAreaRight" fmla="*/ 2520 w 2160"/>
              <a:gd name="textAreaTop" fmla="*/ 0 h 720"/>
              <a:gd name="textAreaBottom" fmla="*/ 1080 h 720"/>
            </a:gdLst>
            <a:ahLst/>
            <a:cxnLst/>
            <a:rect l="textAreaLeft" t="textAreaTop" r="textAreaRight" b="textAreaBottom"/>
            <a:pathLst>
              <a:path w="22" h="11">
                <a:moveTo>
                  <a:pt x="1" y="0"/>
                </a:moveTo>
                <a:cubicBezTo>
                  <a:pt x="11" y="0"/>
                  <a:pt x="21" y="10"/>
                  <a:pt x="21" y="10"/>
                </a:cubicBezTo>
                <a:lnTo>
                  <a:pt x="11" y="0"/>
                </a:lnTo>
                <a:close/>
              </a:path>
            </a:pathLst>
          </a:custGeom>
          <a:solidFill>
            <a:srgbClr val="82DCBA"/>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 name="Google Shape;163;p19"/>
          <p:cNvSpPr/>
          <p:nvPr/>
        </p:nvSpPr>
        <p:spPr>
          <a:xfrm>
            <a:off x="7544520" y="353520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 name="Google Shape;164;p19"/>
          <p:cNvSpPr/>
          <p:nvPr/>
        </p:nvSpPr>
        <p:spPr>
          <a:xfrm>
            <a:off x="7567560" y="35416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500" b="0" strike="noStrike" spc="-1">
                <a:solidFill>
                  <a:schemeClr val="dk1"/>
                </a:solidFill>
                <a:latin typeface="Arial"/>
              </a:rPr>
              <a:t>Click to edit the title text format</a:t>
            </a:r>
          </a:p>
        </p:txBody>
      </p:sp>
      <p:sp>
        <p:nvSpPr>
          <p:cNvPr id="66" name="PlaceHolder 2"/>
          <p:cNvSpPr>
            <a:spLocks noGrp="1"/>
          </p:cNvSpPr>
          <p:nvPr>
            <p:ph type="body"/>
          </p:nvPr>
        </p:nvSpPr>
        <p:spPr>
          <a:xfrm>
            <a:off x="726480" y="1017720"/>
            <a:ext cx="7703640" cy="125856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4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7"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audio" Target="../media/audio13.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5.wav"/><Relationship Id="rId1" Type="http://schemas.openxmlformats.org/officeDocument/2006/relationships/audio" Target="../media/audio14.wav"/><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8.xml"/><Relationship Id="rId1" Type="http://schemas.openxmlformats.org/officeDocument/2006/relationships/audio" Target="../media/audio16.wav"/><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audio" Target="../media/audio17.wav"/><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8.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8.xml"/><Relationship Id="rId1" Type="http://schemas.openxmlformats.org/officeDocument/2006/relationships/audio" Target="../media/audio4.wav"/><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1.xml"/><Relationship Id="rId1" Type="http://schemas.openxmlformats.org/officeDocument/2006/relationships/audio" Target="../media/audio5.wav"/><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audio" Target="../media/audio6.wav"/><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8.png"/><Relationship Id="rId2" Type="http://schemas.openxmlformats.org/officeDocument/2006/relationships/audio" Target="../media/audio9.wav"/><Relationship Id="rId1" Type="http://schemas.openxmlformats.org/officeDocument/2006/relationships/audio" Target="../media/audio8.wav"/><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2.wav"/><Relationship Id="rId7" Type="http://schemas.openxmlformats.org/officeDocument/2006/relationships/image" Target="../media/image17.png"/><Relationship Id="rId2" Type="http://schemas.openxmlformats.org/officeDocument/2006/relationships/audio" Target="../media/audio11.wav"/><Relationship Id="rId1" Type="http://schemas.openxmlformats.org/officeDocument/2006/relationships/audio" Target="../media/audio10.wav"/><Relationship Id="rId6" Type="http://schemas.openxmlformats.org/officeDocument/2006/relationships/image" Target="../media/image16.jpeg"/><Relationship Id="rId5" Type="http://schemas.openxmlformats.org/officeDocument/2006/relationships/notesSlide" Target="../notesSlides/notesSlide2.xml"/><Relationship Id="rId4" Type="http://schemas.openxmlformats.org/officeDocument/2006/relationships/slideLayout" Target="../slideLayouts/slideLayout6.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laceHolder 2"/>
          <p:cNvSpPr>
            <a:spLocks noGrp="1"/>
          </p:cNvSpPr>
          <p:nvPr>
            <p:ph type="title"/>
          </p:nvPr>
        </p:nvSpPr>
        <p:spPr>
          <a:xfrm>
            <a:off x="1962000" y="1390680"/>
            <a:ext cx="5229000" cy="159048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4000" b="0" strike="noStrike" spc="-1" dirty="0">
                <a:solidFill>
                  <a:schemeClr val="dk1"/>
                </a:solidFill>
                <a:latin typeface="DM Sans ExtraBold"/>
                <a:ea typeface="DM Sans ExtraBold"/>
              </a:rPr>
              <a:t>Κλιματική </a:t>
            </a:r>
            <a:r>
              <a:rPr lang="en" sz="4000" b="0" strike="noStrike" spc="-1" dirty="0" smtClean="0">
                <a:solidFill>
                  <a:schemeClr val="dk1"/>
                </a:solidFill>
                <a:latin typeface="DM Sans ExtraBold"/>
                <a:ea typeface="DM Sans ExtraBold"/>
              </a:rPr>
              <a:t>Αλλαγή</a:t>
            </a:r>
            <a:r>
              <a:rPr lang="el-GR" sz="4000" b="0" strike="noStrike" spc="-1" dirty="0" smtClean="0">
                <a:solidFill>
                  <a:schemeClr val="dk1"/>
                </a:solidFill>
                <a:latin typeface="DM Sans ExtraBold"/>
                <a:ea typeface="DM Sans ExtraBold"/>
              </a:rPr>
              <a:t> και ψυχική υγεία</a:t>
            </a:r>
            <a:endParaRPr lang="fr-FR" sz="4000" b="0" strike="noStrike" spc="-1" dirty="0">
              <a:solidFill>
                <a:schemeClr val="dk1"/>
              </a:solidFill>
              <a:latin typeface="Arial"/>
            </a:endParaRPr>
          </a:p>
        </p:txBody>
      </p:sp>
      <p:sp>
        <p:nvSpPr>
          <p:cNvPr id="6" name="5 - Ορθογώνιο"/>
          <p:cNvSpPr/>
          <p:nvPr/>
        </p:nvSpPr>
        <p:spPr>
          <a:xfrm>
            <a:off x="4429124" y="3643320"/>
            <a:ext cx="4847866" cy="646331"/>
          </a:xfrm>
          <a:prstGeom prst="rect">
            <a:avLst/>
          </a:prstGeom>
          <a:noFill/>
        </p:spPr>
        <p:txBody>
          <a:bodyPr wrap="square" lIns="91440" tIns="45720" rIns="91440" bIns="45720">
            <a:spAutoFit/>
          </a:bodyPr>
          <a:lstStyle/>
          <a:p>
            <a:pPr algn="ctr"/>
            <a:r>
              <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Άννα Κανέλλη</a:t>
            </a:r>
          </a:p>
          <a:p>
            <a:pPr algn="ctr"/>
            <a:r>
              <a:rPr lang="el-GR"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Ψυχολόγος</a:t>
            </a:r>
            <a:endParaRPr lang="el-GR"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Εγγεγραμμένος ήχος">
            <a:hlinkClick r:id="" action="ppaction://media"/>
          </p:cNvPr>
          <p:cNvPicPr>
            <a:picLocks noRot="1" noChangeAspect="1"/>
          </p:cNvPicPr>
          <p:nvPr>
            <a:wavAudioFile r:embed="rId1" name="Εγγεγραμμένος ήχος"/>
          </p:nvPr>
        </p:nvPicPr>
        <p:blipFill>
          <a:blip r:embed="rId3" cstate="print"/>
          <a:stretch>
            <a:fillRect/>
          </a:stretch>
        </p:blipFill>
        <p:spPr>
          <a:xfrm>
            <a:off x="3643306" y="3643320"/>
            <a:ext cx="304800" cy="304800"/>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0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214296"/>
            <a:ext cx="5286412" cy="707886"/>
          </a:xfrm>
          <a:prstGeom prst="rect">
            <a:avLst/>
          </a:prstGeom>
          <a:noFill/>
        </p:spPr>
        <p:txBody>
          <a:bodyPr wrap="square" rtlCol="0">
            <a:spAutoFit/>
          </a:bodyPr>
          <a:lstStyle/>
          <a:p>
            <a:r>
              <a:rPr lang="el-GR" sz="4000" dirty="0" smtClean="0">
                <a:latin typeface="Albert Sans"/>
              </a:rPr>
              <a:t>Κλιματικό άγχος</a:t>
            </a:r>
            <a:endParaRPr lang="el-GR" sz="4000" dirty="0">
              <a:latin typeface="Albert Sans"/>
            </a:endParaRPr>
          </a:p>
        </p:txBody>
      </p:sp>
      <p:sp>
        <p:nvSpPr>
          <p:cNvPr id="3" name="2 - TextBox"/>
          <p:cNvSpPr txBox="1"/>
          <p:nvPr/>
        </p:nvSpPr>
        <p:spPr>
          <a:xfrm>
            <a:off x="214282" y="1214428"/>
            <a:ext cx="7929618" cy="1938992"/>
          </a:xfrm>
          <a:prstGeom prst="rect">
            <a:avLst/>
          </a:prstGeom>
          <a:noFill/>
        </p:spPr>
        <p:txBody>
          <a:bodyPr wrap="square" rtlCol="0">
            <a:spAutoFit/>
          </a:bodyPr>
          <a:lstStyle/>
          <a:p>
            <a:r>
              <a:rPr lang="el-GR" sz="2400" dirty="0" smtClean="0">
                <a:latin typeface="Albert Sans"/>
              </a:rPr>
              <a:t>Το άγχος που σχετίζεται με την ανησυχία των ατόμων για την έλλειψη δράσης για το κλίμα, τις τρέχουσες και μελλοντικές επιπτώσεις της κλιματικής αλλαγής και την αβεβαιότητα σχετικά με το χρονοδιάγραμμα και τη θέση αυτών των επιπτώσεων (</a:t>
            </a:r>
            <a:r>
              <a:rPr lang="el-GR" sz="2400" dirty="0" err="1" smtClean="0">
                <a:latin typeface="Albert Sans"/>
              </a:rPr>
              <a:t>Clayton</a:t>
            </a:r>
            <a:r>
              <a:rPr lang="el-GR" sz="2400" dirty="0" smtClean="0">
                <a:latin typeface="Albert Sans"/>
              </a:rPr>
              <a:t>, 2020)</a:t>
            </a:r>
            <a:endParaRPr lang="el-GR" sz="2400" dirty="0">
              <a:latin typeface="Albert Sans"/>
            </a:endParaRPr>
          </a:p>
        </p:txBody>
      </p:sp>
      <p:pic>
        <p:nvPicPr>
          <p:cNvPr id="4" name="Εγγεγραμμένος ήχος">
            <a:hlinkClick r:id="" action="ppaction://media"/>
          </p:cNvPr>
          <p:cNvPicPr>
            <a:picLocks noRot="1" noChangeAspect="1"/>
          </p:cNvPicPr>
          <p:nvPr>
            <a:wavAudioFile r:embed="rId1" name="Εγγεγραμμένος ήχος"/>
          </p:nvPr>
        </p:nvPicPr>
        <p:blipFill>
          <a:blip r:embed="rId3" cstate="print"/>
          <a:stretch>
            <a:fillRect/>
          </a:stretch>
        </p:blipFill>
        <p:spPr>
          <a:xfrm>
            <a:off x="1214414" y="364332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6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142858"/>
            <a:ext cx="6643734" cy="707886"/>
          </a:xfrm>
          <a:prstGeom prst="rect">
            <a:avLst/>
          </a:prstGeom>
          <a:noFill/>
        </p:spPr>
        <p:txBody>
          <a:bodyPr wrap="square" rtlCol="0">
            <a:spAutoFit/>
          </a:bodyPr>
          <a:lstStyle/>
          <a:p>
            <a:r>
              <a:rPr lang="el-GR" sz="4000" dirty="0" smtClean="0">
                <a:latin typeface="Albert Sans"/>
              </a:rPr>
              <a:t>Κλιματικό άγχος και έφηβοι</a:t>
            </a:r>
            <a:endParaRPr lang="el-GR" sz="4000" dirty="0">
              <a:latin typeface="Albert Sans"/>
            </a:endParaRPr>
          </a:p>
        </p:txBody>
      </p:sp>
      <p:sp>
        <p:nvSpPr>
          <p:cNvPr id="3" name="2 - TextBox"/>
          <p:cNvSpPr txBox="1"/>
          <p:nvPr/>
        </p:nvSpPr>
        <p:spPr>
          <a:xfrm>
            <a:off x="142844" y="1071552"/>
            <a:ext cx="9001156" cy="2677656"/>
          </a:xfrm>
          <a:prstGeom prst="rect">
            <a:avLst/>
          </a:prstGeom>
          <a:noFill/>
        </p:spPr>
        <p:txBody>
          <a:bodyPr wrap="square" rtlCol="0">
            <a:spAutoFit/>
          </a:bodyPr>
          <a:lstStyle/>
          <a:p>
            <a:pPr>
              <a:buFont typeface="Arial" pitchFamily="34" charset="0"/>
              <a:buChar char="•"/>
            </a:pPr>
            <a:r>
              <a:rPr lang="el-GR" sz="2400" dirty="0" smtClean="0">
                <a:latin typeface="Albert Sans"/>
              </a:rPr>
              <a:t> Κατακλύζονται από ένα μπαράζ πληροφοριών για το μέλλον του πλανήτη και για τις μη αναστρέψιμες επιπτώσεις της κλιματικής αλλαγής.</a:t>
            </a:r>
          </a:p>
          <a:p>
            <a:pPr>
              <a:buFont typeface="Arial" pitchFamily="34" charset="0"/>
              <a:buChar char="•"/>
            </a:pPr>
            <a:endParaRPr lang="el-GR" sz="2400" dirty="0" smtClean="0">
              <a:latin typeface="Albert Sans"/>
            </a:endParaRPr>
          </a:p>
          <a:p>
            <a:pPr>
              <a:buFont typeface="Arial" pitchFamily="34" charset="0"/>
              <a:buChar char="•"/>
            </a:pPr>
            <a:r>
              <a:rPr lang="el-GR" sz="2400" dirty="0" smtClean="0">
                <a:latin typeface="Albert Sans"/>
              </a:rPr>
              <a:t> Εντονότερα συναισθήματα άγχους για το κλίμα.</a:t>
            </a:r>
          </a:p>
          <a:p>
            <a:pPr>
              <a:buFont typeface="Arial" pitchFamily="34" charset="0"/>
              <a:buChar char="•"/>
            </a:pPr>
            <a:endParaRPr lang="el-GR" sz="2400" dirty="0" smtClean="0">
              <a:latin typeface="Albert Sans"/>
            </a:endParaRPr>
          </a:p>
          <a:p>
            <a:pPr>
              <a:buFont typeface="Arial" pitchFamily="34" charset="0"/>
              <a:buChar char="•"/>
            </a:pPr>
            <a:r>
              <a:rPr lang="el-GR" sz="2400" dirty="0" smtClean="0">
                <a:latin typeface="Albert Sans"/>
              </a:rPr>
              <a:t> Εντονότερη </a:t>
            </a:r>
            <a:r>
              <a:rPr lang="el-GR" sz="2400" dirty="0" err="1" smtClean="0">
                <a:latin typeface="Albert Sans"/>
              </a:rPr>
              <a:t>ακτιβιστική</a:t>
            </a:r>
            <a:r>
              <a:rPr lang="el-GR" sz="2400" dirty="0" smtClean="0">
                <a:latin typeface="Albert Sans"/>
              </a:rPr>
              <a:t> δράση για την κλιματική αλλαγή.</a:t>
            </a:r>
            <a:endParaRPr lang="el-GR" sz="2400" dirty="0">
              <a:latin typeface="Albert Sans"/>
            </a:endParaRPr>
          </a:p>
        </p:txBody>
      </p:sp>
      <p:pic>
        <p:nvPicPr>
          <p:cNvPr id="6" name="Εγγεγραμμένος ήχος">
            <a:hlinkClick r:id="" action="ppaction://media"/>
          </p:cNvPr>
          <p:cNvPicPr>
            <a:picLocks noRot="1" noChangeAspect="1"/>
          </p:cNvPicPr>
          <p:nvPr>
            <a:wavAudioFile r:embed="rId1" name="Εγγεγραμμένος ήχος"/>
          </p:nvPr>
        </p:nvPicPr>
        <p:blipFill>
          <a:blip r:embed="rId4" cstate="print"/>
          <a:stretch>
            <a:fillRect/>
          </a:stretch>
        </p:blipFill>
        <p:spPr>
          <a:xfrm>
            <a:off x="7500958" y="500048"/>
            <a:ext cx="304800" cy="304800"/>
          </a:xfrm>
          <a:prstGeom prst="rect">
            <a:avLst/>
          </a:prstGeom>
        </p:spPr>
      </p:pic>
      <p:pic>
        <p:nvPicPr>
          <p:cNvPr id="7" name="Εγγεγραμμένος ήχος">
            <a:hlinkClick r:id="" action="ppaction://media"/>
          </p:cNvPr>
          <p:cNvPicPr>
            <a:picLocks noRot="1" noChangeAspect="1"/>
          </p:cNvPicPr>
          <p:nvPr>
            <a:wavAudioFile r:embed="rId2" name="Εγγεγραμμένος ήχος"/>
          </p:nvPr>
        </p:nvPicPr>
        <p:blipFill>
          <a:blip r:embed="rId5" cstate="print"/>
          <a:stretch>
            <a:fillRect/>
          </a:stretch>
        </p:blipFill>
        <p:spPr>
          <a:xfrm>
            <a:off x="7000892" y="500048"/>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6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4041"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p:cNvSpPr>
          <p:nvPr>
            <p:ph type="title"/>
          </p:nvPr>
        </p:nvSpPr>
        <p:spPr>
          <a:xfrm>
            <a:off x="0" y="0"/>
            <a:ext cx="5285892" cy="785800"/>
          </a:xfrm>
          <a:prstGeom prst="rect">
            <a:avLst/>
          </a:prstGeom>
          <a:noFill/>
          <a:ln w="0">
            <a:noFill/>
          </a:ln>
        </p:spPr>
        <p:txBody>
          <a:bodyPr lIns="91440" tIns="91440" rIns="91440" bIns="91440" anchor="ctr">
            <a:normAutofit fontScale="90000"/>
          </a:bodyPr>
          <a:lstStyle/>
          <a:p>
            <a:pPr indent="0">
              <a:lnSpc>
                <a:spcPct val="100000"/>
              </a:lnSpc>
              <a:buNone/>
              <a:tabLst>
                <a:tab pos="0" algn="l"/>
              </a:tabLst>
            </a:pPr>
            <a:r>
              <a:rPr lang="en" sz="4000" b="0" strike="noStrike" spc="-1" dirty="0">
                <a:solidFill>
                  <a:schemeClr val="dk1"/>
                </a:solidFill>
                <a:latin typeface="Albert Sans"/>
                <a:ea typeface="DM Sans ExtraBold"/>
              </a:rPr>
              <a:t>Συμπεράσματα</a:t>
            </a:r>
            <a:endParaRPr lang="fr-FR" sz="4000" b="0" strike="noStrike" spc="-1" dirty="0">
              <a:solidFill>
                <a:schemeClr val="dk1"/>
              </a:solidFill>
              <a:latin typeface="Albert Sans"/>
            </a:endParaRPr>
          </a:p>
        </p:txBody>
      </p:sp>
      <p:sp>
        <p:nvSpPr>
          <p:cNvPr id="282" name="PlaceHolder 2"/>
          <p:cNvSpPr>
            <a:spLocks noGrp="1"/>
          </p:cNvSpPr>
          <p:nvPr>
            <p:ph type="subTitle"/>
          </p:nvPr>
        </p:nvSpPr>
        <p:spPr>
          <a:xfrm>
            <a:off x="0" y="1071552"/>
            <a:ext cx="5143504" cy="3786214"/>
          </a:xfrm>
          <a:prstGeom prst="rect">
            <a:avLst/>
          </a:prstGeom>
          <a:noFill/>
          <a:ln w="0">
            <a:noFill/>
          </a:ln>
        </p:spPr>
        <p:txBody>
          <a:bodyPr lIns="91440" tIns="91440" rIns="91440" bIns="91440" anchor="ctr">
            <a:noAutofit/>
          </a:bodyPr>
          <a:lstStyle/>
          <a:p>
            <a:pPr indent="0">
              <a:lnSpc>
                <a:spcPct val="100000"/>
              </a:lnSpc>
              <a:buFont typeface="Arial" pitchFamily="34" charset="0"/>
              <a:buChar char="•"/>
              <a:tabLst>
                <a:tab pos="0" algn="l"/>
              </a:tabLst>
            </a:pPr>
            <a:endParaRPr lang="el-GR" sz="2400" b="0" strike="noStrike" spc="-1" dirty="0" smtClean="0">
              <a:solidFill>
                <a:schemeClr val="dk1"/>
              </a:solidFill>
              <a:latin typeface="Albert Sans"/>
              <a:ea typeface="Albert Sans"/>
            </a:endParaRPr>
          </a:p>
          <a:p>
            <a:pPr indent="0">
              <a:lnSpc>
                <a:spcPct val="100000"/>
              </a:lnSpc>
              <a:buFont typeface="Arial" pitchFamily="34" charset="0"/>
              <a:buChar char="•"/>
              <a:tabLst>
                <a:tab pos="0" algn="l"/>
              </a:tabLst>
            </a:pPr>
            <a:r>
              <a:rPr lang="en" sz="2400" b="0" strike="noStrike" spc="-1" dirty="0" smtClean="0">
                <a:solidFill>
                  <a:schemeClr val="dk1"/>
                </a:solidFill>
                <a:latin typeface="Albert Sans"/>
                <a:ea typeface="Albert Sans"/>
              </a:rPr>
              <a:t>Η </a:t>
            </a:r>
            <a:r>
              <a:rPr lang="en" sz="2400" b="0" strike="noStrike" spc="-1" dirty="0">
                <a:solidFill>
                  <a:schemeClr val="dk1"/>
                </a:solidFill>
                <a:latin typeface="Albert Sans"/>
                <a:ea typeface="Albert Sans"/>
              </a:rPr>
              <a:t>κλιματική αλλαγή έχει σημαντικές ψυχολογικές επιπτώσεις και απαιτεί συντονισμένη δράση </a:t>
            </a:r>
            <a:r>
              <a:rPr lang="en" sz="2400" b="0" strike="noStrike" spc="-1" dirty="0" smtClean="0">
                <a:solidFill>
                  <a:schemeClr val="dk1"/>
                </a:solidFill>
                <a:latin typeface="Albert Sans"/>
                <a:ea typeface="Albert Sans"/>
              </a:rPr>
              <a:t>για </a:t>
            </a:r>
            <a:r>
              <a:rPr lang="en" sz="2400" b="0" strike="noStrike" spc="-1" dirty="0">
                <a:solidFill>
                  <a:schemeClr val="dk1"/>
                </a:solidFill>
                <a:latin typeface="Albert Sans"/>
                <a:ea typeface="Albert Sans"/>
              </a:rPr>
              <a:t>τη στήριξη των </a:t>
            </a:r>
            <a:r>
              <a:rPr lang="en" sz="2400" b="0" strike="noStrike" spc="-1" dirty="0" smtClean="0">
                <a:solidFill>
                  <a:schemeClr val="dk1"/>
                </a:solidFill>
                <a:latin typeface="Albert Sans"/>
                <a:ea typeface="Albert Sans"/>
              </a:rPr>
              <a:t>πληγέντων</a:t>
            </a:r>
            <a:r>
              <a:rPr lang="el-GR" sz="2400" b="0" strike="noStrike" spc="-1" dirty="0" smtClean="0">
                <a:solidFill>
                  <a:schemeClr val="dk1"/>
                </a:solidFill>
                <a:latin typeface="Albert Sans"/>
                <a:ea typeface="Albert Sans"/>
              </a:rPr>
              <a:t>.</a:t>
            </a:r>
          </a:p>
          <a:p>
            <a:pPr indent="0">
              <a:lnSpc>
                <a:spcPct val="100000"/>
              </a:lnSpc>
              <a:buFont typeface="Arial" pitchFamily="34" charset="0"/>
              <a:buChar char="•"/>
              <a:tabLst>
                <a:tab pos="0" algn="l"/>
              </a:tabLst>
            </a:pPr>
            <a:endParaRPr lang="el-GR" sz="2400" b="0" strike="noStrike" spc="-1" dirty="0" smtClean="0">
              <a:solidFill>
                <a:schemeClr val="dk1"/>
              </a:solidFill>
              <a:latin typeface="Albert Sans"/>
              <a:ea typeface="Albert Sans"/>
            </a:endParaRPr>
          </a:p>
          <a:p>
            <a:pPr indent="0">
              <a:lnSpc>
                <a:spcPct val="100000"/>
              </a:lnSpc>
              <a:buFont typeface="Arial" pitchFamily="34" charset="0"/>
              <a:buChar char="•"/>
              <a:tabLst>
                <a:tab pos="0" algn="l"/>
              </a:tabLst>
            </a:pPr>
            <a:r>
              <a:rPr lang="el-GR" sz="2400" dirty="0" smtClean="0">
                <a:solidFill>
                  <a:schemeClr val="tx1"/>
                </a:solidFill>
              </a:rPr>
              <a:t>Σαφής </a:t>
            </a:r>
            <a:r>
              <a:rPr lang="el-GR" sz="2400" dirty="0">
                <a:solidFill>
                  <a:schemeClr val="tx1"/>
                </a:solidFill>
              </a:rPr>
              <a:t>ανάγκη </a:t>
            </a:r>
            <a:r>
              <a:rPr lang="el-GR" sz="2400" dirty="0" smtClean="0">
                <a:solidFill>
                  <a:schemeClr val="tx1"/>
                </a:solidFill>
              </a:rPr>
              <a:t>υπάρχει, επίσης, για </a:t>
            </a:r>
            <a:r>
              <a:rPr lang="el-GR" sz="2400" dirty="0">
                <a:solidFill>
                  <a:schemeClr val="tx1"/>
                </a:solidFill>
              </a:rPr>
              <a:t>μια προληπτική προσέγγιση για τη βελτίωση της παροχής ψυχικής υγείας και την οικοδόμηση ανθεκτικότητας στο σύστημα υγειονομικής περίθαλψης.</a:t>
            </a:r>
            <a:endParaRPr lang="el-GR" sz="2400" b="0" strike="noStrike" spc="-1" dirty="0" smtClean="0">
              <a:solidFill>
                <a:schemeClr val="tx1"/>
              </a:solidFill>
              <a:latin typeface="Albert Sans"/>
              <a:ea typeface="Albert Sans"/>
            </a:endParaRPr>
          </a:p>
          <a:p>
            <a:pPr indent="0">
              <a:lnSpc>
                <a:spcPct val="100000"/>
              </a:lnSpc>
              <a:buNone/>
              <a:tabLst>
                <a:tab pos="0" algn="l"/>
              </a:tabLst>
            </a:pPr>
            <a:endParaRPr lang="el-GR" sz="2400" spc="-1" dirty="0">
              <a:solidFill>
                <a:schemeClr val="dk1"/>
              </a:solidFill>
              <a:latin typeface="Albert Sans"/>
            </a:endParaRPr>
          </a:p>
          <a:p>
            <a:pPr indent="0">
              <a:lnSpc>
                <a:spcPct val="100000"/>
              </a:lnSpc>
              <a:buNone/>
              <a:tabLst>
                <a:tab pos="0" algn="l"/>
              </a:tabLst>
            </a:pPr>
            <a:endParaRPr lang="en-US" sz="2400" b="0" strike="noStrike" spc="-1" dirty="0">
              <a:solidFill>
                <a:srgbClr val="FFFFFF"/>
              </a:solidFill>
              <a:latin typeface="OpenSymbol"/>
            </a:endParaRPr>
          </a:p>
        </p:txBody>
      </p:sp>
      <p:sp>
        <p:nvSpPr>
          <p:cNvPr id="283" name="Google Shape;367;p39"/>
          <p:cNvSpPr/>
          <p:nvPr/>
        </p:nvSpPr>
        <p:spPr>
          <a:xfrm rot="10800000">
            <a:off x="2380320" y="337824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 name="Google Shape;368;p39"/>
          <p:cNvSpPr/>
          <p:nvPr/>
        </p:nvSpPr>
        <p:spPr>
          <a:xfrm rot="10800000">
            <a:off x="2374560" y="33760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 name="Google Shape;369;p39"/>
          <p:cNvSpPr/>
          <p:nvPr/>
        </p:nvSpPr>
        <p:spPr>
          <a:xfrm rot="10800000">
            <a:off x="2368080" y="33728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 name="Google Shape;370;p39"/>
          <p:cNvSpPr/>
          <p:nvPr/>
        </p:nvSpPr>
        <p:spPr>
          <a:xfrm rot="10800000">
            <a:off x="2380320" y="337428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 name="Google Shape;371;p39"/>
          <p:cNvSpPr/>
          <p:nvPr/>
        </p:nvSpPr>
        <p:spPr>
          <a:xfrm rot="10800000">
            <a:off x="2374560" y="33724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 name="Google Shape;372;p39"/>
          <p:cNvSpPr/>
          <p:nvPr/>
        </p:nvSpPr>
        <p:spPr>
          <a:xfrm rot="10800000">
            <a:off x="2368080" y="33692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pic>
        <p:nvPicPr>
          <p:cNvPr id="10" name="9 - Εικόνα" descr="i-simasia-tis-fysis-sti-somatiki-oloklirosi-tou-anthropou-1.jpg"/>
          <p:cNvPicPr>
            <a:picLocks noChangeAspect="1"/>
          </p:cNvPicPr>
          <p:nvPr/>
        </p:nvPicPr>
        <p:blipFill>
          <a:blip r:embed="rId3" cstate="print"/>
          <a:stretch>
            <a:fillRect/>
          </a:stretch>
        </p:blipFill>
        <p:spPr>
          <a:xfrm>
            <a:off x="5072066" y="142858"/>
            <a:ext cx="3854420" cy="4786346"/>
          </a:xfrm>
          <a:prstGeom prst="rect">
            <a:avLst/>
          </a:prstGeom>
        </p:spPr>
      </p:pic>
      <p:pic>
        <p:nvPicPr>
          <p:cNvPr id="11" name="Εγγεγραμμένος ήχος">
            <a:hlinkClick r:id="" action="ppaction://media"/>
          </p:cNvPr>
          <p:cNvPicPr>
            <a:picLocks noRot="1" noChangeAspect="1"/>
          </p:cNvPicPr>
          <p:nvPr>
            <a:wavAudioFile r:embed="rId1" name="Εγγεγραμμένος ήχος"/>
          </p:nvPr>
        </p:nvPicPr>
        <p:blipFill>
          <a:blip r:embed="rId4" cstate="print"/>
          <a:stretch>
            <a:fillRect/>
          </a:stretch>
        </p:blipFill>
        <p:spPr>
          <a:xfrm>
            <a:off x="3857620" y="214296"/>
            <a:ext cx="304800" cy="304800"/>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60"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6143668" cy="707886"/>
          </a:xfrm>
          <a:prstGeom prst="rect">
            <a:avLst/>
          </a:prstGeom>
          <a:noFill/>
        </p:spPr>
        <p:txBody>
          <a:bodyPr wrap="square" rtlCol="0">
            <a:spAutoFit/>
          </a:bodyPr>
          <a:lstStyle/>
          <a:p>
            <a:r>
              <a:rPr lang="el-GR" sz="4000" dirty="0" smtClean="0">
                <a:latin typeface="Albert Sans"/>
              </a:rPr>
              <a:t>Μια αισιόδοξη ματιά</a:t>
            </a:r>
            <a:endParaRPr lang="el-GR" sz="4000" dirty="0">
              <a:latin typeface="Albert Sans"/>
            </a:endParaRPr>
          </a:p>
        </p:txBody>
      </p:sp>
      <p:sp>
        <p:nvSpPr>
          <p:cNvPr id="3" name="2 - TextBox"/>
          <p:cNvSpPr txBox="1"/>
          <p:nvPr/>
        </p:nvSpPr>
        <p:spPr>
          <a:xfrm>
            <a:off x="0" y="285734"/>
            <a:ext cx="9144000" cy="2031325"/>
          </a:xfrm>
          <a:prstGeom prst="rect">
            <a:avLst/>
          </a:prstGeom>
          <a:noFill/>
        </p:spPr>
        <p:txBody>
          <a:bodyPr wrap="square" rtlCol="0">
            <a:spAutoFit/>
          </a:bodyPr>
          <a:lstStyle/>
          <a:p>
            <a:endParaRPr lang="el-GR" dirty="0" smtClean="0"/>
          </a:p>
          <a:p>
            <a:pPr>
              <a:buFont typeface="Arial" pitchFamily="34" charset="0"/>
              <a:buChar char="•"/>
            </a:pPr>
            <a:endParaRPr lang="el-GR" dirty="0" smtClean="0"/>
          </a:p>
          <a:p>
            <a:r>
              <a:rPr lang="el-GR" dirty="0" smtClean="0"/>
              <a:t>Η πραγματοποίηση μεμονωμένων αλλαγών συμπεριφοράς για τη μείωση του παγκόσμιου περιβαλλοντικού αποτυπώματος , μειώνει το άγχος μας και μας δίνει μια αίσθηση ελέγχου στα μελλοντικά αποτελέσματα. Κάνοντας, λοιπόν,  ό,τι μπορούμε για την αντιμετώπιση της κλιματικής αλλαγής, θα μπορούσαμε όχι μόνο να συμβάλλουμε στην υγεία του πλανήτη, αλλά και να βελτιώσουμε τη δική μας ψυχική υγεία.</a:t>
            </a:r>
            <a:endParaRPr lang="el-GR" dirty="0"/>
          </a:p>
        </p:txBody>
      </p:sp>
      <p:pic>
        <p:nvPicPr>
          <p:cNvPr id="4" name="3 - Εικόνα" descr="Blog-Image-50.jpg"/>
          <p:cNvPicPr>
            <a:picLocks noChangeAspect="1"/>
          </p:cNvPicPr>
          <p:nvPr/>
        </p:nvPicPr>
        <p:blipFill>
          <a:blip r:embed="rId3" cstate="print"/>
          <a:stretch>
            <a:fillRect/>
          </a:stretch>
        </p:blipFill>
        <p:spPr>
          <a:xfrm>
            <a:off x="1357290" y="2285998"/>
            <a:ext cx="6357982" cy="2857502"/>
          </a:xfrm>
          <a:prstGeom prst="rect">
            <a:avLst/>
          </a:prstGeom>
        </p:spPr>
      </p:pic>
      <p:pic>
        <p:nvPicPr>
          <p:cNvPr id="5" name="Εγγεγραμμένος ήχος">
            <a:hlinkClick r:id="" action="ppaction://media"/>
          </p:cNvPr>
          <p:cNvPicPr>
            <a:picLocks noRot="1" noChangeAspect="1"/>
          </p:cNvPicPr>
          <p:nvPr>
            <a:wavAudioFile r:embed="rId1" name="Εγγεγραμμένος ήχος"/>
          </p:nvPr>
        </p:nvPicPr>
        <p:blipFill>
          <a:blip r:embed="rId4" cstate="print"/>
          <a:stretch>
            <a:fillRect/>
          </a:stretch>
        </p:blipFill>
        <p:spPr>
          <a:xfrm>
            <a:off x="642910" y="3357568"/>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92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images.jpg"/>
          <p:cNvPicPr>
            <a:picLocks noChangeAspect="1"/>
          </p:cNvPicPr>
          <p:nvPr/>
        </p:nvPicPr>
        <p:blipFill>
          <a:blip r:embed="rId2" cstate="print"/>
          <a:stretch>
            <a:fillRect/>
          </a:stretch>
        </p:blipFill>
        <p:spPr>
          <a:xfrm>
            <a:off x="285720" y="214296"/>
            <a:ext cx="6072230" cy="4643470"/>
          </a:xfrm>
          <a:prstGeom prst="rect">
            <a:avLst/>
          </a:prstGeom>
        </p:spPr>
      </p:pic>
      <p:sp>
        <p:nvSpPr>
          <p:cNvPr id="4" name="3 - TextBox"/>
          <p:cNvSpPr txBox="1"/>
          <p:nvPr/>
        </p:nvSpPr>
        <p:spPr>
          <a:xfrm>
            <a:off x="6500826" y="285734"/>
            <a:ext cx="3071834" cy="2123658"/>
          </a:xfrm>
          <a:prstGeom prst="rect">
            <a:avLst/>
          </a:prstGeom>
          <a:noFill/>
        </p:spPr>
        <p:txBody>
          <a:bodyPr wrap="square" rtlCol="0">
            <a:spAutoFit/>
          </a:bodyPr>
          <a:lstStyle/>
          <a:p>
            <a:r>
              <a:rPr lang="el-GR" sz="4400" dirty="0" smtClean="0">
                <a:latin typeface="Albert Sans"/>
              </a:rPr>
              <a:t>Σας ευχαριστώ πολύ!</a:t>
            </a:r>
            <a:endParaRPr lang="el-GR" sz="4400" dirty="0">
              <a:latin typeface="Albert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PlaceHolder 1"/>
          <p:cNvSpPr>
            <a:spLocks noGrp="1"/>
          </p:cNvSpPr>
          <p:nvPr>
            <p:ph type="title"/>
          </p:nvPr>
        </p:nvSpPr>
        <p:spPr>
          <a:xfrm>
            <a:off x="1581120" y="1428840"/>
            <a:ext cx="6705656" cy="1114200"/>
          </a:xfrm>
          <a:prstGeom prst="rect">
            <a:avLst/>
          </a:prstGeom>
          <a:noFill/>
          <a:ln w="0">
            <a:noFill/>
          </a:ln>
        </p:spPr>
        <p:txBody>
          <a:bodyPr lIns="91440" tIns="91440" rIns="91440" bIns="91440" anchor="ctr">
            <a:noAutofit/>
          </a:bodyPr>
          <a:lstStyle/>
          <a:p>
            <a:pPr indent="0">
              <a:lnSpc>
                <a:spcPct val="100000"/>
              </a:lnSpc>
              <a:buNone/>
              <a:tabLst>
                <a:tab pos="0" algn="l"/>
              </a:tabLst>
            </a:pPr>
            <a:r>
              <a:rPr lang="en" sz="4000" b="0" strike="noStrike" spc="-1" dirty="0">
                <a:solidFill>
                  <a:schemeClr val="dk1"/>
                </a:solidFill>
                <a:latin typeface="DM Sans ExtraBold"/>
                <a:ea typeface="DM Sans ExtraBold"/>
              </a:rPr>
              <a:t>Τι είναι η κλιματική αλλαγή;</a:t>
            </a:r>
            <a:endParaRPr lang="fr-FR" sz="4000" b="0" strike="noStrike" spc="-1" dirty="0">
              <a:solidFill>
                <a:schemeClr val="dk1"/>
              </a:solidFill>
              <a:latin typeface="Arial"/>
            </a:endParaRPr>
          </a:p>
        </p:txBody>
      </p:sp>
      <p:sp>
        <p:nvSpPr>
          <p:cNvPr id="241" name="PlaceHolder 2"/>
          <p:cNvSpPr>
            <a:spLocks noGrp="1"/>
          </p:cNvSpPr>
          <p:nvPr>
            <p:ph type="subTitle"/>
          </p:nvPr>
        </p:nvSpPr>
        <p:spPr>
          <a:xfrm>
            <a:off x="1428728" y="2928940"/>
            <a:ext cx="7143800" cy="1542828"/>
          </a:xfrm>
          <a:prstGeom prst="rect">
            <a:avLst/>
          </a:prstGeom>
          <a:noFill/>
          <a:ln w="0">
            <a:noFill/>
          </a:ln>
        </p:spPr>
        <p:txBody>
          <a:bodyPr lIns="91440" tIns="91440" rIns="91440" bIns="91440" anchor="ctr">
            <a:normAutofit lnSpcReduction="10000"/>
          </a:bodyPr>
          <a:lstStyle/>
          <a:p>
            <a:pPr indent="0">
              <a:lnSpc>
                <a:spcPct val="100000"/>
              </a:lnSpc>
              <a:buNone/>
              <a:tabLst>
                <a:tab pos="0" algn="l"/>
              </a:tabLst>
            </a:pPr>
            <a:r>
              <a:rPr lang="el-GR" sz="2400" dirty="0" smtClean="0">
                <a:solidFill>
                  <a:schemeClr val="tx1"/>
                </a:solidFill>
              </a:rPr>
              <a:t>Ο όρος κλιματική αλλαγή υποδηλώνει τη μεταβολή του παγκόσμιου κλίματος και ειδικότερα τις μεταβολές των μετεωρολογικών συνθηκών για εκτεταμένη χρονική περίοδο.</a:t>
            </a:r>
            <a:endParaRPr lang="en-US" sz="2400" b="0" strike="noStrike" spc="-1" dirty="0">
              <a:solidFill>
                <a:schemeClr val="tx1"/>
              </a:solidFill>
              <a:latin typeface="OpenSymbol"/>
            </a:endParaRPr>
          </a:p>
        </p:txBody>
      </p:sp>
      <p:sp>
        <p:nvSpPr>
          <p:cNvPr id="242" name="Google Shape;367;p39"/>
          <p:cNvSpPr/>
          <p:nvPr/>
        </p:nvSpPr>
        <p:spPr>
          <a:xfrm rot="10800000">
            <a:off x="2380320" y="337824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3" name="Google Shape;368;p39"/>
          <p:cNvSpPr/>
          <p:nvPr/>
        </p:nvSpPr>
        <p:spPr>
          <a:xfrm rot="10800000">
            <a:off x="2374560" y="33760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4" name="Google Shape;369;p39"/>
          <p:cNvSpPr/>
          <p:nvPr/>
        </p:nvSpPr>
        <p:spPr>
          <a:xfrm rot="10800000">
            <a:off x="2368080" y="33728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5" name="Google Shape;370;p39"/>
          <p:cNvSpPr/>
          <p:nvPr/>
        </p:nvSpPr>
        <p:spPr>
          <a:xfrm rot="10800000">
            <a:off x="2380320" y="337428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6" name="Google Shape;371;p39"/>
          <p:cNvSpPr/>
          <p:nvPr/>
        </p:nvSpPr>
        <p:spPr>
          <a:xfrm rot="10800000">
            <a:off x="2374560" y="33724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7" name="Google Shape;372;p39"/>
          <p:cNvSpPr/>
          <p:nvPr/>
        </p:nvSpPr>
        <p:spPr>
          <a:xfrm rot="10800000">
            <a:off x="2368080" y="33692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pic>
        <p:nvPicPr>
          <p:cNvPr id="11" name="Εγγεγραμμένος ήχος">
            <a:hlinkClick r:id="" action="ppaction://media"/>
          </p:cNvPr>
          <p:cNvPicPr>
            <a:picLocks noRot="1" noChangeAspect="1"/>
          </p:cNvPicPr>
          <p:nvPr>
            <a:wavAudioFile r:embed="rId1" name="Εγγεγραμμένος ήχος"/>
          </p:nvPr>
        </p:nvPicPr>
        <p:blipFill>
          <a:blip r:embed="rId3" cstate="print"/>
          <a:stretch>
            <a:fillRect/>
          </a:stretch>
        </p:blipFill>
        <p:spPr>
          <a:xfrm>
            <a:off x="4214810" y="928676"/>
            <a:ext cx="304800" cy="304800"/>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41"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PlaceHolder 1"/>
          <p:cNvSpPr>
            <a:spLocks noGrp="1"/>
          </p:cNvSpPr>
          <p:nvPr>
            <p:ph type="title"/>
          </p:nvPr>
        </p:nvSpPr>
        <p:spPr>
          <a:xfrm>
            <a:off x="285720" y="428610"/>
            <a:ext cx="3400200" cy="857256"/>
          </a:xfrm>
          <a:prstGeom prst="rect">
            <a:avLst/>
          </a:prstGeom>
          <a:noFill/>
          <a:ln w="0">
            <a:noFill/>
          </a:ln>
        </p:spPr>
        <p:txBody>
          <a:bodyPr lIns="91440" tIns="91440" rIns="91440" bIns="91440" anchor="b">
            <a:normAutofit/>
          </a:bodyPr>
          <a:lstStyle/>
          <a:p>
            <a:pPr indent="0">
              <a:lnSpc>
                <a:spcPct val="100000"/>
              </a:lnSpc>
              <a:buNone/>
              <a:tabLst>
                <a:tab pos="0" algn="l"/>
              </a:tabLst>
            </a:pPr>
            <a:r>
              <a:rPr lang="el-GR" sz="3500" b="0" strike="noStrike" spc="-1" dirty="0" smtClean="0">
                <a:solidFill>
                  <a:schemeClr val="dk1"/>
                </a:solidFill>
                <a:latin typeface="Arial"/>
              </a:rPr>
              <a:t>Βασική αιτία</a:t>
            </a:r>
            <a:endParaRPr lang="fr-FR" sz="3500" b="0" strike="noStrike" spc="-1" dirty="0">
              <a:solidFill>
                <a:schemeClr val="dk1"/>
              </a:solidFill>
              <a:latin typeface="Arial"/>
            </a:endParaRPr>
          </a:p>
        </p:txBody>
      </p:sp>
      <p:sp>
        <p:nvSpPr>
          <p:cNvPr id="249" name="PlaceHolder 2"/>
          <p:cNvSpPr>
            <a:spLocks noGrp="1"/>
          </p:cNvSpPr>
          <p:nvPr>
            <p:ph type="subTitle"/>
          </p:nvPr>
        </p:nvSpPr>
        <p:spPr>
          <a:xfrm>
            <a:off x="214282" y="1285866"/>
            <a:ext cx="3209628" cy="1114200"/>
          </a:xfrm>
          <a:prstGeom prst="rect">
            <a:avLst/>
          </a:prstGeom>
          <a:noFill/>
          <a:ln w="0">
            <a:noFill/>
          </a:ln>
        </p:spPr>
        <p:txBody>
          <a:bodyPr lIns="91440" tIns="91440" rIns="91440" bIns="91440" anchor="t">
            <a:noAutofit/>
          </a:bodyPr>
          <a:lstStyle/>
          <a:p>
            <a:pPr>
              <a:tabLst>
                <a:tab pos="0" algn="l"/>
              </a:tabLst>
            </a:pPr>
            <a:r>
              <a:rPr lang="el-GR" sz="2400" b="0" strike="noStrike" spc="-1" dirty="0" smtClean="0">
                <a:solidFill>
                  <a:schemeClr val="dk1"/>
                </a:solidFill>
                <a:latin typeface="Albert Sans"/>
                <a:ea typeface="Albert Sans"/>
              </a:rPr>
              <a:t>Είναι η συσσώρευση αερίων στην ατμόσφαιρα, ιδίως διοξειδίου του άνθρακα, η οποία  </a:t>
            </a:r>
            <a:r>
              <a:rPr lang="el-GR" sz="2400" spc="-1" dirty="0" smtClean="0">
                <a:solidFill>
                  <a:schemeClr val="dk1"/>
                </a:solidFill>
                <a:latin typeface="Albert Sans"/>
                <a:ea typeface="Albert Sans"/>
              </a:rPr>
              <a:t>ενισχύει το φαινόμενο του θερμοκηπίου.</a:t>
            </a:r>
            <a:endParaRPr lang="el-GR" sz="2400" spc="-1" dirty="0">
              <a:solidFill>
                <a:schemeClr val="dk1"/>
              </a:solidFill>
              <a:latin typeface="Albert Sans"/>
              <a:ea typeface="Albert Sans"/>
            </a:endParaRPr>
          </a:p>
          <a:p>
            <a:pPr>
              <a:tabLst>
                <a:tab pos="0" algn="l"/>
              </a:tabLst>
            </a:pPr>
            <a:endParaRPr lang="en-US" sz="2400" b="0" strike="noStrike" spc="-1" dirty="0">
              <a:solidFill>
                <a:srgbClr val="FFFFFF"/>
              </a:solidFill>
              <a:latin typeface="OpenSymbol"/>
            </a:endParaRPr>
          </a:p>
        </p:txBody>
      </p:sp>
      <p:pic>
        <p:nvPicPr>
          <p:cNvPr id="6" name="5 - Εικόνα" descr="download.jpg"/>
          <p:cNvPicPr>
            <a:picLocks noChangeAspect="1"/>
          </p:cNvPicPr>
          <p:nvPr/>
        </p:nvPicPr>
        <p:blipFill>
          <a:blip r:embed="rId3" cstate="print"/>
          <a:stretch>
            <a:fillRect/>
          </a:stretch>
        </p:blipFill>
        <p:spPr>
          <a:xfrm>
            <a:off x="3857620" y="285734"/>
            <a:ext cx="5000660" cy="4500594"/>
          </a:xfrm>
          <a:prstGeom prst="rect">
            <a:avLst/>
          </a:prstGeom>
        </p:spPr>
      </p:pic>
      <p:pic>
        <p:nvPicPr>
          <p:cNvPr id="7" name="Εγγεγραμμένος ήχος">
            <a:hlinkClick r:id="" action="ppaction://media"/>
          </p:cNvPr>
          <p:cNvPicPr>
            <a:picLocks noRot="1" noChangeAspect="1"/>
          </p:cNvPicPr>
          <p:nvPr>
            <a:wavAudioFile r:embed="rId1" name="Εγγεγραμμένος ήχος"/>
          </p:nvPr>
        </p:nvPicPr>
        <p:blipFill>
          <a:blip r:embed="rId4" cstate="print"/>
          <a:stretch>
            <a:fillRect/>
          </a:stretch>
        </p:blipFill>
        <p:spPr>
          <a:xfrm>
            <a:off x="1500166" y="4286262"/>
            <a:ext cx="304800" cy="304800"/>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0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142844" y="357172"/>
            <a:ext cx="5428800" cy="928596"/>
          </a:xfrm>
          <a:prstGeom prst="rect">
            <a:avLst/>
          </a:prstGeom>
          <a:noFill/>
          <a:ln w="0">
            <a:noFill/>
          </a:ln>
        </p:spPr>
        <p:txBody>
          <a:bodyPr lIns="91440" tIns="91440" rIns="91440" bIns="91440" anchor="ctr">
            <a:normAutofit/>
          </a:bodyPr>
          <a:lstStyle/>
          <a:p>
            <a:pPr indent="0">
              <a:lnSpc>
                <a:spcPct val="100000"/>
              </a:lnSpc>
              <a:buNone/>
              <a:tabLst>
                <a:tab pos="0" algn="l"/>
              </a:tabLst>
            </a:pPr>
            <a:r>
              <a:rPr lang="en" sz="4000" b="0" strike="noStrike" spc="-1" dirty="0">
                <a:solidFill>
                  <a:schemeClr val="dk1"/>
                </a:solidFill>
                <a:latin typeface="DM Sans ExtraBold"/>
                <a:ea typeface="DM Sans ExtraBold"/>
              </a:rPr>
              <a:t>Κύριες συνέπειες</a:t>
            </a:r>
            <a:endParaRPr lang="fr-FR" sz="4000" b="0" strike="noStrike" spc="-1" dirty="0">
              <a:solidFill>
                <a:schemeClr val="dk1"/>
              </a:solidFill>
              <a:latin typeface="Arial"/>
            </a:endParaRPr>
          </a:p>
        </p:txBody>
      </p:sp>
      <p:sp>
        <p:nvSpPr>
          <p:cNvPr id="252" name="PlaceHolder 2"/>
          <p:cNvSpPr>
            <a:spLocks noGrp="1"/>
          </p:cNvSpPr>
          <p:nvPr>
            <p:ph type="subTitle"/>
          </p:nvPr>
        </p:nvSpPr>
        <p:spPr>
          <a:xfrm>
            <a:off x="142844" y="2571750"/>
            <a:ext cx="5428800" cy="1114200"/>
          </a:xfrm>
          <a:prstGeom prst="rect">
            <a:avLst/>
          </a:prstGeom>
          <a:noFill/>
          <a:ln w="0">
            <a:noFill/>
          </a:ln>
        </p:spPr>
        <p:txBody>
          <a:bodyPr lIns="91440" tIns="91440" rIns="91440" bIns="91440" anchor="ctr">
            <a:noAutofit/>
          </a:bodyPr>
          <a:lstStyle/>
          <a:p>
            <a:pPr indent="0">
              <a:lnSpc>
                <a:spcPct val="100000"/>
              </a:lnSpc>
              <a:buNone/>
              <a:tabLst>
                <a:tab pos="0" algn="l"/>
              </a:tabLst>
            </a:pPr>
            <a:r>
              <a:rPr lang="en" sz="2400" b="0" strike="noStrike" spc="-1" dirty="0">
                <a:solidFill>
                  <a:schemeClr val="dk1"/>
                </a:solidFill>
                <a:latin typeface="Albert Sans"/>
                <a:ea typeface="Albert Sans"/>
              </a:rPr>
              <a:t>Η κλιματική αλλαγή προκαλεί ακραία καιρικά φαινόμενα, όπως </a:t>
            </a:r>
            <a:r>
              <a:rPr lang="en" sz="2400" b="0" strike="noStrike" spc="-1" dirty="0" smtClean="0">
                <a:solidFill>
                  <a:schemeClr val="dk1"/>
                </a:solidFill>
                <a:latin typeface="Albert Sans"/>
                <a:ea typeface="Albert Sans"/>
              </a:rPr>
              <a:t>πλημμύρες</a:t>
            </a:r>
            <a:r>
              <a:rPr lang="el-GR" sz="2400" b="0" strike="noStrike" spc="-1" dirty="0" smtClean="0">
                <a:solidFill>
                  <a:schemeClr val="dk1"/>
                </a:solidFill>
                <a:latin typeface="Albert Sans"/>
                <a:ea typeface="Albert Sans"/>
              </a:rPr>
              <a:t>, </a:t>
            </a:r>
            <a:r>
              <a:rPr lang="en" sz="2400" b="0" strike="noStrike" spc="-1" dirty="0" smtClean="0">
                <a:solidFill>
                  <a:schemeClr val="dk1"/>
                </a:solidFill>
                <a:latin typeface="Albert Sans"/>
                <a:ea typeface="Albert Sans"/>
              </a:rPr>
              <a:t>ξηρασίες,</a:t>
            </a:r>
            <a:r>
              <a:rPr lang="el-GR" sz="2400" dirty="0" smtClean="0"/>
              <a:t> </a:t>
            </a:r>
            <a:r>
              <a:rPr lang="el-GR" sz="2400" dirty="0" smtClean="0">
                <a:solidFill>
                  <a:schemeClr val="tx1"/>
                </a:solidFill>
              </a:rPr>
              <a:t>έντονες χιονοπτώσεις, πυρκαγιές, θυελλώδεις ανέμους, κατολισθήσεις, καταιγίδες, παγετούς και καύσωνες</a:t>
            </a:r>
            <a:r>
              <a:rPr lang="en" sz="2400" b="0" strike="noStrike" spc="-1" dirty="0" smtClean="0">
                <a:solidFill>
                  <a:schemeClr val="tx1"/>
                </a:solidFill>
                <a:latin typeface="Albert Sans"/>
                <a:ea typeface="Albert Sans"/>
              </a:rPr>
              <a:t> </a:t>
            </a:r>
            <a:r>
              <a:rPr lang="en" sz="2400" b="0" strike="noStrike" spc="-1" dirty="0">
                <a:solidFill>
                  <a:schemeClr val="dk1"/>
                </a:solidFill>
                <a:latin typeface="Albert Sans"/>
                <a:ea typeface="Albert Sans"/>
              </a:rPr>
              <a:t>που επηρεάζουν την ανθρώπινη ζωή.</a:t>
            </a:r>
            <a:endParaRPr lang="en-US" sz="2400" b="0" strike="noStrike" spc="-1" dirty="0">
              <a:solidFill>
                <a:srgbClr val="FFFFFF"/>
              </a:solidFill>
              <a:latin typeface="OpenSymbol"/>
            </a:endParaRPr>
          </a:p>
        </p:txBody>
      </p:sp>
      <p:sp>
        <p:nvSpPr>
          <p:cNvPr id="253" name="Google Shape;367;p39"/>
          <p:cNvSpPr/>
          <p:nvPr/>
        </p:nvSpPr>
        <p:spPr>
          <a:xfrm rot="10800000">
            <a:off x="2380320" y="337824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4" name="Google Shape;368;p39"/>
          <p:cNvSpPr/>
          <p:nvPr/>
        </p:nvSpPr>
        <p:spPr>
          <a:xfrm rot="10800000">
            <a:off x="2374560" y="33760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5" name="Google Shape;369;p39"/>
          <p:cNvSpPr/>
          <p:nvPr/>
        </p:nvSpPr>
        <p:spPr>
          <a:xfrm rot="10800000">
            <a:off x="2368080" y="33728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6" name="Google Shape;370;p39"/>
          <p:cNvSpPr/>
          <p:nvPr/>
        </p:nvSpPr>
        <p:spPr>
          <a:xfrm rot="10800000">
            <a:off x="2380320" y="337428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7" name="Google Shape;371;p39"/>
          <p:cNvSpPr/>
          <p:nvPr/>
        </p:nvSpPr>
        <p:spPr>
          <a:xfrm rot="10800000">
            <a:off x="2374560" y="33724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8" name="Google Shape;372;p39"/>
          <p:cNvSpPr/>
          <p:nvPr/>
        </p:nvSpPr>
        <p:spPr>
          <a:xfrm rot="10800000">
            <a:off x="2368080" y="33692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pic>
        <p:nvPicPr>
          <p:cNvPr id="10" name="9 - Εικόνα" descr="agxialos_ekriksi_xr-23452.jpg"/>
          <p:cNvPicPr>
            <a:picLocks noChangeAspect="1"/>
          </p:cNvPicPr>
          <p:nvPr/>
        </p:nvPicPr>
        <p:blipFill>
          <a:blip r:embed="rId3" cstate="print"/>
          <a:stretch>
            <a:fillRect/>
          </a:stretch>
        </p:blipFill>
        <p:spPr>
          <a:xfrm>
            <a:off x="5357818" y="214296"/>
            <a:ext cx="3643306" cy="4710975"/>
          </a:xfrm>
          <a:prstGeom prst="rect">
            <a:avLst/>
          </a:prstGeom>
        </p:spPr>
      </p:pic>
      <p:pic>
        <p:nvPicPr>
          <p:cNvPr id="11" name="Εγγεγραμμένος ήχος">
            <a:hlinkClick r:id="" action="ppaction://media"/>
          </p:cNvPr>
          <p:cNvPicPr>
            <a:picLocks noRot="1" noChangeAspect="1"/>
          </p:cNvPicPr>
          <p:nvPr>
            <a:wavAudioFile r:embed="rId1" name="Εγγεγραμμένος ήχος"/>
          </p:nvPr>
        </p:nvPicPr>
        <p:blipFill>
          <a:blip r:embed="rId4" cstate="print"/>
          <a:stretch>
            <a:fillRect/>
          </a:stretch>
        </p:blipFill>
        <p:spPr>
          <a:xfrm>
            <a:off x="2857488" y="1285866"/>
            <a:ext cx="304800" cy="304800"/>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81"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714240" y="2343240"/>
            <a:ext cx="4371480" cy="1304640"/>
          </a:xfrm>
          <a:prstGeom prst="rect">
            <a:avLst/>
          </a:prstGeom>
          <a:noFill/>
          <a:ln w="0">
            <a:noFill/>
          </a:ln>
        </p:spPr>
        <p:txBody>
          <a:bodyPr lIns="91440" tIns="91440" rIns="91440" bIns="91440" anchor="ctr">
            <a:normAutofit fontScale="90000"/>
          </a:bodyPr>
          <a:lstStyle/>
          <a:p>
            <a:pPr indent="0">
              <a:lnSpc>
                <a:spcPct val="100000"/>
              </a:lnSpc>
              <a:buNone/>
              <a:tabLst>
                <a:tab pos="0" algn="l"/>
              </a:tabLst>
            </a:pPr>
            <a:r>
              <a:rPr lang="el-GR" sz="4000" spc="-1" dirty="0" smtClean="0">
                <a:solidFill>
                  <a:schemeClr val="dk1"/>
                </a:solidFill>
                <a:latin typeface="DM Sans ExtraBold"/>
                <a:ea typeface="DM Sans ExtraBold"/>
              </a:rPr>
              <a:t>Πώς σχετίζεται</a:t>
            </a:r>
            <a:r>
              <a:rPr lang="en" sz="4000" b="0" strike="noStrike" spc="-1" dirty="0" smtClean="0">
                <a:solidFill>
                  <a:schemeClr val="dk1"/>
                </a:solidFill>
                <a:latin typeface="DM Sans ExtraBold"/>
                <a:ea typeface="DM Sans ExtraBold"/>
              </a:rPr>
              <a:t> </a:t>
            </a:r>
            <a:r>
              <a:rPr lang="en" sz="4000" b="0" strike="noStrike" spc="-1" dirty="0">
                <a:solidFill>
                  <a:schemeClr val="dk1"/>
                </a:solidFill>
                <a:latin typeface="DM Sans ExtraBold"/>
                <a:ea typeface="DM Sans ExtraBold"/>
              </a:rPr>
              <a:t>με </a:t>
            </a:r>
            <a:r>
              <a:rPr lang="el-GR" sz="4000" b="0" strike="noStrike" spc="-1" dirty="0" smtClean="0">
                <a:solidFill>
                  <a:schemeClr val="dk1"/>
                </a:solidFill>
                <a:latin typeface="DM Sans ExtraBold"/>
                <a:ea typeface="DM Sans ExtraBold"/>
              </a:rPr>
              <a:t>την </a:t>
            </a:r>
            <a:r>
              <a:rPr lang="en" sz="4000" b="0" strike="noStrike" spc="-1" dirty="0" smtClean="0">
                <a:solidFill>
                  <a:schemeClr val="dk1"/>
                </a:solidFill>
                <a:latin typeface="DM Sans ExtraBold"/>
                <a:ea typeface="DM Sans ExtraBold"/>
              </a:rPr>
              <a:t>Ψυχική Υγεία</a:t>
            </a:r>
            <a:r>
              <a:rPr lang="el-GR" sz="4000" spc="-1" dirty="0">
                <a:solidFill>
                  <a:schemeClr val="dk1"/>
                </a:solidFill>
                <a:latin typeface="DM Sans ExtraBold"/>
                <a:ea typeface="DM Sans ExtraBold"/>
              </a:rPr>
              <a:t>;</a:t>
            </a:r>
            <a:endParaRPr lang="fr-FR" sz="4000" b="0" strike="noStrike" spc="-1" dirty="0">
              <a:solidFill>
                <a:schemeClr val="dk1"/>
              </a:solidFill>
              <a:latin typeface="Arial"/>
            </a:endParaRPr>
          </a:p>
        </p:txBody>
      </p:sp>
      <p:pic>
        <p:nvPicPr>
          <p:cNvPr id="5" name="4 - Εικόνα" descr="mental_health21.jpg"/>
          <p:cNvPicPr>
            <a:picLocks noChangeAspect="1"/>
          </p:cNvPicPr>
          <p:nvPr/>
        </p:nvPicPr>
        <p:blipFill>
          <a:blip r:embed="rId3" cstate="print"/>
          <a:stretch>
            <a:fillRect/>
          </a:stretch>
        </p:blipFill>
        <p:spPr>
          <a:xfrm>
            <a:off x="4714876" y="928676"/>
            <a:ext cx="3929090" cy="3571900"/>
          </a:xfrm>
          <a:prstGeom prst="rect">
            <a:avLst/>
          </a:prstGeom>
        </p:spPr>
      </p:pic>
      <p:pic>
        <p:nvPicPr>
          <p:cNvPr id="6" name="Εγγεγραμμένος ήχος">
            <a:hlinkClick r:id="" action="ppaction://media"/>
          </p:cNvPr>
          <p:cNvPicPr>
            <a:picLocks noRot="1" noChangeAspect="1"/>
          </p:cNvPicPr>
          <p:nvPr>
            <a:wavAudioFile r:embed="rId1" name="Εγγεγραμμένος ήχος"/>
          </p:nvPr>
        </p:nvPicPr>
        <p:blipFill>
          <a:blip r:embed="rId4" cstate="print"/>
          <a:stretch>
            <a:fillRect/>
          </a:stretch>
        </p:blipFill>
        <p:spPr>
          <a:xfrm>
            <a:off x="2357422" y="1285866"/>
            <a:ext cx="304800" cy="304800"/>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9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2"/>
          <p:cNvSpPr>
            <a:spLocks noGrp="1"/>
          </p:cNvSpPr>
          <p:nvPr>
            <p:ph type="subTitle"/>
          </p:nvPr>
        </p:nvSpPr>
        <p:spPr>
          <a:xfrm>
            <a:off x="714348" y="785800"/>
            <a:ext cx="2781000" cy="111420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2400" b="0" strike="noStrike" spc="-1" dirty="0">
                <a:solidFill>
                  <a:schemeClr val="dk1"/>
                </a:solidFill>
                <a:latin typeface="Albert Sans"/>
                <a:ea typeface="Albert Sans"/>
              </a:rPr>
              <a:t>Η δημόσια υγεία επηρεάζεται άμεσα από την κλιματική </a:t>
            </a:r>
            <a:r>
              <a:rPr lang="en" sz="2400" b="0" strike="noStrike" spc="-1" dirty="0" smtClean="0">
                <a:solidFill>
                  <a:schemeClr val="dk1"/>
                </a:solidFill>
                <a:latin typeface="Albert Sans"/>
                <a:ea typeface="Albert Sans"/>
              </a:rPr>
              <a:t>αλλαγή</a:t>
            </a:r>
            <a:r>
              <a:rPr lang="el-GR" sz="2400" b="0" strike="noStrike" spc="-1" dirty="0" smtClean="0">
                <a:solidFill>
                  <a:schemeClr val="dk1"/>
                </a:solidFill>
                <a:latin typeface="Albert Sans"/>
                <a:ea typeface="Albert Sans"/>
              </a:rPr>
              <a:t>. </a:t>
            </a:r>
          </a:p>
          <a:p>
            <a:pPr indent="0">
              <a:lnSpc>
                <a:spcPct val="100000"/>
              </a:lnSpc>
              <a:buNone/>
              <a:tabLst>
                <a:tab pos="0" algn="l"/>
              </a:tabLst>
            </a:pPr>
            <a:r>
              <a:rPr lang="el-GR" sz="2400" b="0" strike="noStrike" spc="-1" dirty="0" smtClean="0">
                <a:solidFill>
                  <a:schemeClr val="dk1"/>
                </a:solidFill>
                <a:latin typeface="Albert Sans"/>
                <a:ea typeface="Albert Sans"/>
              </a:rPr>
              <a:t>Η κλιματική αλλαγή  </a:t>
            </a:r>
            <a:r>
              <a:rPr lang="en" sz="2400" b="0" strike="noStrike" spc="-1" dirty="0" smtClean="0">
                <a:solidFill>
                  <a:schemeClr val="dk1"/>
                </a:solidFill>
                <a:latin typeface="Albert Sans"/>
                <a:ea typeface="Albert Sans"/>
              </a:rPr>
              <a:t>προκαλ</a:t>
            </a:r>
            <a:r>
              <a:rPr lang="el-GR" sz="2400" spc="-1" dirty="0" err="1" smtClean="0">
                <a:solidFill>
                  <a:schemeClr val="dk1"/>
                </a:solidFill>
                <a:latin typeface="Albert Sans"/>
                <a:ea typeface="Albert Sans"/>
              </a:rPr>
              <a:t>εί</a:t>
            </a:r>
            <a:r>
              <a:rPr lang="el-GR" sz="2400" spc="-1" dirty="0" smtClean="0">
                <a:solidFill>
                  <a:schemeClr val="dk1"/>
                </a:solidFill>
                <a:latin typeface="Albert Sans"/>
                <a:ea typeface="Albert Sans"/>
              </a:rPr>
              <a:t> </a:t>
            </a:r>
            <a:r>
              <a:rPr lang="el-GR" sz="2400" b="0" strike="noStrike" spc="-1" dirty="0" smtClean="0">
                <a:solidFill>
                  <a:schemeClr val="dk1"/>
                </a:solidFill>
                <a:latin typeface="Albert Sans"/>
                <a:ea typeface="Albert Sans"/>
              </a:rPr>
              <a:t>ή επιδεινώνει</a:t>
            </a:r>
            <a:r>
              <a:rPr lang="en" sz="2400" b="0" strike="noStrike" spc="-1" dirty="0" smtClean="0">
                <a:solidFill>
                  <a:schemeClr val="dk1"/>
                </a:solidFill>
                <a:latin typeface="Albert Sans"/>
                <a:ea typeface="Albert Sans"/>
              </a:rPr>
              <a:t> </a:t>
            </a:r>
            <a:r>
              <a:rPr lang="en" sz="2400" b="0" strike="noStrike" spc="-1" dirty="0">
                <a:solidFill>
                  <a:schemeClr val="dk1"/>
                </a:solidFill>
                <a:latin typeface="Albert Sans"/>
                <a:ea typeface="Albert Sans"/>
              </a:rPr>
              <a:t>ψυχικές διαταραχές που χρειάζονται προσοχή.</a:t>
            </a:r>
            <a:endParaRPr lang="en-US" sz="2400" b="0" strike="noStrike" spc="-1" dirty="0">
              <a:solidFill>
                <a:srgbClr val="FFFFFF"/>
              </a:solidFill>
              <a:latin typeface="OpenSymbol"/>
            </a:endParaRPr>
          </a:p>
        </p:txBody>
      </p:sp>
      <p:sp>
        <p:nvSpPr>
          <p:cNvPr id="236" name="Google Shape;522;p50"/>
          <p:cNvSpPr/>
          <p:nvPr/>
        </p:nvSpPr>
        <p:spPr>
          <a:xfrm>
            <a:off x="4000496" y="500048"/>
            <a:ext cx="4572032" cy="4357718"/>
          </a:xfrm>
          <a:prstGeom prst="ellipse">
            <a:avLst/>
          </a:prstGeom>
          <a:blipFill rotWithShape="0">
            <a:blip r:embed="rId3" cstate="print"/>
            <a:srcRect/>
            <a:stretch/>
          </a:blipFill>
          <a:ln w="0">
            <a:noFill/>
          </a:ln>
          <a:effectLst>
            <a:outerShdw blurRad="57240" dist="19080" dir="5400000" algn="bl" rotWithShape="0">
              <a:schemeClr val="lt1">
                <a:alpha val="50000"/>
              </a:scheme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pic>
        <p:nvPicPr>
          <p:cNvPr id="6" name="Εγγεγραμμένος ήχος">
            <a:hlinkClick r:id="" action="ppaction://media"/>
          </p:cNvPr>
          <p:cNvPicPr>
            <a:picLocks noRot="1" noChangeAspect="1"/>
          </p:cNvPicPr>
          <p:nvPr>
            <a:wavAudioFile r:embed="rId1" name="Εγγεγραμμένος ήχος"/>
          </p:nvPr>
        </p:nvPicPr>
        <p:blipFill>
          <a:blip r:embed="rId4" cstate="print"/>
          <a:stretch>
            <a:fillRect/>
          </a:stretch>
        </p:blipFill>
        <p:spPr>
          <a:xfrm>
            <a:off x="3714744" y="357172"/>
            <a:ext cx="304800" cy="304800"/>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2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 Ευθύγραμμο βέλος σύνδεσης"/>
          <p:cNvCxnSpPr/>
          <p:nvPr/>
        </p:nvCxnSpPr>
        <p:spPr>
          <a:xfrm>
            <a:off x="1500166" y="114299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a:xfrm rot="5400000">
            <a:off x="928662" y="928676"/>
            <a:ext cx="1500198"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428596" y="0"/>
            <a:ext cx="6858048" cy="830997"/>
          </a:xfrm>
          <a:prstGeom prst="rect">
            <a:avLst/>
          </a:prstGeom>
          <a:noFill/>
        </p:spPr>
        <p:txBody>
          <a:bodyPr wrap="square" rtlCol="0">
            <a:spAutoFit/>
          </a:bodyPr>
          <a:lstStyle/>
          <a:p>
            <a:pPr algn="ctr"/>
            <a:r>
              <a:rPr lang="el-GR" sz="4800" dirty="0" smtClean="0">
                <a:latin typeface="Albert Sans"/>
              </a:rPr>
              <a:t>ΣΥΝΕΠΕΙΕΣ</a:t>
            </a:r>
            <a:r>
              <a:rPr lang="el-GR" sz="4800" dirty="0" smtClean="0"/>
              <a:t> </a:t>
            </a:r>
            <a:endParaRPr lang="el-GR" sz="4800" dirty="0"/>
          </a:p>
        </p:txBody>
      </p:sp>
      <p:sp>
        <p:nvSpPr>
          <p:cNvPr id="9" name="8 - TextBox"/>
          <p:cNvSpPr txBox="1"/>
          <p:nvPr/>
        </p:nvSpPr>
        <p:spPr>
          <a:xfrm>
            <a:off x="500034" y="1643056"/>
            <a:ext cx="2786082" cy="461665"/>
          </a:xfrm>
          <a:prstGeom prst="rect">
            <a:avLst/>
          </a:prstGeom>
          <a:noFill/>
        </p:spPr>
        <p:txBody>
          <a:bodyPr wrap="square" rtlCol="0">
            <a:spAutoFit/>
          </a:bodyPr>
          <a:lstStyle/>
          <a:p>
            <a:r>
              <a:rPr lang="el-GR" sz="2400" dirty="0" smtClean="0">
                <a:latin typeface="Albert Sans"/>
              </a:rPr>
              <a:t>ΑΜΕΣΕΣ</a:t>
            </a:r>
            <a:endParaRPr lang="el-GR" sz="2400" dirty="0">
              <a:latin typeface="Albert Sans"/>
            </a:endParaRPr>
          </a:p>
        </p:txBody>
      </p:sp>
      <p:sp>
        <p:nvSpPr>
          <p:cNvPr id="10" name="9 - TextBox"/>
          <p:cNvSpPr txBox="1"/>
          <p:nvPr/>
        </p:nvSpPr>
        <p:spPr>
          <a:xfrm>
            <a:off x="5357818" y="1571618"/>
            <a:ext cx="3143272" cy="461665"/>
          </a:xfrm>
          <a:prstGeom prst="rect">
            <a:avLst/>
          </a:prstGeom>
          <a:noFill/>
        </p:spPr>
        <p:txBody>
          <a:bodyPr wrap="square" rtlCol="0">
            <a:spAutoFit/>
          </a:bodyPr>
          <a:lstStyle/>
          <a:p>
            <a:pPr algn="r"/>
            <a:r>
              <a:rPr lang="el-GR" sz="2400" dirty="0" smtClean="0">
                <a:latin typeface="Albert Sans"/>
              </a:rPr>
              <a:t>ΕΜΜΕΣΕΣ</a:t>
            </a:r>
            <a:endParaRPr lang="el-GR" sz="2400" dirty="0">
              <a:latin typeface="Albert Sans"/>
            </a:endParaRPr>
          </a:p>
        </p:txBody>
      </p:sp>
      <p:sp>
        <p:nvSpPr>
          <p:cNvPr id="11" name="10 - Βέλος προς τα κάτω"/>
          <p:cNvSpPr/>
          <p:nvPr/>
        </p:nvSpPr>
        <p:spPr>
          <a:xfrm>
            <a:off x="785786" y="857238"/>
            <a:ext cx="78581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Βέλος προς τα κάτω"/>
          <p:cNvSpPr/>
          <p:nvPr/>
        </p:nvSpPr>
        <p:spPr>
          <a:xfrm>
            <a:off x="7286644" y="857238"/>
            <a:ext cx="71438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TextBox"/>
          <p:cNvSpPr txBox="1"/>
          <p:nvPr/>
        </p:nvSpPr>
        <p:spPr>
          <a:xfrm>
            <a:off x="2571736" y="2643188"/>
            <a:ext cx="3357586" cy="584775"/>
          </a:xfrm>
          <a:prstGeom prst="rect">
            <a:avLst/>
          </a:prstGeom>
          <a:noFill/>
        </p:spPr>
        <p:txBody>
          <a:bodyPr wrap="square" rtlCol="0">
            <a:spAutoFit/>
          </a:bodyPr>
          <a:lstStyle/>
          <a:p>
            <a:r>
              <a:rPr lang="el-GR" sz="3200" dirty="0" smtClean="0">
                <a:latin typeface="Albert Sans"/>
              </a:rPr>
              <a:t>ΠΟΙΚΙΛΛΟΥΝ</a:t>
            </a:r>
            <a:endParaRPr lang="el-GR" sz="3200" dirty="0">
              <a:latin typeface="Albert Sans"/>
            </a:endParaRPr>
          </a:p>
        </p:txBody>
      </p:sp>
      <p:sp>
        <p:nvSpPr>
          <p:cNvPr id="14" name="13 - TextBox"/>
          <p:cNvSpPr txBox="1"/>
          <p:nvPr/>
        </p:nvSpPr>
        <p:spPr>
          <a:xfrm>
            <a:off x="857224" y="3357568"/>
            <a:ext cx="6572296" cy="1200329"/>
          </a:xfrm>
          <a:prstGeom prst="rect">
            <a:avLst/>
          </a:prstGeom>
          <a:noFill/>
        </p:spPr>
        <p:txBody>
          <a:bodyPr wrap="square" rtlCol="0">
            <a:spAutoFit/>
          </a:bodyPr>
          <a:lstStyle/>
          <a:p>
            <a:pPr marL="342900" indent="-342900"/>
            <a:r>
              <a:rPr lang="el-GR" sz="2400" dirty="0" smtClean="0">
                <a:latin typeface="Albert Sans"/>
              </a:rPr>
              <a:t>1)Είδος</a:t>
            </a:r>
          </a:p>
          <a:p>
            <a:pPr marL="342900" indent="-342900"/>
            <a:r>
              <a:rPr lang="el-GR" sz="2400" dirty="0" smtClean="0">
                <a:latin typeface="Albert Sans"/>
              </a:rPr>
              <a:t>2)Μέγεθος</a:t>
            </a:r>
          </a:p>
          <a:p>
            <a:pPr marL="342900" indent="-342900"/>
            <a:r>
              <a:rPr lang="el-GR" sz="2400" dirty="0" smtClean="0">
                <a:latin typeface="Albert Sans"/>
              </a:rPr>
              <a:t>3)Αιφνίδιο χαρακτήρα καταστροφής</a:t>
            </a:r>
          </a:p>
        </p:txBody>
      </p:sp>
      <p:pic>
        <p:nvPicPr>
          <p:cNvPr id="15" name="Εγγεγραμμένος ήχος">
            <a:hlinkClick r:id="" action="ppaction://media"/>
          </p:cNvPr>
          <p:cNvPicPr>
            <a:picLocks noRot="1" noChangeAspect="1"/>
          </p:cNvPicPr>
          <p:nvPr>
            <a:wavAudioFile r:embed="rId1" name="Εγγεγραμμένος ήχος"/>
          </p:nvPr>
        </p:nvPicPr>
        <p:blipFill>
          <a:blip r:embed="rId3" cstate="print"/>
          <a:stretch>
            <a:fillRect/>
          </a:stretch>
        </p:blipFill>
        <p:spPr>
          <a:xfrm>
            <a:off x="7143768" y="392907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61" fill="hold"/>
                                        <p:tgtEl>
                                          <p:spTgt spid="15"/>
                                        </p:tgtEl>
                                      </p:cBhvr>
                                    </p:cmd>
                                  </p:childTnLst>
                                </p:cTn>
                              </p:par>
                            </p:childTnLst>
                          </p:cTn>
                        </p:par>
                      </p:childTnLst>
                    </p:cTn>
                  </p:par>
                </p:childTnLst>
              </p:cTn>
              <p:nextCondLst>
                <p:cond evt="onClick" delay="0">
                  <p:tgtEl>
                    <p:spTgt spid="1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title"/>
          </p:nvPr>
        </p:nvSpPr>
        <p:spPr>
          <a:xfrm>
            <a:off x="357158" y="0"/>
            <a:ext cx="4929222" cy="785800"/>
          </a:xfrm>
          <a:prstGeom prst="rect">
            <a:avLst/>
          </a:prstGeom>
          <a:noFill/>
          <a:ln w="0">
            <a:noFill/>
          </a:ln>
        </p:spPr>
        <p:txBody>
          <a:bodyPr lIns="91440" tIns="91440" rIns="91440" bIns="91440" anchor="ctr">
            <a:normAutofit fontScale="90000"/>
          </a:bodyPr>
          <a:lstStyle/>
          <a:p>
            <a:pPr indent="0">
              <a:lnSpc>
                <a:spcPct val="100000"/>
              </a:lnSpc>
              <a:buNone/>
              <a:tabLst>
                <a:tab pos="0" algn="l"/>
              </a:tabLst>
            </a:pPr>
            <a:r>
              <a:rPr lang="en" sz="4000" b="0" strike="noStrike" spc="-1" dirty="0">
                <a:solidFill>
                  <a:schemeClr val="dk1"/>
                </a:solidFill>
                <a:latin typeface="DM Sans ExtraBold"/>
                <a:ea typeface="DM Sans ExtraBold"/>
              </a:rPr>
              <a:t>Άμεσες συνέπειες</a:t>
            </a:r>
            <a:endParaRPr lang="fr-FR" sz="4000" b="0" strike="noStrike" spc="-1" dirty="0">
              <a:solidFill>
                <a:schemeClr val="dk1"/>
              </a:solidFill>
              <a:latin typeface="Arial"/>
            </a:endParaRPr>
          </a:p>
        </p:txBody>
      </p:sp>
      <p:sp>
        <p:nvSpPr>
          <p:cNvPr id="263" name="PlaceHolder 2"/>
          <p:cNvSpPr>
            <a:spLocks noGrp="1"/>
          </p:cNvSpPr>
          <p:nvPr>
            <p:ph type="subTitle"/>
          </p:nvPr>
        </p:nvSpPr>
        <p:spPr>
          <a:xfrm>
            <a:off x="0" y="2500312"/>
            <a:ext cx="3571868" cy="1114200"/>
          </a:xfrm>
          <a:prstGeom prst="rect">
            <a:avLst/>
          </a:prstGeom>
          <a:noFill/>
          <a:ln w="0">
            <a:noFill/>
          </a:ln>
        </p:spPr>
        <p:txBody>
          <a:bodyPr lIns="91440" tIns="91440" rIns="91440" bIns="91440" anchor="ctr">
            <a:noAutofit/>
          </a:bodyPr>
          <a:lstStyle/>
          <a:p>
            <a:pPr indent="0">
              <a:lnSpc>
                <a:spcPct val="100000"/>
              </a:lnSpc>
              <a:buNone/>
              <a:tabLst>
                <a:tab pos="0" algn="l"/>
              </a:tabLst>
            </a:pPr>
            <a:r>
              <a:rPr lang="el-GR" sz="2400" dirty="0"/>
              <a:t> </a:t>
            </a:r>
            <a:r>
              <a:rPr lang="el-GR" sz="2000" dirty="0" smtClean="0">
                <a:solidFill>
                  <a:schemeClr val="tx1"/>
                </a:solidFill>
              </a:rPr>
              <a:t>Τραυματικές </a:t>
            </a:r>
            <a:r>
              <a:rPr lang="el-GR" sz="2000" dirty="0">
                <a:solidFill>
                  <a:schemeClr val="tx1"/>
                </a:solidFill>
              </a:rPr>
              <a:t>επιπτώσεις λόγω ακραίων καιρικών φαινομένων, και απώλειας αγαπημένων προσώπων από ακραίες καιρικές </a:t>
            </a:r>
            <a:r>
              <a:rPr lang="el-GR" sz="2000" dirty="0" smtClean="0">
                <a:solidFill>
                  <a:schemeClr val="tx1"/>
                </a:solidFill>
              </a:rPr>
              <a:t>συνθήκες. </a:t>
            </a:r>
          </a:p>
          <a:p>
            <a:pPr indent="0">
              <a:lnSpc>
                <a:spcPct val="100000"/>
              </a:lnSpc>
              <a:buNone/>
              <a:tabLst>
                <a:tab pos="0" algn="l"/>
              </a:tabLst>
            </a:pPr>
            <a:r>
              <a:rPr lang="en" sz="2000" b="0" strike="noStrike" spc="-1" dirty="0" smtClean="0">
                <a:solidFill>
                  <a:schemeClr val="tx1"/>
                </a:solidFill>
                <a:latin typeface="Albert Sans"/>
                <a:ea typeface="Albert Sans"/>
              </a:rPr>
              <a:t>Οι </a:t>
            </a:r>
            <a:r>
              <a:rPr lang="en" sz="2000" b="0" strike="noStrike" spc="-1" dirty="0">
                <a:solidFill>
                  <a:schemeClr val="tx1"/>
                </a:solidFill>
                <a:latin typeface="Albert Sans"/>
                <a:ea typeface="Albert Sans"/>
              </a:rPr>
              <a:t>φυσικές καταστροφές οδηγούν σε ψυχικές διαταραχές, όπως </a:t>
            </a:r>
            <a:r>
              <a:rPr lang="en" sz="2000" b="0" strike="noStrike" spc="-1" dirty="0" smtClean="0">
                <a:solidFill>
                  <a:schemeClr val="tx1"/>
                </a:solidFill>
                <a:latin typeface="Albert Sans"/>
                <a:ea typeface="Albert Sans"/>
              </a:rPr>
              <a:t>άγχος</a:t>
            </a:r>
            <a:r>
              <a:rPr lang="el-GR" sz="2000" b="0" strike="noStrike" spc="-1" dirty="0" smtClean="0">
                <a:solidFill>
                  <a:schemeClr val="tx1"/>
                </a:solidFill>
                <a:latin typeface="Albert Sans"/>
                <a:ea typeface="Albert Sans"/>
              </a:rPr>
              <a:t>,</a:t>
            </a:r>
            <a:r>
              <a:rPr lang="en" sz="2000" b="0" strike="noStrike" spc="-1" dirty="0" smtClean="0">
                <a:solidFill>
                  <a:schemeClr val="tx1"/>
                </a:solidFill>
                <a:latin typeface="Albert Sans"/>
                <a:ea typeface="Albert Sans"/>
              </a:rPr>
              <a:t> κατάθλιψη</a:t>
            </a:r>
            <a:r>
              <a:rPr lang="el-GR" sz="2000" b="0" strike="noStrike" spc="-1" dirty="0" smtClean="0">
                <a:solidFill>
                  <a:schemeClr val="tx1"/>
                </a:solidFill>
                <a:latin typeface="Albert Sans"/>
                <a:ea typeface="Albert Sans"/>
              </a:rPr>
              <a:t> και </a:t>
            </a:r>
            <a:r>
              <a:rPr lang="el-GR" sz="2000" spc="-1" dirty="0" smtClean="0">
                <a:solidFill>
                  <a:schemeClr val="tx1"/>
                </a:solidFill>
                <a:latin typeface="Albert Sans"/>
                <a:ea typeface="Albert Sans"/>
              </a:rPr>
              <a:t>μετατραυματικό στρες </a:t>
            </a:r>
            <a:r>
              <a:rPr lang="en" sz="2000" b="0" strike="noStrike" spc="-1" dirty="0" smtClean="0">
                <a:solidFill>
                  <a:schemeClr val="tx1"/>
                </a:solidFill>
                <a:latin typeface="Albert Sans"/>
                <a:ea typeface="Albert Sans"/>
              </a:rPr>
              <a:t>στους </a:t>
            </a:r>
            <a:r>
              <a:rPr lang="en" sz="2000" b="0" strike="noStrike" spc="-1" dirty="0">
                <a:solidFill>
                  <a:schemeClr val="tx1"/>
                </a:solidFill>
                <a:latin typeface="Albert Sans"/>
                <a:ea typeface="Albert Sans"/>
              </a:rPr>
              <a:t>πληγέντες πληθυσμούς.</a:t>
            </a:r>
            <a:endParaRPr lang="en-US" sz="2000" b="0" strike="noStrike" spc="-1" dirty="0">
              <a:solidFill>
                <a:schemeClr val="tx1"/>
              </a:solidFill>
              <a:latin typeface="OpenSymbol"/>
            </a:endParaRPr>
          </a:p>
        </p:txBody>
      </p:sp>
      <p:sp>
        <p:nvSpPr>
          <p:cNvPr id="264" name="Google Shape;367;p39"/>
          <p:cNvSpPr/>
          <p:nvPr/>
        </p:nvSpPr>
        <p:spPr>
          <a:xfrm rot="10800000">
            <a:off x="2380320" y="337824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 name="Google Shape;368;p39"/>
          <p:cNvSpPr/>
          <p:nvPr/>
        </p:nvSpPr>
        <p:spPr>
          <a:xfrm rot="10800000">
            <a:off x="2374560" y="33760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 name="Google Shape;369;p39"/>
          <p:cNvSpPr/>
          <p:nvPr/>
        </p:nvSpPr>
        <p:spPr>
          <a:xfrm rot="10800000">
            <a:off x="2368080" y="33728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 name="Google Shape;370;p39"/>
          <p:cNvSpPr/>
          <p:nvPr/>
        </p:nvSpPr>
        <p:spPr>
          <a:xfrm rot="10800000">
            <a:off x="2380320" y="3374280"/>
            <a:ext cx="21960" cy="6480"/>
          </a:xfrm>
          <a:custGeom>
            <a:avLst/>
            <a:gdLst>
              <a:gd name="textAreaLeft" fmla="*/ 0 w 21960"/>
              <a:gd name="textAreaRight" fmla="*/ 22320 w 21960"/>
              <a:gd name="textAreaTop" fmla="*/ 0 h 6480"/>
              <a:gd name="textAreaBottom" fmla="*/ 6840 h 6480"/>
            </a:gdLst>
            <a:ahLst/>
            <a:cxnLst/>
            <a:rect l="textAreaLeft" t="textAreaTop" r="textAreaRight" b="textAreaBottom"/>
            <a:pathLst>
              <a:path w="202" h="61">
                <a:moveTo>
                  <a:pt x="1" y="0"/>
                </a:moveTo>
                <a:cubicBezTo>
                  <a:pt x="81" y="31"/>
                  <a:pt x="152" y="51"/>
                  <a:pt x="202" y="61"/>
                </a:cubicBezTo>
                <a:cubicBezTo>
                  <a:pt x="152" y="41"/>
                  <a:pt x="81" y="31"/>
                  <a:pt x="1" y="0"/>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3240" bIns="3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 name="Google Shape;371;p39"/>
          <p:cNvSpPr/>
          <p:nvPr/>
        </p:nvSpPr>
        <p:spPr>
          <a:xfrm rot="10800000">
            <a:off x="2374560" y="3372480"/>
            <a:ext cx="4320" cy="1800"/>
          </a:xfrm>
          <a:custGeom>
            <a:avLst/>
            <a:gdLst>
              <a:gd name="textAreaLeft" fmla="*/ 0 w 4320"/>
              <a:gd name="textAreaRight" fmla="*/ 4680 w 4320"/>
              <a:gd name="textAreaTop" fmla="*/ 0 h 1800"/>
              <a:gd name="textAreaBottom" fmla="*/ 2160 h 1800"/>
            </a:gdLst>
            <a:ahLst/>
            <a:cxnLst/>
            <a:rect l="textAreaLeft" t="textAreaTop" r="textAreaRight" b="textAreaBottom"/>
            <a:pathLst>
              <a:path w="41" h="21">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 name="Google Shape;372;p39"/>
          <p:cNvSpPr/>
          <p:nvPr/>
        </p:nvSpPr>
        <p:spPr>
          <a:xfrm rot="10800000">
            <a:off x="2368080" y="3369240"/>
            <a:ext cx="5400" cy="2880"/>
          </a:xfrm>
          <a:custGeom>
            <a:avLst/>
            <a:gdLst>
              <a:gd name="textAreaLeft" fmla="*/ 0 w 5400"/>
              <a:gd name="textAreaRight" fmla="*/ 5760 w 5400"/>
              <a:gd name="textAreaTop" fmla="*/ 0 h 2880"/>
              <a:gd name="textAreaBottom" fmla="*/ 3240 h 2880"/>
            </a:gdLst>
            <a:ahLst/>
            <a:cxnLst/>
            <a:rect l="textAreaLeft" t="textAreaTop" r="textAreaRight" b="textAreaBottom"/>
            <a:pathLst>
              <a:path w="51" h="31">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w="0">
            <a:noFill/>
          </a:ln>
        </p:spPr>
        <p:style>
          <a:lnRef idx="0">
            <a:scrgbClr r="0" g="0" b="0"/>
          </a:lnRef>
          <a:fillRef idx="0">
            <a:scrgbClr r="0" g="0" b="0"/>
          </a:fillRef>
          <a:effectRef idx="0">
            <a:scrgbClr r="0" g="0" b="0"/>
          </a:effectRef>
          <a:fontRef idx="minor"/>
        </p:style>
        <p:txBody>
          <a:bodyPr tIns="1440" bIns="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pic>
        <p:nvPicPr>
          <p:cNvPr id="10" name="9 - Εικόνα" descr="kravgi3.jpg"/>
          <p:cNvPicPr>
            <a:picLocks noChangeAspect="1"/>
          </p:cNvPicPr>
          <p:nvPr/>
        </p:nvPicPr>
        <p:blipFill>
          <a:blip r:embed="rId5" cstate="print"/>
          <a:stretch>
            <a:fillRect/>
          </a:stretch>
        </p:blipFill>
        <p:spPr>
          <a:xfrm>
            <a:off x="3571868" y="1071552"/>
            <a:ext cx="5214974" cy="3929090"/>
          </a:xfrm>
          <a:prstGeom prst="rect">
            <a:avLst/>
          </a:prstGeom>
        </p:spPr>
      </p:pic>
      <p:pic>
        <p:nvPicPr>
          <p:cNvPr id="11" name="Εγγεγραμμένος ήχος">
            <a:hlinkClick r:id="" action="ppaction://media"/>
          </p:cNvPr>
          <p:cNvPicPr>
            <a:picLocks noRot="1" noChangeAspect="1"/>
          </p:cNvPicPr>
          <p:nvPr>
            <a:wavAudioFile r:embed="rId1" name="Εγγεγραμμένος ήχος"/>
          </p:nvPr>
        </p:nvPicPr>
        <p:blipFill>
          <a:blip r:embed="rId6" cstate="print"/>
          <a:stretch>
            <a:fillRect/>
          </a:stretch>
        </p:blipFill>
        <p:spPr>
          <a:xfrm>
            <a:off x="4429124" y="357172"/>
            <a:ext cx="304800" cy="304800"/>
          </a:xfrm>
          <a:prstGeom prst="rect">
            <a:avLst/>
          </a:prstGeom>
        </p:spPr>
      </p:pic>
      <p:pic>
        <p:nvPicPr>
          <p:cNvPr id="12" name="Εγγεγραμμένος ήχος">
            <a:hlinkClick r:id="" action="ppaction://media"/>
          </p:cNvPr>
          <p:cNvPicPr>
            <a:picLocks noRot="1" noChangeAspect="1"/>
          </p:cNvPicPr>
          <p:nvPr>
            <a:wavAudioFile r:embed="rId2" name="Εγγεγραμμένος ήχος"/>
          </p:nvPr>
        </p:nvPicPr>
        <p:blipFill>
          <a:blip r:embed="rId7" cstate="print"/>
          <a:stretch>
            <a:fillRect/>
          </a:stretch>
        </p:blipFill>
        <p:spPr>
          <a:xfrm>
            <a:off x="5214942" y="357172"/>
            <a:ext cx="304800" cy="304800"/>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20"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880" fill="hold"/>
                                        <p:tgtEl>
                                          <p:spTgt spid="12"/>
                                        </p:tgtEl>
                                      </p:cBhvr>
                                    </p:cmd>
                                  </p:childTnLst>
                                </p:cTn>
                              </p:par>
                            </p:childTnLst>
                          </p:cTn>
                        </p:par>
                      </p:childTnLst>
                    </p:cTn>
                  </p:par>
                </p:childTnLst>
              </p:cTn>
              <p:nextCondLst>
                <p:cond evt="onClick" delay="0">
                  <p:tgtEl>
                    <p:spTgt spid="1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214282" y="0"/>
            <a:ext cx="4714908" cy="785800"/>
          </a:xfrm>
          <a:prstGeom prst="rect">
            <a:avLst/>
          </a:prstGeom>
          <a:noFill/>
          <a:ln w="0">
            <a:noFill/>
          </a:ln>
        </p:spPr>
        <p:txBody>
          <a:bodyPr lIns="91440" tIns="91440" rIns="91440" bIns="91440" anchor="b">
            <a:noAutofit/>
          </a:bodyPr>
          <a:lstStyle/>
          <a:p>
            <a:pPr indent="0">
              <a:lnSpc>
                <a:spcPct val="100000"/>
              </a:lnSpc>
              <a:buNone/>
              <a:tabLst>
                <a:tab pos="0" algn="l"/>
              </a:tabLst>
            </a:pPr>
            <a:r>
              <a:rPr lang="en" sz="4000" b="0" strike="noStrike" spc="-1" dirty="0">
                <a:solidFill>
                  <a:schemeClr val="dk1"/>
                </a:solidFill>
                <a:latin typeface="DM Sans ExtraBold"/>
                <a:ea typeface="DM Sans ExtraBold"/>
              </a:rPr>
              <a:t>Έμμεσες συνέπειες</a:t>
            </a:r>
            <a:endParaRPr lang="fr-FR" sz="4000" b="0" strike="noStrike" spc="-1" dirty="0">
              <a:solidFill>
                <a:schemeClr val="dk1"/>
              </a:solidFill>
              <a:latin typeface="Arial"/>
            </a:endParaRPr>
          </a:p>
        </p:txBody>
      </p:sp>
      <p:sp>
        <p:nvSpPr>
          <p:cNvPr id="271" name="PlaceHolder 2"/>
          <p:cNvSpPr>
            <a:spLocks noGrp="1"/>
          </p:cNvSpPr>
          <p:nvPr>
            <p:ph type="subTitle"/>
          </p:nvPr>
        </p:nvSpPr>
        <p:spPr>
          <a:xfrm>
            <a:off x="214282" y="714362"/>
            <a:ext cx="3786214" cy="1114200"/>
          </a:xfrm>
          <a:prstGeom prst="rect">
            <a:avLst/>
          </a:prstGeom>
          <a:noFill/>
          <a:ln w="0">
            <a:noFill/>
          </a:ln>
        </p:spPr>
        <p:txBody>
          <a:bodyPr lIns="91440" tIns="91440" rIns="91440" bIns="91440" anchor="t">
            <a:noAutofit/>
          </a:bodyPr>
          <a:lstStyle/>
          <a:p>
            <a:pPr indent="0">
              <a:lnSpc>
                <a:spcPct val="100000"/>
              </a:lnSpc>
              <a:buNone/>
              <a:tabLst>
                <a:tab pos="0" algn="l"/>
              </a:tabLst>
            </a:pPr>
            <a:r>
              <a:rPr lang="el-GR" sz="2400" dirty="0" smtClean="0">
                <a:solidFill>
                  <a:schemeClr val="tx1"/>
                </a:solidFill>
              </a:rPr>
              <a:t>Οι έμμεσες συνέπειες της κλιματικής αλλαγής στην ψυχική υγεία προκύπτουν ως αποτέλεσμα κοινωνικοοικονομικών και περιβαλλοντικών αλλαγών.</a:t>
            </a:r>
            <a:endParaRPr lang="en-US" sz="2400" b="0" strike="noStrike" spc="-1" dirty="0">
              <a:solidFill>
                <a:schemeClr val="tx1"/>
              </a:solidFill>
              <a:latin typeface="OpenSymbol"/>
            </a:endParaRPr>
          </a:p>
        </p:txBody>
      </p:sp>
      <p:pic>
        <p:nvPicPr>
          <p:cNvPr id="5" name="4 - Εικόνα" descr="ee81f2d8d50148df895a88f2aa6d52e0.jpg"/>
          <p:cNvPicPr>
            <a:picLocks noChangeAspect="1"/>
          </p:cNvPicPr>
          <p:nvPr/>
        </p:nvPicPr>
        <p:blipFill>
          <a:blip r:embed="rId6" cstate="print"/>
          <a:stretch>
            <a:fillRect/>
          </a:stretch>
        </p:blipFill>
        <p:spPr>
          <a:xfrm>
            <a:off x="4143372" y="1000114"/>
            <a:ext cx="4786346" cy="3990977"/>
          </a:xfrm>
          <a:prstGeom prst="rect">
            <a:avLst/>
          </a:prstGeom>
        </p:spPr>
      </p:pic>
      <p:pic>
        <p:nvPicPr>
          <p:cNvPr id="6" name="Εγγεγραμμένος ήχος">
            <a:hlinkClick r:id="" action="ppaction://media"/>
          </p:cNvPr>
          <p:cNvPicPr>
            <a:picLocks noRot="1" noChangeAspect="1"/>
          </p:cNvPicPr>
          <p:nvPr>
            <a:wavAudioFile r:embed="rId1" name="Εγγεγραμμένος ήχος"/>
          </p:nvPr>
        </p:nvPicPr>
        <p:blipFill>
          <a:blip r:embed="rId7" cstate="print"/>
          <a:stretch>
            <a:fillRect/>
          </a:stretch>
        </p:blipFill>
        <p:spPr>
          <a:xfrm>
            <a:off x="5072066" y="500048"/>
            <a:ext cx="304800" cy="304800"/>
          </a:xfrm>
          <a:prstGeom prst="rect">
            <a:avLst/>
          </a:prstGeom>
        </p:spPr>
      </p:pic>
      <p:pic>
        <p:nvPicPr>
          <p:cNvPr id="7" name="Εγγεγραμμένος ήχος">
            <a:hlinkClick r:id="" action="ppaction://media"/>
          </p:cNvPr>
          <p:cNvPicPr>
            <a:picLocks noRot="1" noChangeAspect="1"/>
          </p:cNvPicPr>
          <p:nvPr>
            <a:wavAudioFile r:embed="rId2" name="Εγγεγραμμένος ήχος"/>
          </p:nvPr>
        </p:nvPicPr>
        <p:blipFill>
          <a:blip r:embed="rId8" cstate="print"/>
          <a:stretch>
            <a:fillRect/>
          </a:stretch>
        </p:blipFill>
        <p:spPr>
          <a:xfrm>
            <a:off x="5857884" y="500048"/>
            <a:ext cx="304800" cy="304800"/>
          </a:xfrm>
          <a:prstGeom prst="rect">
            <a:avLst/>
          </a:prstGeom>
        </p:spPr>
      </p:pic>
      <p:pic>
        <p:nvPicPr>
          <p:cNvPr id="8" name="Εγγεγραμμένος ήχος">
            <a:hlinkClick r:id="" action="ppaction://media"/>
          </p:cNvPr>
          <p:cNvPicPr>
            <a:picLocks noRot="1" noChangeAspect="1"/>
          </p:cNvPicPr>
          <p:nvPr>
            <a:wavAudioFile r:embed="rId3" name="Εγγεγραμμένος ήχος"/>
          </p:nvPr>
        </p:nvPicPr>
        <p:blipFill>
          <a:blip r:embed="rId9" cstate="print"/>
          <a:stretch>
            <a:fillRect/>
          </a:stretch>
        </p:blipFill>
        <p:spPr>
          <a:xfrm>
            <a:off x="6643702" y="500048"/>
            <a:ext cx="304800" cy="304800"/>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6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8681"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9250" fill="hold"/>
                                        <p:tgtEl>
                                          <p:spTgt spid="8"/>
                                        </p:tgtEl>
                                      </p:cBhvr>
                                    </p:cmd>
                                  </p:childTnLst>
                                </p:cTn>
                              </p:par>
                            </p:childTnLst>
                          </p:cTn>
                        </p:par>
                      </p:childTnLst>
                    </p:cTn>
                  </p:par>
                </p:childTnLst>
              </p:cTn>
              <p:nextCondLst>
                <p:cond evt="onClick" delay="0">
                  <p:tgtEl>
                    <p:spTgt spid="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3.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4.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5.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6.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7.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8.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9.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0.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1.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Force, Motion, and Energy - Science - 10th Grade by Slidesgo">
  <a:themeElements>
    <a:clrScheme name="Simple Light">
      <a:dk1>
        <a:srgbClr val="FFFFFF"/>
      </a:dk1>
      <a:lt1>
        <a:srgbClr val="0F2A29"/>
      </a:lt1>
      <a:dk2>
        <a:srgbClr val="017171"/>
      </a:dk2>
      <a:lt2>
        <a:srgbClr val="00AEAD"/>
      </a:lt2>
      <a:accent1>
        <a:srgbClr val="11EBEB"/>
      </a:accent1>
      <a:accent2>
        <a:srgbClr val="ABE9E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TotalTime>
  <Words>306</Words>
  <Application>Microsoft Office PowerPoint</Application>
  <PresentationFormat>Προβολή στην οθόνη (16:9)</PresentationFormat>
  <Paragraphs>44</Paragraphs>
  <Slides>14</Slides>
  <Notes>2</Notes>
  <HiddenSlides>0</HiddenSlides>
  <MMClips>17</MMClips>
  <ScaleCrop>false</ScaleCrop>
  <HeadingPairs>
    <vt:vector size="4" baseType="variant">
      <vt:variant>
        <vt:lpstr>Θέμα</vt:lpstr>
      </vt:variant>
      <vt:variant>
        <vt:i4>31</vt:i4>
      </vt:variant>
      <vt:variant>
        <vt:lpstr>Τίτλοι διαφανειών</vt:lpstr>
      </vt:variant>
      <vt:variant>
        <vt:i4>14</vt:i4>
      </vt:variant>
    </vt:vector>
  </HeadingPairs>
  <TitlesOfParts>
    <vt:vector size="45" baseType="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Force, Motion, and Energy - Science - 10th Grade by Slidesgo</vt:lpstr>
      <vt:lpstr>Slidesgo Final Pages</vt:lpstr>
      <vt:lpstr>Slidesgo Final Pages</vt:lpstr>
      <vt:lpstr>Κλιματική Αλλαγή και ψυχική υγεία</vt:lpstr>
      <vt:lpstr>Τι είναι η κλιματική αλλαγή;</vt:lpstr>
      <vt:lpstr>Βασική αιτία</vt:lpstr>
      <vt:lpstr>Κύριες συνέπειες</vt:lpstr>
      <vt:lpstr>Πώς σχετίζεται με την Ψυχική Υγεία;</vt:lpstr>
      <vt:lpstr>Διαφάνεια 6</vt:lpstr>
      <vt:lpstr>Διαφάνεια 7</vt:lpstr>
      <vt:lpstr>Άμεσες συνέπειες</vt:lpstr>
      <vt:lpstr>Έμμεσες συνέπειες</vt:lpstr>
      <vt:lpstr>Διαφάνεια 10</vt:lpstr>
      <vt:lpstr>Διαφάνεια 11</vt:lpstr>
      <vt:lpstr>Συμπεράσματα</vt:lpstr>
      <vt:lpstr>Διαφάνεια 13</vt:lpstr>
      <vt:lpstr>Διαφάνεια 14</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Κλιματική Αλλαγή και ψυχική υγεία</dc:title>
  <dc:creator>ANNA - LEO</dc:creator>
  <cp:lastModifiedBy>ANNA - LEO</cp:lastModifiedBy>
  <cp:revision>40</cp:revision>
  <dcterms:modified xsi:type="dcterms:W3CDTF">2025-03-30T19:33:04Z</dcterms:modified>
</cp:coreProperties>
</file>

<file path=docProps/core1.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2025-03-30T12:45:25Z</dcterms:created>
  <dc:creator>Unknown Creator</dc:creator>
  <dc:description/>
  <dc:language>en-US</dc:language>
  <cp:lastModifiedBy>Unknown Creator</cp:lastModifiedBy>
  <dcterms:modified xsi:type="dcterms:W3CDTF">2025-03-30T12:45:25Z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