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Introduce the topic. Ask students if they know Mykonos.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project task and assessment.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Encourage students to speak and share experiences.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what 'cosmopolitan' means and discuss tourists.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 seasons and travel preferences.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Describe the landscape using the picture.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Talk about traditional Cycladic architecture.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 students what souvenirs they like to buy.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 different holiday styles.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Pair discussion activity.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4" Type="http://schemas.openxmlformats.org/officeDocument/2006/relationships/image" Target="../media/image6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2.xml"/><Relationship Id="rId4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notesSlide" Target="../notesSlides/notesSlide3.xml"/><Relationship Id="rId4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notesSlide" Target="../notesSlides/notesSlide4.xml"/><Relationship Id="rId4" Type="http://schemas.openxmlformats.org/officeDocument/2006/relationships/image" Target="../media/image9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notesSlide" Target="../notesSlides/notesSlide5.xml"/><Relationship Id="rId4" Type="http://schemas.openxmlformats.org/officeDocument/2006/relationships/image" Target="../media/image10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Holiday Pleasures – Mykonos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Welcome to Paradise!</a:t>
            </a:r>
          </a:p>
          <a:p>
            <a:r>
              <a:t>Today we will explore Mykonos as a holiday destination.</a:t>
            </a:r>
          </a:p>
        </p:txBody>
      </p:sp>
      <p:pic>
        <p:nvPicPr>
          <p:cNvPr id="4" name="Picture 3" descr="bea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  <p:pic>
        <p:nvPicPr>
          <p:cNvPr id="5" name="Picture 4" descr="postcard_beach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371600"/>
            <a:ext cx="365760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Design your own Greek island and present it!</a:t>
            </a:r>
          </a:p>
        </p:txBody>
      </p:sp>
      <p:pic>
        <p:nvPicPr>
          <p:cNvPr id="4" name="Picture 3" descr="activit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What makes a holiday enjoyable?</a:t>
            </a:r>
          </a:p>
          <a:p>
            <a:r>
              <a:t>Have you ever visited a Greek island?</a:t>
            </a:r>
          </a:p>
        </p:txBody>
      </p:sp>
      <p:pic>
        <p:nvPicPr>
          <p:cNvPr id="4" name="Picture 3" descr="harbou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  <p:pic>
        <p:nvPicPr>
          <p:cNvPr id="5" name="Picture 4" descr="postcard_harbou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371600"/>
            <a:ext cx="365760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Mykonos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World famous Greek island</a:t>
            </a:r>
          </a:p>
          <a:p>
            <a:r>
              <a:t>Cosmopolitan destination</a:t>
            </a:r>
          </a:p>
          <a:p>
            <a:r>
              <a:t>Popular with artists and intellectuals</a:t>
            </a:r>
          </a:p>
        </p:txBody>
      </p:sp>
      <p:pic>
        <p:nvPicPr>
          <p:cNvPr id="4" name="Picture 3" descr="hous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  <p:pic>
        <p:nvPicPr>
          <p:cNvPr id="5" name="Picture 4" descr="postcard_hous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371600"/>
            <a:ext cx="365760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Summer = peak season</a:t>
            </a:r>
          </a:p>
          <a:p>
            <a:r>
              <a:t>September = ideal time</a:t>
            </a:r>
          </a:p>
          <a:p>
            <a:r>
              <a:t>Hot and windy in summer</a:t>
            </a:r>
          </a:p>
        </p:txBody>
      </p:sp>
      <p:pic>
        <p:nvPicPr>
          <p:cNvPr id="4" name="Picture 3" descr="shopp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  <p:pic>
        <p:nvPicPr>
          <p:cNvPr id="5" name="Picture 4" descr="postcard_shoppin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371600"/>
            <a:ext cx="365760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See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Steep mountains</a:t>
            </a:r>
          </a:p>
          <a:p>
            <a:r>
              <a:t>Rocky hills</a:t>
            </a:r>
          </a:p>
          <a:p>
            <a:r>
              <a:t>Superb beaches</a:t>
            </a:r>
          </a:p>
          <a:p>
            <a:r>
              <a:t>Colourful harbour</a:t>
            </a:r>
          </a:p>
        </p:txBody>
      </p:sp>
      <p:pic>
        <p:nvPicPr>
          <p:cNvPr id="4" name="Picture 3" descr="activit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  <p:pic>
        <p:nvPicPr>
          <p:cNvPr id="5" name="Picture 4" descr="postcard_activiti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371600"/>
            <a:ext cx="365760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White cubic houses</a:t>
            </a:r>
          </a:p>
          <a:p>
            <a:r>
              <a:t>Wooden doors and windows</a:t>
            </a:r>
          </a:p>
          <a:p>
            <a:r>
              <a:t>Colourful balconies</a:t>
            </a:r>
          </a:p>
        </p:txBody>
      </p:sp>
      <p:pic>
        <p:nvPicPr>
          <p:cNvPr id="4" name="Picture 3" descr="bea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Shopping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Clothes</a:t>
            </a:r>
          </a:p>
          <a:p>
            <a:r>
              <a:t>Pottery souvenirs</a:t>
            </a:r>
          </a:p>
          <a:p>
            <a:r>
              <a:t>Jewellery</a:t>
            </a:r>
          </a:p>
        </p:txBody>
      </p:sp>
      <p:pic>
        <p:nvPicPr>
          <p:cNvPr id="4" name="Picture 3" descr="harbou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Relax on beaches</a:t>
            </a:r>
          </a:p>
          <a:p>
            <a:r>
              <a:t>Visit isolated areas</a:t>
            </a:r>
          </a:p>
          <a:p>
            <a:r>
              <a:t>Enjoy bars and restaurants</a:t>
            </a:r>
          </a:p>
        </p:txBody>
      </p:sp>
      <p:pic>
        <p:nvPicPr>
          <p:cNvPr id="4" name="Picture 3" descr="hous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Turn!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Would you like to visit Mykonos?</a:t>
            </a:r>
          </a:p>
          <a:p>
            <a:r>
              <a:t>Why or why not?</a:t>
            </a:r>
          </a:p>
        </p:txBody>
      </p:sp>
      <p:pic>
        <p:nvPicPr>
          <p:cNvPr id="4" name="Picture 3" descr="shopp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28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