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err="1" smtClean="0">
                <a:latin typeface="Comic Sans MS" panose="030F0702030302020204" pitchFamily="66" charset="0"/>
              </a:rPr>
              <a:t>Θετικα</a:t>
            </a:r>
            <a:r>
              <a:rPr lang="el-GR" dirty="0" smtClean="0">
                <a:latin typeface="Comic Sans MS" panose="030F0702030302020204" pitchFamily="66" charset="0"/>
              </a:rPr>
              <a:t> και </a:t>
            </a:r>
            <a:r>
              <a:rPr lang="el-GR" dirty="0" err="1" smtClean="0">
                <a:latin typeface="Comic Sans MS" panose="030F0702030302020204" pitchFamily="66" charset="0"/>
              </a:rPr>
              <a:t>αρνητικα</a:t>
            </a:r>
            <a:r>
              <a:rPr lang="el-GR" dirty="0" smtClean="0">
                <a:latin typeface="Comic Sans MS" panose="030F0702030302020204" pitchFamily="66" charset="0"/>
              </a:rPr>
              <a:t> του </a:t>
            </a:r>
            <a:r>
              <a:rPr lang="el-GR" dirty="0" err="1" smtClean="0">
                <a:latin typeface="Comic Sans MS" panose="030F0702030302020204" pitchFamily="66" charset="0"/>
              </a:rPr>
              <a:t>διαδικτυου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0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49827" y="558427"/>
            <a:ext cx="8610600" cy="1293028"/>
          </a:xfrm>
        </p:spPr>
        <p:txBody>
          <a:bodyPr/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ΤΑ ΘΕΤΙΚΑ ΣΤΟΙΧΕΙΑ ΤΟΥ ΔΙΑΔΙΚΤΥΟΥ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Παγκόσμια πηγή ενημέρωσης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Πολλά εργαλεία αναζήτησης και άπειρες δυνατότητες επεξεργασίας πληροφοριών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Ανταλλαγή αρχείων και πληροφοριών ηλεκτρονικής μορφής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 ανθρώπων σε παγκόσμιο επίπεδο σε θέματα κοινού και προσωπικού ενδιαφέροντος (ελαχιστοποίηση αποστάσεων)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Εκπαιδευτική αξιοποίηση του διαδικτύου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Οικονομικό εργαλείο διάχυσης πληροφοριών και υλικού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Υπηρεσίες ψυχαγωγίας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Άριστη ποιότητα εικόνας και ήχου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Ηλεκτρονικές βιβλιοθήκες εξειδικευμένων θεμάτων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95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ΤΑ ΑΡΝΗΤΙΚΑ ΣΤΟΙΧΕΙΑ ΤΟΥ </a:t>
            </a:r>
            <a:r>
              <a:rPr lang="el-GR" dirty="0" err="1" smtClean="0">
                <a:latin typeface="Comic Sans MS" panose="030F0702030302020204" pitchFamily="66" charset="0"/>
              </a:rPr>
              <a:t>Διαδικτυου</a:t>
            </a:r>
            <a:r>
              <a:rPr lang="el-GR" dirty="0" smtClean="0">
                <a:latin typeface="Comic Sans MS" panose="030F0702030302020204" pitchFamily="66" charset="0"/>
              </a:rPr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Αποστολή υλικού ακατάλληλου περιεχόμενου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Εκφοβισμός-Αποπλάνηση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Εθισμός ( Ηλεκτρονικά παιχνίδια-Ηλεκτρονικός τζόγος)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Ιοί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Υποκλοπή προσωπικών δεδομένων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Ανεπιθύμητα μηνύματα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Απομόνωση από τον πραγματικό κόσμο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Καλλιέργεια βίας μέσα από βίαια ηλεκτρονικά παιχνίδια </a:t>
            </a:r>
            <a:endParaRPr 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2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352800" y="4854460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Ε.Π.Α.Λ. </a:t>
            </a: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νΕΑς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Ιωνιας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βολου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Υπευθυνη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καθηγητρια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ειρηνη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μαγκλαρα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μαθημα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νεα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ελληνικα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99" y="241558"/>
            <a:ext cx="5652125" cy="4024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4422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80421" y="5767215"/>
            <a:ext cx="4907692" cy="698158"/>
          </a:xfrm>
        </p:spPr>
        <p:txBody>
          <a:bodyPr>
            <a:normAutofit fontScale="90000"/>
          </a:bodyPr>
          <a:lstStyle/>
          <a:p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Α’ </a:t>
            </a: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ταξη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τμημα:α3</a:t>
            </a:r>
            <a:b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αγγελοσ-λεωνιδασ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ριζακησ</a:t>
            </a:r>
            <a:r>
              <a:rPr lang="el-G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11" y="1588444"/>
            <a:ext cx="7154334" cy="4024313"/>
          </a:xfrm>
        </p:spPr>
      </p:pic>
    </p:spTree>
    <p:extLst>
      <p:ext uri="{BB962C8B-B14F-4D97-AF65-F5344CB8AC3E}">
        <p14:creationId xmlns:p14="http://schemas.microsoft.com/office/powerpoint/2010/main" val="1586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Ίχνος ατμού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TM04033937[[fn=ΙΧΝΟΣ ΑΤΜΟΥ]]</Template>
  <TotalTime>113</TotalTime>
  <Words>106</Words>
  <Application>Microsoft Office PowerPoint</Application>
  <PresentationFormat>Ευρεία οθόνη</PresentationFormat>
  <Paragraphs>22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Comic Sans MS</vt:lpstr>
      <vt:lpstr>Times New Roman</vt:lpstr>
      <vt:lpstr>Wingdings</vt:lpstr>
      <vt:lpstr>Ίχνος ατμού</vt:lpstr>
      <vt:lpstr>Θετικα και αρνητικα του διαδικτυου</vt:lpstr>
      <vt:lpstr>ΤΑ ΘΕΤΙΚΑ ΣΤΟΙΧΕΙΑ ΤΟΥ ΔΙΑΔΙΚΤΥΟΥ</vt:lpstr>
      <vt:lpstr>ΤΑ ΑΡΝΗΤΙΚΑ ΣΤΟΙΧΕΙΑ ΤΟΥ Διαδικτυου   </vt:lpstr>
      <vt:lpstr>1Ο  Ε.Π.Α.Λ. νΕΑς Ιωνιας βολου   Υπευθυνη καθηγητρια: ειρηνη μαγκλαρα μαθημα: νεα ελληνικα  </vt:lpstr>
      <vt:lpstr>Α’ ταξη  τμημα:α3 αγγελοσ-λεωνιδασ ριζακησ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Θετικα και αρνητικα του διαδικτυου</dc:title>
  <dc:creator>Αγγελος</dc:creator>
  <cp:lastModifiedBy>Αγγελος</cp:lastModifiedBy>
  <cp:revision>7</cp:revision>
  <dcterms:created xsi:type="dcterms:W3CDTF">2020-11-23T16:07:53Z</dcterms:created>
  <dcterms:modified xsi:type="dcterms:W3CDTF">2020-11-23T18:14:02Z</dcterms:modified>
</cp:coreProperties>
</file>