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5" r:id="rId3"/>
    <p:sldId id="269" r:id="rId4"/>
    <p:sldId id="270" r:id="rId5"/>
    <p:sldId id="258" r:id="rId6"/>
    <p:sldId id="260" r:id="rId7"/>
    <p:sldId id="261" r:id="rId8"/>
    <p:sldId id="262" r:id="rId9"/>
    <p:sldId id="263" r:id="rId10"/>
    <p:sldId id="264" r:id="rId11"/>
    <p:sldId id="272" r:id="rId12"/>
    <p:sldId id="273" r:id="rId13"/>
    <p:sldId id="274" r:id="rId14"/>
    <p:sldId id="275" r:id="rId15"/>
    <p:sldId id="277" r:id="rId16"/>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27/9/2026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27/9/2026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27/9/2026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27/9/2026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2342CEA3-3058-4D43-AE35-B3DA76CB4003}" type="datetimeFigureOut">
              <a:rPr lang="el-GR" smtClean="0"/>
              <a:pPr/>
              <a:t>27/9/2026</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2342CEA3-3058-4D43-AE35-B3DA76CB4003}" type="datetimeFigureOut">
              <a:rPr lang="el-GR" smtClean="0"/>
              <a:pPr/>
              <a:t>27/9/2026</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2342CEA3-3058-4D43-AE35-B3DA76CB4003}" type="datetimeFigureOut">
              <a:rPr lang="el-GR" smtClean="0"/>
              <a:pPr/>
              <a:t>27/9/2026</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27/9/2026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μια εικόνα</a:t>
            </a:r>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27/9/2026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27/9/2026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27/9/2026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33000"/>
            <a:lum/>
          </a:blip>
          <a:srcRect/>
          <a:stretch>
            <a:fillRect l="-33000" r="-33000"/>
          </a:stretch>
        </a:blipFill>
        <a:effectLst/>
      </p:bgPr>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42CEA3-3058-4D43-AE35-B3DA76CB4003}" type="datetimeFigureOut">
              <a:rPr lang="el-GR" smtClean="0"/>
              <a:pPr/>
              <a:t>27/9/2026</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F1D1C4-C2D9-4231-9FB2-B2D9D97AA41D}"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764705"/>
            <a:ext cx="7772400" cy="1872207"/>
          </a:xfrm>
        </p:spPr>
        <p:txBody>
          <a:bodyPr>
            <a:normAutofit/>
          </a:bodyPr>
          <a:lstStyle/>
          <a:p>
            <a:r>
              <a:rPr lang="en-US" sz="3600" dirty="0" smtClean="0">
                <a:solidFill>
                  <a:srgbClr val="C00000"/>
                </a:solidFill>
              </a:rPr>
              <a:t>1o E</a:t>
            </a:r>
            <a:r>
              <a:rPr lang="el-GR" sz="3600" dirty="0" smtClean="0">
                <a:solidFill>
                  <a:srgbClr val="C00000"/>
                </a:solidFill>
              </a:rPr>
              <a:t>ΠΑΛ Ν. Ιωνίας</a:t>
            </a:r>
            <a:endParaRPr lang="el-GR" sz="3600" dirty="0">
              <a:solidFill>
                <a:srgbClr val="C00000"/>
              </a:solidFill>
            </a:endParaRPr>
          </a:p>
        </p:txBody>
      </p:sp>
      <p:sp>
        <p:nvSpPr>
          <p:cNvPr id="3" name="2 - Υπότιτλος"/>
          <p:cNvSpPr>
            <a:spLocks noGrp="1"/>
          </p:cNvSpPr>
          <p:nvPr>
            <p:ph type="subTitle" idx="1"/>
          </p:nvPr>
        </p:nvSpPr>
        <p:spPr>
          <a:xfrm>
            <a:off x="1371600" y="3212976"/>
            <a:ext cx="6400800" cy="2425824"/>
          </a:xfrm>
        </p:spPr>
        <p:txBody>
          <a:bodyPr>
            <a:normAutofit/>
          </a:bodyPr>
          <a:lstStyle/>
          <a:p>
            <a:r>
              <a:rPr lang="en-US" sz="5400" b="1" dirty="0" smtClean="0">
                <a:solidFill>
                  <a:srgbClr val="C00000"/>
                </a:solidFill>
              </a:rPr>
              <a:t>Graffiti</a:t>
            </a:r>
            <a:endParaRPr lang="el-GR" sz="5400" b="1"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Εισαγωγή</a:t>
            </a:r>
            <a:endParaRPr lang="el-GR" dirty="0"/>
          </a:p>
        </p:txBody>
      </p:sp>
      <p:sp>
        <p:nvSpPr>
          <p:cNvPr id="3" name="2 - Θέση περιεχομένου"/>
          <p:cNvSpPr>
            <a:spLocks noGrp="1"/>
          </p:cNvSpPr>
          <p:nvPr>
            <p:ph idx="1"/>
          </p:nvPr>
        </p:nvSpPr>
        <p:spPr/>
        <p:txBody>
          <a:bodyPr/>
          <a:lstStyle/>
          <a:p>
            <a:r>
              <a:rPr lang="el-GR" dirty="0" smtClean="0"/>
              <a:t>Για κάποιους είναι βανδαλισμός, για πολλούς όμως είναι τρόπος επικοινωνίας και Τέχνης.</a:t>
            </a:r>
          </a:p>
          <a:p>
            <a:r>
              <a:rPr lang="el-GR" dirty="0" smtClean="0"/>
              <a:t>Φυσικά, μιλάμε για το γκράφιτι (</a:t>
            </a:r>
            <a:r>
              <a:rPr lang="el-GR" dirty="0" err="1" smtClean="0"/>
              <a:t>Graffiti</a:t>
            </a:r>
            <a:r>
              <a:rPr lang="el-GR" dirty="0" smtClean="0"/>
              <a:t>).</a:t>
            </a:r>
            <a:endParaRPr lang="el-G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normAutofit/>
          </a:bodyPr>
          <a:lstStyle/>
          <a:p>
            <a:pPr algn="just"/>
            <a:r>
              <a:rPr lang="el-GR" dirty="0" smtClean="0"/>
              <a:t>Το γκράφιτι δεν είναι κάτι καινούργιο σαν μορφή τέχνης και έκφρασης. </a:t>
            </a:r>
            <a:endParaRPr lang="el-GR" dirty="0" smtClean="0"/>
          </a:p>
          <a:p>
            <a:pPr algn="just"/>
            <a:endParaRPr lang="el-GR" dirty="0"/>
          </a:p>
          <a:p>
            <a:pPr algn="just"/>
            <a:endParaRPr lang="el-GR" dirty="0" smtClean="0"/>
          </a:p>
          <a:p>
            <a:pPr algn="just"/>
            <a:r>
              <a:rPr lang="el-GR" dirty="0" smtClean="0"/>
              <a:t>Οι προϊστορικοί άνθρωποι ζωγράφιζαν στις σπηλιές, οι Ρωμαίοι συνήθιζαν να γράφουν στους τοίχους των πόλεων που κατακτούσαν και το ίδιο έκαναν πολλοί άλλοι λαοί. </a:t>
            </a:r>
          </a:p>
          <a:p>
            <a:pPr algn="just"/>
            <a:endParaRPr lang="el-GR" dirty="0" smtClean="0"/>
          </a:p>
          <a:p>
            <a:pPr marL="0" indent="0" algn="just">
              <a:buNone/>
            </a:pPr>
            <a:endParaRPr lang="el-G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lstStyle/>
          <a:p>
            <a:pPr algn="just"/>
            <a:r>
              <a:rPr lang="el-GR" b="1" dirty="0" smtClean="0"/>
              <a:t>Προσοχή: </a:t>
            </a:r>
            <a:r>
              <a:rPr lang="el-GR" dirty="0" smtClean="0"/>
              <a:t>Το γκράφιτι μπορεί να θεωρείται Τέχνη αλλά πολλές φορές τιμωρείται και ισχύει η, ανάλογα με την περίπτωση, νομοθεσία. </a:t>
            </a:r>
          </a:p>
          <a:p>
            <a:pPr algn="just"/>
            <a:r>
              <a:rPr lang="el-GR" dirty="0" smtClean="0"/>
              <a:t>Συνήθως, πολλοί δήμοι, φορείς και σχολεία σας δίνουν την άδεια, αν τη ζητήσετε.</a:t>
            </a:r>
            <a:endParaRPr lang="el-G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Ετυμολογία</a:t>
            </a:r>
            <a:endParaRPr lang="el-GR" dirty="0"/>
          </a:p>
        </p:txBody>
      </p:sp>
      <p:sp>
        <p:nvSpPr>
          <p:cNvPr id="3" name="2 - Θέση περιεχομένου"/>
          <p:cNvSpPr>
            <a:spLocks noGrp="1"/>
          </p:cNvSpPr>
          <p:nvPr>
            <p:ph idx="1"/>
          </p:nvPr>
        </p:nvSpPr>
        <p:spPr/>
        <p:txBody>
          <a:bodyPr>
            <a:normAutofit lnSpcReduction="10000"/>
          </a:bodyPr>
          <a:lstStyle/>
          <a:p>
            <a:pPr>
              <a:buNone/>
            </a:pPr>
            <a:r>
              <a:rPr lang="el-GR" dirty="0" smtClean="0"/>
              <a:t>Η λέξη είναι ένα αντιδάνειο από το:</a:t>
            </a:r>
          </a:p>
          <a:p>
            <a:pPr algn="just"/>
            <a:r>
              <a:rPr lang="el-GR" b="1" dirty="0" smtClean="0"/>
              <a:t>Γκράφιτι</a:t>
            </a:r>
            <a:r>
              <a:rPr lang="el-GR" dirty="0" smtClean="0"/>
              <a:t> &lt; </a:t>
            </a:r>
            <a:r>
              <a:rPr lang="el-GR" dirty="0" err="1" smtClean="0"/>
              <a:t>graffiti</a:t>
            </a:r>
            <a:r>
              <a:rPr lang="el-GR" dirty="0" smtClean="0"/>
              <a:t> &lt; </a:t>
            </a:r>
            <a:r>
              <a:rPr lang="el-GR" dirty="0" err="1" smtClean="0"/>
              <a:t>graffito</a:t>
            </a:r>
            <a:r>
              <a:rPr lang="el-GR" dirty="0" smtClean="0"/>
              <a:t> &lt; </a:t>
            </a:r>
            <a:r>
              <a:rPr lang="el-GR" dirty="0" err="1" smtClean="0"/>
              <a:t>graffiato</a:t>
            </a:r>
            <a:r>
              <a:rPr lang="el-GR" dirty="0" smtClean="0"/>
              <a:t> (λατ.) &lt; </a:t>
            </a:r>
            <a:r>
              <a:rPr lang="el-GR" dirty="0" err="1" smtClean="0"/>
              <a:t>graffiare</a:t>
            </a:r>
            <a:r>
              <a:rPr lang="el-GR" dirty="0" smtClean="0"/>
              <a:t> (λατ. χαράσσω) &lt; Γράφω</a:t>
            </a:r>
          </a:p>
          <a:p>
            <a:pPr algn="just"/>
            <a:endParaRPr lang="el-GR" dirty="0" smtClean="0"/>
          </a:p>
          <a:p>
            <a:pPr algn="just"/>
            <a:r>
              <a:rPr lang="el-GR" dirty="0" smtClean="0"/>
              <a:t>Οι </a:t>
            </a:r>
            <a:r>
              <a:rPr lang="el-GR" dirty="0" smtClean="0"/>
              <a:t>ελληνικοί όροι που περιγράφουν εν μέρει το γκράφιτι είναι </a:t>
            </a:r>
            <a:r>
              <a:rPr lang="el-GR" b="1" dirty="0" smtClean="0"/>
              <a:t>τοιχογράφημα, ακιδογράφημα</a:t>
            </a:r>
            <a:r>
              <a:rPr lang="el-GR" dirty="0" smtClean="0"/>
              <a:t>. Στην αργκό των </a:t>
            </a:r>
            <a:r>
              <a:rPr lang="el-GR" dirty="0" err="1" smtClean="0"/>
              <a:t>γκραφιτάδων</a:t>
            </a:r>
            <a:r>
              <a:rPr lang="el-GR" dirty="0" smtClean="0"/>
              <a:t> η πράξη του να κάνεις γκράφιτι λέγεται συνήθως "βάψιμο".</a:t>
            </a:r>
          </a:p>
          <a:p>
            <a:endParaRPr lang="el-G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Σύγχρονα γκράφιτι</a:t>
            </a:r>
            <a:br>
              <a:rPr lang="el-GR" dirty="0" smtClean="0"/>
            </a:br>
            <a:endParaRPr lang="el-GR" dirty="0"/>
          </a:p>
        </p:txBody>
      </p:sp>
      <p:sp>
        <p:nvSpPr>
          <p:cNvPr id="3" name="2 - Θέση περιεχομένου"/>
          <p:cNvSpPr>
            <a:spLocks noGrp="1"/>
          </p:cNvSpPr>
          <p:nvPr>
            <p:ph idx="1"/>
          </p:nvPr>
        </p:nvSpPr>
        <p:spPr/>
        <p:txBody>
          <a:bodyPr>
            <a:normAutofit/>
          </a:bodyPr>
          <a:lstStyle/>
          <a:p>
            <a:pPr algn="just"/>
            <a:r>
              <a:rPr lang="el-GR" dirty="0" smtClean="0"/>
              <a:t>Η περίοδος 1971-1974 αναφέρεται ως μία "πρωτοποριακή εποχή", κατά την οποία τα γκράφιτι υποβλήθηκαν σε ένα κύμα στις μορφές και τη δημοτικότητα. Σύντομα μετά από τη μετανάστευση στη Νέα Υόρκη, το Μπρονξ (</a:t>
            </a:r>
            <a:r>
              <a:rPr lang="el-GR" dirty="0" err="1" smtClean="0"/>
              <a:t>Μανχάτταν</a:t>
            </a:r>
            <a:r>
              <a:rPr lang="el-GR" dirty="0" smtClean="0"/>
              <a:t>) παρήγαγε έναν από τους πρώτους καλλιτέχνες γκράφιτι για να κερδίσει την προσοχή των μέσων στη Νέα Υόρκη. </a:t>
            </a:r>
          </a:p>
          <a:p>
            <a:endParaRPr lang="el-G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Σύγχρονα γκράφιτι</a:t>
            </a:r>
            <a:endParaRPr lang="el-GR" dirty="0"/>
          </a:p>
        </p:txBody>
      </p:sp>
      <p:sp>
        <p:nvSpPr>
          <p:cNvPr id="3" name="2 - Θέση περιεχομένου"/>
          <p:cNvSpPr>
            <a:spLocks noGrp="1"/>
          </p:cNvSpPr>
          <p:nvPr>
            <p:ph idx="1"/>
          </p:nvPr>
        </p:nvSpPr>
        <p:spPr/>
        <p:txBody>
          <a:bodyPr>
            <a:normAutofit fontScale="92500" lnSpcReduction="20000"/>
          </a:bodyPr>
          <a:lstStyle/>
          <a:p>
            <a:pPr algn="just">
              <a:buNone/>
            </a:pPr>
            <a:r>
              <a:rPr lang="el-GR" dirty="0" smtClean="0"/>
              <a:t>Μερικά από τα είδη γκράφιτι που παρουσιάζονται σήμερα είναι:</a:t>
            </a:r>
          </a:p>
          <a:p>
            <a:pPr algn="just">
              <a:buNone/>
            </a:pPr>
            <a:endParaRPr lang="el-GR" dirty="0" smtClean="0"/>
          </a:p>
          <a:p>
            <a:pPr algn="just"/>
            <a:r>
              <a:rPr lang="el-GR" dirty="0" smtClean="0"/>
              <a:t>Σε εξωτερικούς τοίχους </a:t>
            </a:r>
            <a:endParaRPr lang="el-GR" dirty="0" smtClean="0"/>
          </a:p>
          <a:p>
            <a:pPr algn="just"/>
            <a:r>
              <a:rPr lang="el-GR" dirty="0" smtClean="0"/>
              <a:t>Συνθήματα</a:t>
            </a:r>
            <a:endParaRPr lang="el-GR" dirty="0" smtClean="0"/>
          </a:p>
          <a:p>
            <a:pPr algn="just"/>
            <a:r>
              <a:rPr lang="el-GR" dirty="0" smtClean="0"/>
              <a:t>Ζωγραφική (φαινόμενο προερχόμενο από την Αμερική – ΗΠΑ)</a:t>
            </a:r>
          </a:p>
          <a:p>
            <a:pPr algn="just"/>
            <a:r>
              <a:rPr lang="el-GR" dirty="0" smtClean="0"/>
              <a:t>Διαμαρτυρία </a:t>
            </a:r>
            <a:endParaRPr lang="el-GR" dirty="0" smtClean="0"/>
          </a:p>
          <a:p>
            <a:pPr algn="just"/>
            <a:r>
              <a:rPr lang="el-GR" dirty="0" smtClean="0"/>
              <a:t>Σε </a:t>
            </a:r>
            <a:r>
              <a:rPr lang="el-GR" dirty="0" smtClean="0"/>
              <a:t>εσωτερικούς τοίχους και επιφάνειες </a:t>
            </a:r>
          </a:p>
          <a:p>
            <a:pPr algn="just"/>
            <a:r>
              <a:rPr lang="el-GR" dirty="0" smtClean="0"/>
              <a:t>Αυτοσχέδια ποιήματα</a:t>
            </a:r>
          </a:p>
          <a:p>
            <a:endParaRPr lang="el-G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Σύγχρονα γκράφιτι</a:t>
            </a:r>
            <a:endParaRPr lang="el-GR" dirty="0"/>
          </a:p>
        </p:txBody>
      </p:sp>
      <p:sp>
        <p:nvSpPr>
          <p:cNvPr id="3" name="2 - Θέση περιεχομένου"/>
          <p:cNvSpPr>
            <a:spLocks noGrp="1"/>
          </p:cNvSpPr>
          <p:nvPr>
            <p:ph idx="1"/>
          </p:nvPr>
        </p:nvSpPr>
        <p:spPr/>
        <p:txBody>
          <a:bodyPr>
            <a:normAutofit/>
          </a:bodyPr>
          <a:lstStyle/>
          <a:p>
            <a:pPr algn="just"/>
            <a:r>
              <a:rPr lang="el-GR" dirty="0" smtClean="0"/>
              <a:t>Το </a:t>
            </a:r>
            <a:r>
              <a:rPr lang="el-GR" dirty="0" err="1" smtClean="0"/>
              <a:t>στένσιλ</a:t>
            </a:r>
            <a:r>
              <a:rPr lang="el-GR" dirty="0" smtClean="0"/>
              <a:t> χρησιμοποιείται συχνά σε πορείες διαμαρτυρίας για "γρήγορα" γκράφιτι. Σε ορισμένες πόλεις του κόσμου υπάρχουν τοίχοι μόνο για γκράφιτι. Κάποιες φορές το γκράφιτι γίνεται κατά επιθυμία του ιδιοκτήτη του κτιρίου, για διακόσμηση, συνήθως με συγκεκριμένη θεματολογία.</a:t>
            </a:r>
          </a:p>
          <a:p>
            <a:pPr marL="0" indent="0">
              <a:buNone/>
            </a:pPr>
            <a:endParaRPr lang="el-G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Σύγχρονα γκράφιτι</a:t>
            </a:r>
            <a:endParaRPr lang="el-GR" dirty="0"/>
          </a:p>
        </p:txBody>
      </p:sp>
      <p:sp>
        <p:nvSpPr>
          <p:cNvPr id="3" name="2 - Θέση περιεχομένου"/>
          <p:cNvSpPr>
            <a:spLocks noGrp="1"/>
          </p:cNvSpPr>
          <p:nvPr>
            <p:ph idx="1"/>
          </p:nvPr>
        </p:nvSpPr>
        <p:spPr/>
        <p:txBody>
          <a:bodyPr>
            <a:normAutofit lnSpcReduction="10000"/>
          </a:bodyPr>
          <a:lstStyle/>
          <a:p>
            <a:pPr algn="just"/>
            <a:r>
              <a:rPr lang="el-GR" dirty="0" smtClean="0"/>
              <a:t>Στην Ελλάδα η τέχνη του γκράφιτι εισήχθη μαζί με την </a:t>
            </a:r>
            <a:r>
              <a:rPr lang="el-GR" dirty="0" err="1" smtClean="0"/>
              <a:t>χιπ</a:t>
            </a:r>
            <a:r>
              <a:rPr lang="el-GR" dirty="0" smtClean="0"/>
              <a:t> -</a:t>
            </a:r>
            <a:r>
              <a:rPr lang="el-GR" dirty="0" err="1" smtClean="0"/>
              <a:t>χοπ</a:t>
            </a:r>
            <a:r>
              <a:rPr lang="el-GR" dirty="0" smtClean="0"/>
              <a:t> κουλτούρα τη δεκαετία του 1980. Από τα πρώτα δείγματα στην Αθήνα θεωρούνται οι τοιχογραφίες του </a:t>
            </a:r>
            <a:r>
              <a:rPr lang="el-GR" dirty="0" err="1" smtClean="0"/>
              <a:t>crew</a:t>
            </a:r>
            <a:r>
              <a:rPr lang="el-GR" dirty="0" smtClean="0"/>
              <a:t> FSP στο Μαρούσι και του </a:t>
            </a:r>
            <a:r>
              <a:rPr lang="el-GR" dirty="0" err="1" smtClean="0"/>
              <a:t>Paladin</a:t>
            </a:r>
            <a:r>
              <a:rPr lang="el-GR" dirty="0" smtClean="0"/>
              <a:t> στον Κολωνό. </a:t>
            </a:r>
          </a:p>
          <a:p>
            <a:pPr algn="just"/>
            <a:r>
              <a:rPr lang="el-GR" dirty="0" smtClean="0"/>
              <a:t>Τα πρώτα </a:t>
            </a:r>
            <a:r>
              <a:rPr lang="el-GR" dirty="0" err="1" smtClean="0"/>
              <a:t>graffiti</a:t>
            </a:r>
            <a:r>
              <a:rPr lang="el-GR" dirty="0" smtClean="0"/>
              <a:t> είχαν κυρίως θέμα την «Ειρήνη» και τα υλικά τα οποία χρησιμοποιήθηκαν για τη δημιουργία τους δεν ήταν σπρέι αλλά πινέλα και μπογιές. </a:t>
            </a:r>
            <a:endParaRPr lang="el-G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Σύγχρονα γκράφιτι</a:t>
            </a:r>
            <a:endParaRPr lang="el-GR" dirty="0"/>
          </a:p>
        </p:txBody>
      </p:sp>
      <p:sp>
        <p:nvSpPr>
          <p:cNvPr id="3" name="2 - Θέση περιεχομένου"/>
          <p:cNvSpPr>
            <a:spLocks noGrp="1"/>
          </p:cNvSpPr>
          <p:nvPr>
            <p:ph idx="1"/>
          </p:nvPr>
        </p:nvSpPr>
        <p:spPr/>
        <p:txBody>
          <a:bodyPr>
            <a:normAutofit/>
          </a:bodyPr>
          <a:lstStyle/>
          <a:p>
            <a:pPr algn="just"/>
            <a:endParaRPr lang="el-GR" dirty="0" smtClean="0"/>
          </a:p>
          <a:p>
            <a:pPr algn="just"/>
            <a:r>
              <a:rPr lang="el-GR" dirty="0" smtClean="0"/>
              <a:t>Το </a:t>
            </a:r>
            <a:r>
              <a:rPr lang="el-GR" dirty="0" smtClean="0"/>
              <a:t>"</a:t>
            </a:r>
            <a:r>
              <a:rPr lang="el-GR" dirty="0" err="1" smtClean="0"/>
              <a:t>tag</a:t>
            </a:r>
            <a:r>
              <a:rPr lang="el-GR" dirty="0" smtClean="0"/>
              <a:t>" (στα ελληνικά "</a:t>
            </a:r>
            <a:r>
              <a:rPr lang="el-GR" dirty="0" err="1" smtClean="0"/>
              <a:t>ταγκιά</a:t>
            </a:r>
            <a:r>
              <a:rPr lang="el-GR" dirty="0" smtClean="0"/>
              <a:t>") είναι η υπογραφή που γίνεται με σπρέι ή μαρκαδόρο σε έναν τοίχο, από τον καλλιτέχνη ενός γκράφιτι ή και μόνη της. </a:t>
            </a:r>
          </a:p>
          <a:p>
            <a:pPr marL="0" indent="0" algn="just">
              <a:buNone/>
            </a:pPr>
            <a:endParaRPr lang="el-GR"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050" name="Picture 2" descr="C:\Users\Ελένη\Desktop\koukouvagia-street-art-708.jpg"/>
          <p:cNvPicPr>
            <a:picLocks noChangeAspect="1" noChangeArrowheads="1"/>
          </p:cNvPicPr>
          <p:nvPr/>
        </p:nvPicPr>
        <p:blipFill>
          <a:blip r:embed="rId2" cstate="print"/>
          <a:srcRect/>
          <a:stretch>
            <a:fillRect/>
          </a:stretch>
        </p:blipFill>
        <p:spPr bwMode="auto">
          <a:xfrm>
            <a:off x="1104900" y="1695450"/>
            <a:ext cx="6934200" cy="34671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1026" name="Picture 2" descr="C:\Users\Ελένη\Desktop\graffiti2.jpg"/>
          <p:cNvPicPr>
            <a:picLocks noChangeAspect="1" noChangeArrowheads="1"/>
          </p:cNvPicPr>
          <p:nvPr/>
        </p:nvPicPr>
        <p:blipFill>
          <a:blip r:embed="rId2" cstate="print"/>
          <a:srcRect/>
          <a:stretch>
            <a:fillRect/>
          </a:stretch>
        </p:blipFill>
        <p:spPr bwMode="auto">
          <a:xfrm>
            <a:off x="1238250" y="1524000"/>
            <a:ext cx="6667500" cy="38100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3074" name="Picture 2" descr="C:\Users\Ελένη\Desktop\gr.jpg"/>
          <p:cNvPicPr>
            <a:picLocks noChangeAspect="1" noChangeArrowheads="1"/>
          </p:cNvPicPr>
          <p:nvPr/>
        </p:nvPicPr>
        <p:blipFill>
          <a:blip r:embed="rId2" cstate="print"/>
          <a:srcRect/>
          <a:stretch>
            <a:fillRect/>
          </a:stretch>
        </p:blipFill>
        <p:spPr bwMode="auto">
          <a:xfrm>
            <a:off x="1043608" y="821058"/>
            <a:ext cx="7272808" cy="5375554"/>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normAutofit lnSpcReduction="10000"/>
          </a:bodyPr>
          <a:lstStyle/>
          <a:p>
            <a:r>
              <a:rPr lang="el-GR" dirty="0" smtClean="0"/>
              <a:t>Τέχνη</a:t>
            </a:r>
          </a:p>
          <a:p>
            <a:r>
              <a:rPr lang="el-GR" dirty="0" smtClean="0"/>
              <a:t>Βανδαλισμός</a:t>
            </a:r>
          </a:p>
          <a:p>
            <a:r>
              <a:rPr lang="el-GR" dirty="0" smtClean="0"/>
              <a:t>Έκφραση</a:t>
            </a:r>
          </a:p>
          <a:p>
            <a:r>
              <a:rPr lang="el-GR" dirty="0" smtClean="0"/>
              <a:t>Δημιουργία</a:t>
            </a:r>
          </a:p>
          <a:p>
            <a:r>
              <a:rPr lang="el-GR" dirty="0" smtClean="0"/>
              <a:t>Συναίσθημα</a:t>
            </a:r>
          </a:p>
          <a:p>
            <a:r>
              <a:rPr lang="el-GR" dirty="0" smtClean="0"/>
              <a:t>Τιμωρία</a:t>
            </a:r>
          </a:p>
          <a:p>
            <a:r>
              <a:rPr lang="el-GR" dirty="0" smtClean="0"/>
              <a:t>Σπρέι</a:t>
            </a:r>
          </a:p>
          <a:p>
            <a:r>
              <a:rPr lang="el-GR" dirty="0" smtClean="0"/>
              <a:t>Μπογιά</a:t>
            </a:r>
          </a:p>
          <a:p>
            <a:endParaRPr lang="el-G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988840"/>
            <a:ext cx="8229600" cy="2448272"/>
          </a:xfrm>
        </p:spPr>
        <p:txBody>
          <a:bodyPr>
            <a:normAutofit/>
          </a:bodyPr>
          <a:lstStyle/>
          <a:p>
            <a:r>
              <a:rPr lang="el-GR" dirty="0" smtClean="0">
                <a:solidFill>
                  <a:srgbClr val="C00000"/>
                </a:solidFill>
              </a:rPr>
              <a:t>Ευχαριστώ </a:t>
            </a:r>
            <a:br>
              <a:rPr lang="el-GR" dirty="0" smtClean="0">
                <a:solidFill>
                  <a:srgbClr val="C00000"/>
                </a:solidFill>
              </a:rPr>
            </a:br>
            <a:r>
              <a:rPr lang="el-GR" dirty="0" smtClean="0">
                <a:solidFill>
                  <a:srgbClr val="C00000"/>
                </a:solidFill>
              </a:rPr>
              <a:t>για την προσοχή σας</a:t>
            </a:r>
            <a:endParaRPr lang="el-GR" dirty="0">
              <a:solidFill>
                <a:srgbClr val="C00000"/>
              </a:solidFill>
            </a:endParaRPr>
          </a:p>
        </p:txBody>
      </p:sp>
    </p:spTree>
  </p:cSld>
  <p:clrMapOvr>
    <a:masterClrMapping/>
  </p:clrMapOvr>
</p:sld>
</file>

<file path=ppt/theme/theme1.xml><?xml version="1.0" encoding="utf-8"?>
<a:theme xmlns:a="http://schemas.openxmlformats.org/drawingml/2006/main" name="Graffit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Graffiti</Template>
  <TotalTime>23</TotalTime>
  <Words>329</Words>
  <Application>Microsoft Office PowerPoint</Application>
  <PresentationFormat>Προβολή στην οθόνη (4:3)</PresentationFormat>
  <Paragraphs>44</Paragraphs>
  <Slides>15</Slides>
  <Notes>0</Notes>
  <HiddenSlides>0</HiddenSlides>
  <MMClips>0</MMClips>
  <ScaleCrop>false</ScaleCrop>
  <HeadingPairs>
    <vt:vector size="6" baseType="variant">
      <vt:variant>
        <vt:lpstr>Γραμματοσειρές που χρησιμοποιούνται</vt:lpstr>
      </vt:variant>
      <vt:variant>
        <vt:i4>2</vt:i4>
      </vt:variant>
      <vt:variant>
        <vt:lpstr>Θέμα</vt:lpstr>
      </vt:variant>
      <vt:variant>
        <vt:i4>1</vt:i4>
      </vt:variant>
      <vt:variant>
        <vt:lpstr>Τίτλοι διαφανειών</vt:lpstr>
      </vt:variant>
      <vt:variant>
        <vt:i4>15</vt:i4>
      </vt:variant>
    </vt:vector>
  </HeadingPairs>
  <TitlesOfParts>
    <vt:vector size="18" baseType="lpstr">
      <vt:lpstr>Arial</vt:lpstr>
      <vt:lpstr>Calibri</vt:lpstr>
      <vt:lpstr>Graffiti</vt:lpstr>
      <vt:lpstr>1o EΠΑΛ Ν. Ιωνίας</vt:lpstr>
      <vt:lpstr>Εισαγωγή</vt:lpstr>
      <vt:lpstr>Παρουσίαση του PowerPoint</vt:lpstr>
      <vt:lpstr>Παρουσίαση του PowerPoint</vt:lpstr>
      <vt:lpstr>Ετυμολογία</vt:lpstr>
      <vt:lpstr>Σύγχρονα γκράφιτι </vt:lpstr>
      <vt:lpstr>Σύγχρονα γκράφιτι</vt:lpstr>
      <vt:lpstr>Σύγχρονα γκράφιτι</vt:lpstr>
      <vt:lpstr>Σύγχρονα γκράφιτι</vt:lpstr>
      <vt:lpstr>Σύγχρονα γκράφιτι</vt:lpstr>
      <vt:lpstr>Παρουσίαση του PowerPoint</vt:lpstr>
      <vt:lpstr>Παρουσίαση του PowerPoint</vt:lpstr>
      <vt:lpstr>Παρουσίαση του PowerPoint</vt:lpstr>
      <vt:lpstr>Παρουσίαση του PowerPoint</vt:lpstr>
      <vt:lpstr>Ευχαριστώ  για την προσοχή σας</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1o EΠΑΛ Ν. Ιωνίας</dc:title>
  <dc:creator>Ελένη Παπανικολάου</dc:creator>
  <cp:lastModifiedBy>Eirini</cp:lastModifiedBy>
  <cp:revision>3</cp:revision>
  <dcterms:created xsi:type="dcterms:W3CDTF">2021-01-20T16:11:24Z</dcterms:created>
  <dcterms:modified xsi:type="dcterms:W3CDTF">2026-09-27T16:43:39Z</dcterms:modified>
</cp:coreProperties>
</file>