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60" r:id="rId3"/>
    <p:sldId id="258" r:id="rId4"/>
    <p:sldId id="257" r:id="rId5"/>
    <p:sldId id="259" r:id="rId6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tableStyles" Target="tableStyle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0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5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5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0565" y="556926"/>
            <a:ext cx="8622871" cy="5744148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32587" y="184229"/>
            <a:ext cx="8478824" cy="648954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>
            <a:spLocks noGrp="1"/>
          </p:cNvSpPr>
          <p:nvPr>
            <p:ph type="title"/>
          </p:nvPr>
        </p:nvSpPr>
        <p:spPr>
          <a:xfrm>
            <a:off x="408055" y="6233685"/>
            <a:ext cx="8684201" cy="455692"/>
          </a:xfrm>
        </p:spPr>
        <p:txBody>
          <a:bodyPr>
            <a:normAutofit fontScale="90000"/>
          </a:bodyPr>
          <a:p>
            <a:r>
              <a:rPr altLang="en-US" lang="el-GR"/>
              <a:t>Θανάσης </a:t>
            </a:r>
            <a:r>
              <a:rPr altLang="en-US" lang="el-GR"/>
              <a:t>Δ</a:t>
            </a:r>
            <a:r>
              <a:rPr altLang="en-US" lang="el-GR"/>
              <a:t>έρρης </a:t>
            </a:r>
            <a:r>
              <a:rPr altLang="en-US" lang="en-US"/>
              <a:t>,</a:t>
            </a:r>
            <a:r>
              <a:rPr altLang="en-US" lang="el-GR"/>
              <a:t>Α</a:t>
            </a:r>
            <a:r>
              <a:rPr altLang="en-US" lang="en-US"/>
              <a:t>1</a:t>
            </a:r>
            <a:endParaRPr lang="el-GR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18535" y="0"/>
            <a:ext cx="7220631" cy="6079741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54755" y="0"/>
            <a:ext cx="6138652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M2006C3MNG</dc:creator>
  <dcterms:created xsi:type="dcterms:W3CDTF">2015-05-11T15:30:45Z</dcterms:created>
  <dcterms:modified xsi:type="dcterms:W3CDTF">2023-03-30T18:35:57Z</dcterms:modified>
</cp:coreProperties>
</file>