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sldIdLst>
    <p:sldId id="262" r:id="rId2"/>
    <p:sldId id="261" r:id="rId3"/>
    <p:sldId id="256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5213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808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8718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2615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845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2082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200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4780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716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0849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5969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0720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8244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8937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5901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094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2650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CF9BB48-BC6A-4C0B-88D6-F1ED0890090E}" type="datetimeFigureOut">
              <a:rPr lang="el-GR" smtClean="0"/>
              <a:t>22/9/2026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EFF85-E9AF-4581-AAF8-D025D1D6DDC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89290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6869FE-B909-4A2D-2D86-6D32A43D894F}"/>
              </a:ext>
            </a:extLst>
          </p:cNvPr>
          <p:cNvSpPr txBox="1"/>
          <p:nvPr/>
        </p:nvSpPr>
        <p:spPr>
          <a:xfrm>
            <a:off x="1401025" y="2228671"/>
            <a:ext cx="92096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00B050"/>
                </a:solidFill>
              </a:rPr>
              <a:t>The Right Holiday!</a:t>
            </a:r>
            <a:endParaRPr lang="el-GR" sz="7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2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178685-BBFC-D5A3-8326-6240AF96BAAA}"/>
              </a:ext>
            </a:extLst>
          </p:cNvPr>
          <p:cNvSpPr txBox="1"/>
          <p:nvPr/>
        </p:nvSpPr>
        <p:spPr>
          <a:xfrm>
            <a:off x="1844645" y="757856"/>
            <a:ext cx="8711696" cy="494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 dirty="0">
                <a:solidFill>
                  <a:srgbClr val="00B050"/>
                </a:solidFill>
              </a:rPr>
              <a:t>What can you see?</a:t>
            </a:r>
          </a:p>
          <a:p>
            <a:pPr>
              <a:lnSpc>
                <a:spcPct val="150000"/>
              </a:lnSpc>
            </a:pPr>
            <a:r>
              <a:rPr lang="en-US" sz="5400" b="1" dirty="0">
                <a:solidFill>
                  <a:srgbClr val="00B050"/>
                </a:solidFill>
              </a:rPr>
              <a:t>Where do you think it is?</a:t>
            </a:r>
          </a:p>
          <a:p>
            <a:pPr>
              <a:lnSpc>
                <a:spcPct val="150000"/>
              </a:lnSpc>
            </a:pPr>
            <a:r>
              <a:rPr lang="en-US" sz="5400" b="1" dirty="0">
                <a:solidFill>
                  <a:srgbClr val="00B050"/>
                </a:solidFill>
              </a:rPr>
              <a:t>Would you like to visit it?</a:t>
            </a:r>
          </a:p>
          <a:p>
            <a:pPr>
              <a:lnSpc>
                <a:spcPct val="150000"/>
              </a:lnSpc>
            </a:pPr>
            <a:r>
              <a:rPr lang="en-US" sz="5400" b="1" dirty="0">
                <a:solidFill>
                  <a:srgbClr val="00B050"/>
                </a:solidFill>
              </a:rPr>
              <a:t>Why / Why not?</a:t>
            </a:r>
          </a:p>
        </p:txBody>
      </p:sp>
    </p:spTree>
    <p:extLst>
      <p:ext uri="{BB962C8B-B14F-4D97-AF65-F5344CB8AC3E}">
        <p14:creationId xmlns:p14="http://schemas.microsoft.com/office/powerpoint/2010/main" val="4253599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5F5CD4FF-366D-A156-A26B-50200C752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809625"/>
            <a:ext cx="90487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77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43001B53-1546-CECF-A216-E46CA06C5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576" y="623582"/>
            <a:ext cx="9533299" cy="536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6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096898C-C01C-4384-5FFF-87DF42E3F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158" y="334727"/>
            <a:ext cx="9017252" cy="601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7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B6F37B6-6E45-6AFF-2141-0E98CF7BB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46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81D9776-5157-CFC7-9433-63954370F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00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Ιόν">
  <a:themeElements>
    <a:clrScheme name="Ιό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Ιό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Ιό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</TotalTime>
  <Words>28</Words>
  <Application>Microsoft Office PowerPoint</Application>
  <PresentationFormat>Ευρεία οθόνη</PresentationFormat>
  <Paragraphs>5</Paragraphs>
  <Slides>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Ιόν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Baka</dc:creator>
  <cp:lastModifiedBy>Katherine Baka</cp:lastModifiedBy>
  <cp:revision>1</cp:revision>
  <dcterms:created xsi:type="dcterms:W3CDTF">2026-09-22T09:10:27Z</dcterms:created>
  <dcterms:modified xsi:type="dcterms:W3CDTF">2026-09-22T09:12:57Z</dcterms:modified>
</cp:coreProperties>
</file>