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8" r:id="rId4"/>
    <p:sldId id="269" r:id="rId5"/>
    <p:sldId id="259" r:id="rId6"/>
    <p:sldId id="260" r:id="rId7"/>
    <p:sldId id="261" r:id="rId8"/>
    <p:sldId id="271" r:id="rId9"/>
    <p:sldId id="273" r:id="rId10"/>
    <p:sldId id="274" r:id="rId11"/>
    <p:sldId id="275" r:id="rId12"/>
    <p:sldId id="276" r:id="rId13"/>
    <p:sldId id="264" r:id="rId14"/>
    <p:sldId id="279" r:id="rId15"/>
    <p:sldId id="265" r:id="rId16"/>
    <p:sldId id="272" r:id="rId17"/>
    <p:sldId id="280" r:id="rId18"/>
    <p:sldId id="281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ΑΡΓΥΡΩ ΓΕΩΡΓΑΚΟΠΟΥΛΟΥ</cp:lastModifiedBy>
  <cp:revision>6</cp:revision>
  <dcterms:created xsi:type="dcterms:W3CDTF">2006-08-16T00:00:00Z</dcterms:created>
  <dcterms:modified xsi:type="dcterms:W3CDTF">2026-05-16T08:06:07Z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0E6B15FEE2C1400EAA7190D231DFF518_13</vt:lpwstr>
  </property>
  <property fmtid="{D5CDD505-2E9C-101B-9397-08002B2CF9AE}" pid="3" name="KSOProductBuildVer">
    <vt:lpwstr>1033-12.2.0.22549</vt:lpwstr>
  </property>
</Properties>
</file>