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78" r:id="rId3"/>
    <p:sldId id="281" r:id="rId4"/>
    <p:sldId id="279" r:id="rId5"/>
    <p:sldId id="280" r:id="rId6"/>
    <p:sldId id="28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69055-AB04-C7E8-36A6-F67B69AD3573}" v="8" dt="2025-03-09T19:04:21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EC65E-0854-4732-8F87-20ED7462CF92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ADA06-BC5B-4C93-BD75-4470D1AD45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D578498-5CDF-415F-A21D-B2C50C20F94E}" type="datetimeFigureOut">
              <a:rPr lang="el-GR" smtClean="0"/>
              <a:pPr/>
              <a:t>9/3/2025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819AA7B-F0DA-4324-8370-BE8A6BBEC2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62912" cy="2786082"/>
          </a:xfrm>
        </p:spPr>
        <p:txBody>
          <a:bodyPr>
            <a:normAutofit/>
          </a:bodyPr>
          <a:lstStyle/>
          <a:p>
            <a:r>
              <a:rPr lang="el-GR" dirty="0"/>
              <a:t>Πρώτο μάθημα </a:t>
            </a:r>
            <a:r>
              <a:rPr lang="en-US" dirty="0"/>
              <a:t>Microsoft Word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8062912" cy="175260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Εισαγωγή ειδικών χαρακτήρων και συμβόλων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καρτέλα «Εισαγωγή», στην υποενότητα «Σύμβολα», κλικ στην επιλογή «Σύμβολο».</a:t>
            </a:r>
          </a:p>
          <a:p>
            <a:r>
              <a:rPr lang="el-GR" dirty="0"/>
              <a:t>Ανοίγει μία καρτέλα με σύμβολα και ειδικούς χαρακτήρες.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Εισαγωγή ειδικών χαρακτήρων και συμβόλων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6015" y="1882775"/>
            <a:ext cx="813196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Εισαγωγή ειδικών χαρακτήρων και συμβόλων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περισσότερες επιλογές, κλικ στο κάτω μέρος της στο «Περισσότερα σύμβολα».</a:t>
            </a:r>
          </a:p>
          <a:p>
            <a:r>
              <a:rPr lang="el-GR" dirty="0"/>
              <a:t>Ανοίγει ένα παράθυρο διαλόγου με δύο καρτέλες, την «Σύμβολα» και την «Ειδικοί χαρακτήρες».</a:t>
            </a:r>
          </a:p>
          <a:p>
            <a:r>
              <a:rPr lang="el-GR" dirty="0"/>
              <a:t>Κάνετε κλικ στο χαρακτήρα που χρειάζεστε και κλικ στο πλήκτρο «Εισαγωγή».</a:t>
            </a:r>
          </a:p>
          <a:p>
            <a:r>
              <a:rPr lang="el-GR" dirty="0"/>
              <a:t>Κλείνετε το παράθυρο.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Εισαγωγή ειδικών χαρακτήρων και συμβόλων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6015" y="1882775"/>
            <a:ext cx="813196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Αναίρεση (</a:t>
            </a:r>
            <a:r>
              <a:rPr lang="el-GR" dirty="0" err="1"/>
              <a:t>Ctrl</a:t>
            </a:r>
            <a:r>
              <a:rPr lang="el-GR" dirty="0"/>
              <a:t> + Z) και Επαναφορά (</a:t>
            </a:r>
            <a:r>
              <a:rPr lang="el-GR" dirty="0" err="1"/>
              <a:t>Ctrl</a:t>
            </a:r>
            <a:r>
              <a:rPr lang="el-GR" dirty="0"/>
              <a:t> + Y)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Κλικ στο κουμπί Αναίρεση, στη γραμμή εργαλείων γρήγορης πρόσβασης</a:t>
            </a:r>
          </a:p>
          <a:p>
            <a:r>
              <a:rPr lang="el-GR" dirty="0"/>
              <a:t>Μπορείτε να πατήσετε Αναίρεση επανειλημμένα, στην περίπτωση που θέλετε να αναιρέσετε πολλά βήματα.</a:t>
            </a:r>
          </a:p>
          <a:p>
            <a:r>
              <a:rPr lang="el-GR" dirty="0"/>
              <a:t>Για να ακυρώσετε την αναίρεση μιας ενέργειας κλικ στο κουμπί Ακύρωση αναίρεσης από τη γραμμή εργαλείων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206</TotalTime>
  <Words>369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Ζωντάνια</vt:lpstr>
      <vt:lpstr>Πρώτο μάθημα Microsoft Word</vt:lpstr>
      <vt:lpstr>Εισαγωγή ειδικών χαρακτήρων και συμβόλων</vt:lpstr>
      <vt:lpstr>Εισαγωγή ειδικών χαρακτήρων και συμβόλων</vt:lpstr>
      <vt:lpstr>Εισαγωγή ειδικών χαρακτήρων και συμβόλων</vt:lpstr>
      <vt:lpstr>Εισαγωγή ειδικών χαρακτήρων και συμβόλων</vt:lpstr>
      <vt:lpstr>Αναίρεση (Ctrl + Z) και Επαναφορά (Ctrl + 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Προετοιμασία Κρατικού Πιστοποιητικού Πληροφορικής  Μάθημα 2ο</dc:title>
  <dc:creator>user</dc:creator>
  <cp:lastModifiedBy>user</cp:lastModifiedBy>
  <cp:revision>26</cp:revision>
  <dcterms:created xsi:type="dcterms:W3CDTF">2019-01-15T16:56:40Z</dcterms:created>
  <dcterms:modified xsi:type="dcterms:W3CDTF">2025-03-09T19:04:42Z</dcterms:modified>
</cp:coreProperties>
</file>