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F22A57-D997-4CBB-8672-859E9222C685}" type="datetimeFigureOut">
              <a:rPr lang="el-GR" smtClean="0"/>
              <a:t>10/1/2024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0255456-DA51-44D7-BA7E-BAFD44DC13A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Πέμπτο μάθημα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Microsoft Word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051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εικόνας από </a:t>
            </a:r>
            <a:r>
              <a:rPr lang="en-US" dirty="0" smtClean="0"/>
              <a:t>Google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Κάνω αναζήτηση στο </a:t>
            </a:r>
            <a:r>
              <a:rPr lang="en-US" dirty="0" smtClean="0"/>
              <a:t>Google </a:t>
            </a:r>
            <a:r>
              <a:rPr lang="el-GR" dirty="0" smtClean="0"/>
              <a:t>μια λέξη/ φράση σχετική με την εικόνα που θέλω (πχ τουλίπα)</a:t>
            </a:r>
          </a:p>
          <a:p>
            <a:r>
              <a:rPr lang="el-GR" dirty="0" smtClean="0"/>
              <a:t>Κλικ στην επιλογή «Εικόνες»</a:t>
            </a:r>
          </a:p>
          <a:p>
            <a:r>
              <a:rPr lang="el-GR" dirty="0" smtClean="0"/>
              <a:t>Κλικ την εικόνα που επιθυμώ</a:t>
            </a:r>
          </a:p>
          <a:p>
            <a:r>
              <a:rPr lang="el-GR" dirty="0" smtClean="0"/>
              <a:t>Δεξί κλικ στη μεγεθυμένη προβολή της εικόνας </a:t>
            </a:r>
          </a:p>
          <a:p>
            <a:r>
              <a:rPr lang="el-GR" dirty="0" smtClean="0"/>
              <a:t>Κλικ στην επιλογή «Αποθήκευση εικόνας ως…»</a:t>
            </a:r>
          </a:p>
          <a:p>
            <a:r>
              <a:rPr lang="el-GR" dirty="0" smtClean="0"/>
              <a:t>Στο νέο παράθυρο, επιλέγω το φάκελο μου, δίνω το όνομα που θέλω και κλικ στο πλήκτρο </a:t>
            </a:r>
            <a:r>
              <a:rPr lang="el-GR" smtClean="0"/>
              <a:t>«Αποθήκευση»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4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εικόνας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Από τη γραμμή εργαλείων, στην καρτέλα</a:t>
            </a:r>
          </a:p>
          <a:p>
            <a:pPr marL="68580" indent="0">
              <a:buNone/>
            </a:pPr>
            <a:r>
              <a:rPr lang="el-GR" dirty="0"/>
              <a:t>«Εισαγωγή», στην ενότητα «Απεικονίσεις», </a:t>
            </a:r>
            <a:r>
              <a:rPr lang="el-GR" dirty="0" smtClean="0"/>
              <a:t>κλικ</a:t>
            </a:r>
            <a:r>
              <a:rPr lang="en-US" dirty="0" smtClean="0"/>
              <a:t> </a:t>
            </a:r>
            <a:r>
              <a:rPr lang="el-GR" dirty="0" smtClean="0"/>
              <a:t>στην </a:t>
            </a:r>
            <a:r>
              <a:rPr lang="el-GR" dirty="0"/>
              <a:t>επιλογή «Εικόνα».</a:t>
            </a:r>
          </a:p>
          <a:p>
            <a:endParaRPr lang="el-GR" dirty="0"/>
          </a:p>
          <a:p>
            <a:r>
              <a:rPr lang="el-GR" dirty="0"/>
              <a:t>Από το παράθυρο διαλόγου, επιλέγουμε </a:t>
            </a:r>
            <a:r>
              <a:rPr lang="el-GR" dirty="0" smtClean="0"/>
              <a:t>αρχείο</a:t>
            </a:r>
            <a:r>
              <a:rPr lang="en-US" dirty="0" smtClean="0"/>
              <a:t> </a:t>
            </a:r>
            <a:r>
              <a:rPr lang="el-GR" dirty="0" smtClean="0"/>
              <a:t>εικόνας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996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εικόνας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Επιλογή εικόνας </a:t>
            </a:r>
            <a:r>
              <a:rPr lang="el-GR" dirty="0" smtClean="0"/>
              <a:t>(</a:t>
            </a:r>
            <a:r>
              <a:rPr lang="el-GR" dirty="0"/>
              <a:t>κλικ επάνω </a:t>
            </a:r>
            <a:r>
              <a:rPr lang="el-GR" dirty="0" smtClean="0"/>
              <a:t>της δηλαδή</a:t>
            </a:r>
            <a:r>
              <a:rPr lang="el-GR" dirty="0"/>
              <a:t>) και από το πληκτρολόγιο κλικ το </a:t>
            </a:r>
            <a:r>
              <a:rPr lang="el-GR" dirty="0" smtClean="0"/>
              <a:t>πλήκτρο </a:t>
            </a:r>
            <a:r>
              <a:rPr lang="el-GR" dirty="0" err="1" smtClean="0"/>
              <a:t>Backspace</a:t>
            </a:r>
            <a:r>
              <a:rPr lang="el-GR" dirty="0" smtClean="0"/>
              <a:t> </a:t>
            </a:r>
            <a:r>
              <a:rPr lang="el-GR" dirty="0"/>
              <a:t>ή </a:t>
            </a:r>
            <a:r>
              <a:rPr lang="el-GR" dirty="0" err="1"/>
              <a:t>Delete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64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Μετακίνηση εικόνας </a:t>
            </a:r>
            <a:r>
              <a:rPr lang="el-GR" dirty="0" smtClean="0"/>
              <a:t>στο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ίδιο έγγραφο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Κλικ στο περίγραμμα της εικόνας </a:t>
            </a:r>
            <a:endParaRPr lang="el-GR" dirty="0" smtClean="0"/>
          </a:p>
          <a:p>
            <a:r>
              <a:rPr lang="el-GR" dirty="0" smtClean="0"/>
              <a:t>Έχοντας </a:t>
            </a:r>
            <a:r>
              <a:rPr lang="el-GR" dirty="0"/>
              <a:t>πατημένο το πλήκτρο του </a:t>
            </a:r>
            <a:r>
              <a:rPr lang="el-GR" dirty="0" smtClean="0"/>
              <a:t>ποντικιού, σύρουμε </a:t>
            </a:r>
            <a:r>
              <a:rPr lang="el-GR" dirty="0"/>
              <a:t>την εικόνα </a:t>
            </a:r>
            <a:r>
              <a:rPr lang="el-GR" dirty="0" smtClean="0"/>
              <a:t>στη </a:t>
            </a:r>
            <a:r>
              <a:rPr lang="el-GR" dirty="0"/>
              <a:t>θέση </a:t>
            </a:r>
            <a:r>
              <a:rPr lang="el-GR" dirty="0" smtClean="0"/>
              <a:t>του εγγράφου </a:t>
            </a:r>
            <a:r>
              <a:rPr lang="el-GR" dirty="0"/>
              <a:t>που θέλουμε.</a:t>
            </a:r>
          </a:p>
        </p:txBody>
      </p:sp>
    </p:spTree>
    <p:extLst>
      <p:ext uri="{BB962C8B-B14F-4D97-AF65-F5344CB8AC3E}">
        <p14:creationId xmlns:p14="http://schemas.microsoft.com/office/powerpoint/2010/main" val="110325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Μετακίνηση εικόνας </a:t>
            </a:r>
            <a:r>
              <a:rPr lang="el-GR" dirty="0" smtClean="0"/>
              <a:t>σε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διαφορετικό έγγραφο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Αντιγραφή ή αποκοπή την </a:t>
            </a:r>
            <a:r>
              <a:rPr lang="el-GR" dirty="0" smtClean="0"/>
              <a:t>εικόνα και επικόλληση </a:t>
            </a:r>
            <a:r>
              <a:rPr lang="el-GR" dirty="0"/>
              <a:t>σε άλλο έγγραφο ή σε άλλο </a:t>
            </a:r>
            <a:r>
              <a:rPr lang="el-GR" dirty="0" smtClean="0"/>
              <a:t>σημείου του </a:t>
            </a:r>
            <a:r>
              <a:rPr lang="el-GR" dirty="0"/>
              <a:t>ίδιου εγγράφου.</a:t>
            </a:r>
          </a:p>
        </p:txBody>
      </p:sp>
    </p:spTree>
    <p:extLst>
      <p:ext uri="{BB962C8B-B14F-4D97-AF65-F5344CB8AC3E}">
        <p14:creationId xmlns:p14="http://schemas.microsoft.com/office/powerpoint/2010/main" val="2785744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172</Words>
  <Application>Microsoft Office PowerPoint</Application>
  <PresentationFormat>Προβολή στην οθόνη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Austin</vt:lpstr>
      <vt:lpstr>Πέμπτο μάθημα </vt:lpstr>
      <vt:lpstr>Αποθήκευση εικόνας από Google</vt:lpstr>
      <vt:lpstr>Εισαγωγή εικόνας</vt:lpstr>
      <vt:lpstr>Διαγραφή εικόνας</vt:lpstr>
      <vt:lpstr>Μετακίνηση εικόνας στο ίδιο έγγραφο</vt:lpstr>
      <vt:lpstr>Μετακίνηση εικόνας σε διαφορετικό έγγραφο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3</cp:revision>
  <dcterms:created xsi:type="dcterms:W3CDTF">2024-01-10T17:52:03Z</dcterms:created>
  <dcterms:modified xsi:type="dcterms:W3CDTF">2024-01-10T18:09:55Z</dcterms:modified>
</cp:coreProperties>
</file>