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74" r:id="rId3"/>
    <p:sldId id="266" r:id="rId4"/>
    <p:sldId id="275" r:id="rId5"/>
    <p:sldId id="261" r:id="rId6"/>
    <p:sldId id="262" r:id="rId7"/>
    <p:sldId id="268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BB7E7-B35A-6DDE-A873-BA535E56D40F}" v="2" dt="2023-11-20T17:25:34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3353C-A412-4F1F-8417-4CE1042039ED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45A26-D690-42EB-93E0-1C7B079BD95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44F887-50FB-4541-BE22-B8806EE7A32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3D4CA78-60A2-4FAF-AC1F-E0784E4F615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Δευτερο</a:t>
            </a:r>
            <a:r>
              <a:rPr lang="el-GR" dirty="0"/>
              <a:t> </a:t>
            </a:r>
            <a:r>
              <a:rPr lang="el-GR" dirty="0" err="1"/>
              <a:t>μαθημα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Κυρία Παπάζογλου </a:t>
            </a:r>
            <a:r>
              <a:rPr lang="el-GR" dirty="0" err="1"/>
              <a:t>Φαίη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απαλοιφη</a:t>
            </a:r>
            <a:r>
              <a:rPr lang="el-GR" dirty="0"/>
              <a:t> </a:t>
            </a:r>
            <a:r>
              <a:rPr lang="el-GR" dirty="0" err="1"/>
              <a:t>μορφοποιησησ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Επιλογή επιθυμητού τμήματος κειμένου</a:t>
            </a:r>
          </a:p>
          <a:p>
            <a:r>
              <a:rPr lang="el-GR" dirty="0"/>
              <a:t>Από τη γραμμή εργαλείων, στην </a:t>
            </a:r>
            <a:r>
              <a:rPr lang="el-GR" b="1" dirty="0"/>
              <a:t>Κεντρική</a:t>
            </a:r>
            <a:r>
              <a:rPr lang="el-GR" dirty="0"/>
              <a:t> καρτέλα, στην ομάδα </a:t>
            </a:r>
            <a:r>
              <a:rPr lang="el-GR" b="1" dirty="0"/>
              <a:t>Γραμματοσειρά</a:t>
            </a:r>
            <a:r>
              <a:rPr lang="el-GR" dirty="0"/>
              <a:t>, κλικ στην επιλογή </a:t>
            </a:r>
            <a:r>
              <a:rPr lang="el-GR" b="1" dirty="0"/>
              <a:t>Απαλοιφή μορφοποίησης.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err="1"/>
              <a:t>Αλλαγη</a:t>
            </a:r>
            <a:r>
              <a:rPr lang="el-GR" dirty="0"/>
              <a:t> </a:t>
            </a:r>
            <a:r>
              <a:rPr lang="el-GR" dirty="0" err="1"/>
              <a:t>γραμματοσειρασ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8256" y="1998663"/>
            <a:ext cx="7236887" cy="406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/>
              <a:t>Αλλαγη</a:t>
            </a:r>
            <a:r>
              <a:rPr lang="el-GR" dirty="0"/>
              <a:t> </a:t>
            </a:r>
            <a:r>
              <a:rPr lang="el-GR" dirty="0" err="1"/>
              <a:t>γραμματοσειρασ</a:t>
            </a:r>
            <a:r>
              <a:rPr lang="el-GR" dirty="0"/>
              <a:t> και </a:t>
            </a:r>
            <a:r>
              <a:rPr lang="el-GR" dirty="0" err="1"/>
              <a:t>Μεγεθουσ</a:t>
            </a:r>
            <a:r>
              <a:rPr lang="el-GR" dirty="0"/>
              <a:t> </a:t>
            </a:r>
            <a:r>
              <a:rPr lang="el-GR" dirty="0" err="1"/>
              <a:t>γραμματοσειρασ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Επιλογή του επιθυμητού τμήματος κειμένου</a:t>
            </a:r>
          </a:p>
          <a:p>
            <a:r>
              <a:rPr lang="el-GR" dirty="0"/>
              <a:t>Για αλλαγή γραμματοσειράς, από τη γραμμή εργαλείων, στην υποενότητα «Γραμματοσειρά», κλικ στην επιλογή «Γραμματοσειρά» και επιλέγουμε από τη λίστα.</a:t>
            </a:r>
          </a:p>
          <a:p>
            <a:r>
              <a:rPr lang="el-GR" dirty="0"/>
              <a:t>Για αλλαγή μεγέθους γραμματοσειράς, από τη γραμμή εργαλείων, στην υποενότητα «Γραμματοσειρά», κλικ στην επιλογή «Μέγεθος γραμματοσειράς» και επιλέγουμε μέγεθος.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/>
              <a:t>Αλλαγη</a:t>
            </a:r>
            <a:r>
              <a:rPr lang="el-GR" dirty="0"/>
              <a:t> </a:t>
            </a:r>
            <a:r>
              <a:rPr lang="el-GR" dirty="0" err="1"/>
              <a:t>μεγεθουσ</a:t>
            </a:r>
            <a:r>
              <a:rPr lang="el-GR" dirty="0"/>
              <a:t> </a:t>
            </a:r>
            <a:r>
              <a:rPr lang="el-GR" dirty="0" err="1"/>
              <a:t>γραμματοσειρασ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98069"/>
            <a:ext cx="7239000" cy="40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Μορφεσ</a:t>
            </a:r>
            <a:r>
              <a:rPr lang="el-GR" dirty="0"/>
              <a:t> </a:t>
            </a:r>
            <a:r>
              <a:rPr lang="el-GR" dirty="0" err="1"/>
              <a:t>κειμενου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Έντονα (</a:t>
            </a:r>
            <a:r>
              <a:rPr lang="en-US" dirty="0"/>
              <a:t>Bold, Ctrl + B)</a:t>
            </a:r>
            <a:r>
              <a:rPr lang="el-GR" dirty="0"/>
              <a:t> π.χ. </a:t>
            </a:r>
            <a:r>
              <a:rPr lang="el-GR" b="1" dirty="0"/>
              <a:t>έντονα</a:t>
            </a:r>
            <a:endParaRPr lang="en-US" dirty="0"/>
          </a:p>
          <a:p>
            <a:r>
              <a:rPr lang="el-GR" dirty="0"/>
              <a:t>Πλάγια (</a:t>
            </a:r>
            <a:r>
              <a:rPr lang="en-US" dirty="0"/>
              <a:t>Italics, Ctrl + I)</a:t>
            </a:r>
            <a:r>
              <a:rPr lang="el-GR" dirty="0"/>
              <a:t> π.χ. </a:t>
            </a:r>
            <a:r>
              <a:rPr lang="el-GR" i="1" dirty="0"/>
              <a:t>πλάγια</a:t>
            </a:r>
            <a:endParaRPr lang="el-GR" dirty="0"/>
          </a:p>
          <a:p>
            <a:r>
              <a:rPr lang="el-GR" dirty="0"/>
              <a:t>Υπογράμμιση (</a:t>
            </a:r>
            <a:r>
              <a:rPr lang="en-US" dirty="0"/>
              <a:t>Ctrl + U)</a:t>
            </a:r>
            <a:r>
              <a:rPr lang="el-GR" dirty="0"/>
              <a:t> π.χ. </a:t>
            </a:r>
            <a:r>
              <a:rPr lang="el-GR" u="sng" dirty="0"/>
              <a:t>υπογράμμιση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Αλλαγη</a:t>
            </a:r>
            <a:r>
              <a:rPr lang="el-GR" dirty="0"/>
              <a:t> </a:t>
            </a:r>
            <a:r>
              <a:rPr lang="el-GR" dirty="0" err="1"/>
              <a:t>μορφησ</a:t>
            </a:r>
            <a:r>
              <a:rPr lang="el-GR" dirty="0"/>
              <a:t> </a:t>
            </a:r>
            <a:r>
              <a:rPr lang="el-GR" dirty="0" err="1"/>
              <a:t>κειμενου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Επιλογή τμήματος κειμένου</a:t>
            </a:r>
          </a:p>
          <a:p>
            <a:r>
              <a:rPr lang="el-GR" dirty="0"/>
              <a:t>Επιλογή πλήκτρου μορφοποίησης από τη γραμμή εργαλείων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5" name="4 - Εικόνα" descr="kppw m3 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36627"/>
            <a:ext cx="9144000" cy="7847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Αλλαγη</a:t>
            </a:r>
            <a:r>
              <a:rPr lang="el-GR" dirty="0"/>
              <a:t> </a:t>
            </a:r>
            <a:r>
              <a:rPr lang="el-GR" dirty="0" err="1"/>
              <a:t>χρωματοσ</a:t>
            </a:r>
            <a:r>
              <a:rPr lang="el-GR" dirty="0"/>
              <a:t> </a:t>
            </a:r>
            <a:r>
              <a:rPr lang="en-US"/>
              <a:t>keimenoy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  Από τη γραμμή εργαλείων «Χρώμα γραμματοσειράς» και επιλογή χρώματος από τη διαθέσιμη παλέτα.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6" name="5 - Εικόνα" descr="kppw m3 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143248"/>
            <a:ext cx="2957140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/>
              <a:t>Αυτοματη</a:t>
            </a:r>
            <a:r>
              <a:rPr lang="el-GR" dirty="0"/>
              <a:t> </a:t>
            </a:r>
            <a:r>
              <a:rPr lang="el-GR" dirty="0" err="1"/>
              <a:t>εναλλαγη</a:t>
            </a:r>
            <a:r>
              <a:rPr lang="el-GR" dirty="0"/>
              <a:t> </a:t>
            </a:r>
            <a:r>
              <a:rPr lang="el-GR" dirty="0" err="1"/>
              <a:t>πεζων</a:t>
            </a:r>
            <a:r>
              <a:rPr lang="el-GR" dirty="0"/>
              <a:t> </a:t>
            </a:r>
            <a:r>
              <a:rPr lang="el-GR" dirty="0" err="1"/>
              <a:t>κεφαλαιων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Επιλέξτε το τμήμα κειμένου.</a:t>
            </a:r>
          </a:p>
          <a:p>
            <a:r>
              <a:rPr lang="el-GR" dirty="0"/>
              <a:t>Στην </a:t>
            </a:r>
            <a:r>
              <a:rPr lang="el-GR" b="1" dirty="0"/>
              <a:t>Κεντρική</a:t>
            </a:r>
            <a:r>
              <a:rPr lang="el-GR" dirty="0"/>
              <a:t> καρτέλα, στην ομάδα </a:t>
            </a:r>
            <a:r>
              <a:rPr lang="el-GR" b="1" dirty="0"/>
              <a:t>Γραμματοσειρά</a:t>
            </a:r>
            <a:r>
              <a:rPr lang="el-GR" dirty="0"/>
              <a:t>, επιλέξτε </a:t>
            </a:r>
            <a:r>
              <a:rPr lang="el-GR" b="1" dirty="0"/>
              <a:t>Αλλαγή πεζών-κεφαλαίων</a:t>
            </a:r>
            <a:r>
              <a:rPr lang="el-GR" dirty="0"/>
              <a:t> (</a:t>
            </a:r>
            <a:r>
              <a:rPr lang="el-GR" b="1" dirty="0"/>
              <a:t>Αα</a:t>
            </a:r>
            <a:r>
              <a:rPr lang="el-GR" dirty="0"/>
              <a:t>) και θα εμφανιστεί μια λίστα επιλογών. </a:t>
            </a:r>
          </a:p>
          <a:p>
            <a:endParaRPr lang="el-GR" dirty="0"/>
          </a:p>
        </p:txBody>
      </p:sp>
      <p:pic>
        <p:nvPicPr>
          <p:cNvPr id="4" name="3 - Εικόνα" descr="kppw m3 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929066"/>
            <a:ext cx="3903560" cy="25794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err="1"/>
              <a:t>Αυτοματη</a:t>
            </a:r>
            <a:r>
              <a:rPr lang="el-GR" dirty="0"/>
              <a:t> </a:t>
            </a:r>
            <a:r>
              <a:rPr lang="el-GR" dirty="0" err="1"/>
              <a:t>εναλλαγη</a:t>
            </a:r>
            <a:r>
              <a:rPr lang="el-GR" dirty="0"/>
              <a:t> </a:t>
            </a:r>
            <a:r>
              <a:rPr lang="el-GR" dirty="0" err="1"/>
              <a:t>πεζων</a:t>
            </a:r>
            <a:r>
              <a:rPr lang="el-GR" dirty="0"/>
              <a:t> </a:t>
            </a:r>
            <a:r>
              <a:rPr lang="el-GR" dirty="0" err="1"/>
              <a:t>κεφαλαιων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Επιλογές:</a:t>
            </a:r>
          </a:p>
          <a:p>
            <a:r>
              <a:rPr lang="el-GR" dirty="0"/>
              <a:t>Για να κάνετε το πρώτο γράμμα μιας πρότασης κεφαλαίο και όλα τα υπόλοιπα γράμματα πεζά, κάντε κλικ στην επιλογή </a:t>
            </a:r>
            <a:r>
              <a:rPr lang="el-GR" b="1" dirty="0"/>
              <a:t>Κεφαλαία-πεζά πρότασης</a:t>
            </a:r>
            <a:r>
              <a:rPr lang="el-GR" dirty="0"/>
              <a:t>.</a:t>
            </a:r>
          </a:p>
          <a:p>
            <a:r>
              <a:rPr lang="el-GR" dirty="0"/>
              <a:t>Για να αποκλείσετε τα κεφαλαία γράμματα από το κείμενό σας, κάντε κλικ στην επιλογή </a:t>
            </a:r>
            <a:r>
              <a:rPr lang="el-GR" b="1" dirty="0"/>
              <a:t>πεζά</a:t>
            </a:r>
            <a:r>
              <a:rPr lang="el-GR" dirty="0"/>
              <a:t>.</a:t>
            </a:r>
          </a:p>
          <a:p>
            <a:r>
              <a:rPr lang="el-GR" dirty="0"/>
              <a:t>Για να μετατρέψετε όλα τα γράμματα σε κεφαλαία, κάντε κλικ στην επιλογή </a:t>
            </a:r>
            <a:r>
              <a:rPr lang="el-GR" b="1" dirty="0"/>
              <a:t>ΚΕΦΑΛΑΙΑ</a:t>
            </a:r>
            <a:r>
              <a:rPr lang="el-GR" dirty="0"/>
              <a:t>.</a:t>
            </a:r>
          </a:p>
          <a:p>
            <a:r>
              <a:rPr lang="el-GR" dirty="0"/>
              <a:t>Για να μετατρέψετε το πρώτο γράμμα κάθε λέξης σε κεφαλαίο και να διατηρήσετε τα υπόλοιπα γράμματα πεζά, κάντε κλικ στην επιλογή </a:t>
            </a:r>
            <a:r>
              <a:rPr lang="el-GR" b="1" dirty="0"/>
              <a:t>Το Πρώτο Γράμμα Κάθε Λέξης Κεφαλαίο</a:t>
            </a:r>
            <a:r>
              <a:rPr lang="el-GR" dirty="0"/>
              <a:t>.</a:t>
            </a:r>
          </a:p>
          <a:p>
            <a:r>
              <a:rPr lang="el-GR" dirty="0"/>
              <a:t>Για εναλλαγή δύο προβολών πεζών-κεφαλαίων επιλέξτε </a:t>
            </a:r>
            <a:r>
              <a:rPr lang="el-GR" b="1" dirty="0" err="1"/>
              <a:t>εΝΑΛΛΑΓΗ</a:t>
            </a:r>
            <a:r>
              <a:rPr lang="el-GR" b="1" dirty="0"/>
              <a:t> ΠΕΖΩΝ-ΚΕΦΑΛΑΙΩΝ.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253</TotalTime>
  <Words>256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Αφθονία</vt:lpstr>
      <vt:lpstr>Δευτερο μαθημα</vt:lpstr>
      <vt:lpstr>Αλλαγη γραμματοσειρασ</vt:lpstr>
      <vt:lpstr>Αλλαγη γραμματοσειρασ και Μεγεθουσ γραμματοσειρασ</vt:lpstr>
      <vt:lpstr>Αλλαγη μεγεθουσ γραμματοσειρασ</vt:lpstr>
      <vt:lpstr>Μορφεσ κειμενου</vt:lpstr>
      <vt:lpstr>Αλλαγη μορφησ κειμενου</vt:lpstr>
      <vt:lpstr>Αλλαγη χρωματοσ keimenoy</vt:lpstr>
      <vt:lpstr>Αυτοματη εναλλαγη πεζων κεφαλαιων</vt:lpstr>
      <vt:lpstr>Αυτοματη εναλλαγη πεζων κεφαλαιων</vt:lpstr>
      <vt:lpstr>απαλοιφη μορφοποιησησ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Προετοιμασια κρατικου πιστοποιητικου πληροφορικησ</dc:title>
  <dc:creator>user</dc:creator>
  <cp:lastModifiedBy>user</cp:lastModifiedBy>
  <cp:revision>32</cp:revision>
  <dcterms:created xsi:type="dcterms:W3CDTF">2019-01-20T18:39:00Z</dcterms:created>
  <dcterms:modified xsi:type="dcterms:W3CDTF">2023-11-20T17:26:01Z</dcterms:modified>
</cp:coreProperties>
</file>