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30097C-3D56-F87D-6991-23B06E2FDB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CB6D23F-8937-BAFE-A78D-EAC3129E09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55A3621-1843-4BD9-746E-92ACEFFDC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1BD-EC68-45EA-BEDB-F961B3892708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2587A40-DD58-2DDB-A406-6FBF8F0D6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86AE836-7922-2E99-9C14-A342485E4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449-6A7E-4CAA-B3A2-E5C116C557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8323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C8A9C7-818D-ABD7-07FA-8C27C2B5F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1B8A319-53D9-7097-6238-01D8931E90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495293F-AE1B-FE02-B775-CA008EC3F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1BD-EC68-45EA-BEDB-F961B3892708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8758BB1-5DD4-DDCA-3B47-9AAA8B6CB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EBFEA43-FC9E-DCE5-CD5C-4B14272E7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449-6A7E-4CAA-B3A2-E5C116C557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8135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7CDDFBBD-74D3-061D-A1C9-9AF27A68C0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696F390-9FFC-8F09-3DF4-E7E4F7E78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B1C91C5-A9B8-5B33-77B2-82E3AF811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1BD-EC68-45EA-BEDB-F961B3892708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F7A7F16-B5E1-5E1C-9C50-9FE3773B9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D4FE030-EEB7-335A-890D-2B0B0EAE3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449-6A7E-4CAA-B3A2-E5C116C557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7648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ABBB86-3916-089A-5A04-64605F3B9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68863C7-5750-5259-0687-E29E15BF9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6F80A8A-7E13-31BD-9FC7-05D98E0DB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1BD-EC68-45EA-BEDB-F961B3892708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9B9AACC-3781-604A-6E95-487AD113C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79074FF-F122-0692-E216-890DEE57D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449-6A7E-4CAA-B3A2-E5C116C557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9401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710511-8794-7584-90E4-931008248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2E067C1-490E-CBDD-E90C-0AFF80C8F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F5CF618-8A75-BF8F-7445-84B72098B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1BD-EC68-45EA-BEDB-F961B3892708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94E0712-F3B3-75C6-CAB5-459A7BDD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7F2934-E52E-F5DE-3402-6AED601B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449-6A7E-4CAA-B3A2-E5C116C557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4907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3F97F7-3FBA-BE69-7BB7-DAAF23C78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4B3FCD4-3C6C-6721-C4AD-C795F9751C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30ED658-E66B-E29E-DA68-72166C91E2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0FB89E2-EF5B-5A4C-9A5A-D9755F1FC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1BD-EC68-45EA-BEDB-F961B3892708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D2954DE-0988-2EFB-2FF9-09DA51675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0E40392-370A-BE52-B2FA-9F09D794E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449-6A7E-4CAA-B3A2-E5C116C557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0888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89AE74F-9E63-3172-1372-0BD58DC2D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42E808C-A105-F8CA-2EAD-17494EEE5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F91F5F2-253F-E101-E629-8B0CA86D71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B748424F-12DA-84B5-FB6E-BA684BD6A6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BED9799-297A-4D1D-E520-772DFC1236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30C4681-927B-21C0-1889-1093D276C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1BD-EC68-45EA-BEDB-F961B3892708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979B11EA-3F46-E316-87D3-27F0572C6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26F65433-DE30-29AF-25C0-D733B89D8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449-6A7E-4CAA-B3A2-E5C116C557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724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0EA1067-0840-D2BD-CE58-1F9EA82BE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906C3112-7690-0C3A-3DC0-5E487A891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1BD-EC68-45EA-BEDB-F961B3892708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6FDF7F0C-F98A-7DB7-865C-1BC9B2BD0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0620111-6D7A-785B-A5D7-96B247164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449-6A7E-4CAA-B3A2-E5C116C557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6650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9105D4E9-C8DE-AC05-2AB9-71E2E8F8F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1BD-EC68-45EA-BEDB-F961B3892708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04ACE748-DDF0-6403-4EF8-1AB5F1127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F3F5485-1542-10DD-6B20-AD3A6076D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449-6A7E-4CAA-B3A2-E5C116C557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1024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EC9AE3-F0EA-3F25-697B-619534ABC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874B539-409E-83F1-6D31-720CDE902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2AEDF34-41C1-5544-67F9-F8018CA86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31B6323-3A24-1964-1608-507766130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1BD-EC68-45EA-BEDB-F961B3892708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153EF13-1FEE-6631-C60E-1F3B1205B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A3DFA0B-BEC6-1B3A-9948-E09E8FACC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449-6A7E-4CAA-B3A2-E5C116C557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602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F06131-E9E8-7962-BE9A-6ACD91ED9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38351417-9B9C-6003-0A51-B8B39ADCEF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056BEF3-FD43-CB3E-1B8E-BF5D865D62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328D6C3-D624-B046-1309-434C0FF3E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B1BD-EC68-45EA-BEDB-F961B3892708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E3EE1BB-BEF0-2909-B21C-94CCBB08E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BE3DF80-EDC9-961B-0FCF-906749D0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9D449-6A7E-4CAA-B3A2-E5C116C557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605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74207F57-28C8-CC42-B8D5-FE6580D58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8F712AD-CCE5-A870-9BB3-8247819501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70117B8-9C99-DD10-D252-0CF9883773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62B1BD-EC68-45EA-BEDB-F961B3892708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69B9279-C475-774E-579C-6A16DCD0A9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37DA8A7-C93F-0305-04FC-35E3BF2038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19D449-6A7E-4CAA-B3A2-E5C116C557A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6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4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5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id="{CA3B3FDB-87CC-7AB3-2F32-D60EF79B49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2731" y="1542402"/>
            <a:ext cx="5186842" cy="2387918"/>
          </a:xfrm>
        </p:spPr>
        <p:txBody>
          <a:bodyPr anchor="b">
            <a:normAutofit/>
          </a:bodyPr>
          <a:lstStyle/>
          <a:p>
            <a:r>
              <a:rPr lang="el-GR" sz="5200">
                <a:solidFill>
                  <a:schemeClr val="tx2"/>
                </a:solidFill>
              </a:rPr>
              <a:t>ΕΙΚΟΝΕΣ ΓΙΑ ΕΡΓΑΣΙΑ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EDCFCD8-B5A1-09D0-1567-CDF98253D6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2135" y="4001587"/>
            <a:ext cx="5188034" cy="682079"/>
          </a:xfrm>
        </p:spPr>
        <p:txBody>
          <a:bodyPr>
            <a:normAutofit/>
          </a:bodyPr>
          <a:lstStyle/>
          <a:p>
            <a:r>
              <a:rPr lang="el-GR" sz="1500">
                <a:solidFill>
                  <a:schemeClr val="tx2"/>
                </a:solidFill>
              </a:rPr>
              <a:t>ΕΡΓΑΣΙΑ ΑΝΑ ΟΜΑΔΕΣ</a:t>
            </a:r>
          </a:p>
          <a:p>
            <a:r>
              <a:rPr lang="el-GR" sz="1500">
                <a:solidFill>
                  <a:schemeClr val="tx2"/>
                </a:solidFill>
              </a:rPr>
              <a:t>ΤΑΞΗ Α2</a:t>
            </a:r>
          </a:p>
        </p:txBody>
      </p:sp>
      <p:grpSp>
        <p:nvGrpSpPr>
          <p:cNvPr id="36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37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40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9762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Θέση περιεχομένου 4" descr="Εικόνα που περιέχει τοπίο, εξωτερικός χώρος/ύπαιθρος, ανατολή, νερό&#10;&#10;Περιγραφή που δημιουργήθηκε αυτόματα">
            <a:extLst>
              <a:ext uri="{FF2B5EF4-FFF2-40B4-BE49-F238E27FC236}">
                <a16:creationId xmlns:a16="http://schemas.microsoft.com/office/drawing/2014/main" id="{6D9F5E51-ADC4-2832-BE9F-842CD28441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4" r="11258"/>
          <a:stretch/>
        </p:blipFill>
        <p:spPr>
          <a:xfrm>
            <a:off x="20" y="431"/>
            <a:ext cx="12191980" cy="6408311"/>
          </a:xfrm>
          <a:prstGeom prst="rect">
            <a:avLst/>
          </a:prstGeo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1F9C7ECF-52F3-F12C-FFDB-332276128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93" y="2418408"/>
            <a:ext cx="2942813" cy="3540265"/>
          </a:xfrm>
        </p:spPr>
        <p:txBody>
          <a:bodyPr>
            <a:normAutofit/>
          </a:bodyPr>
          <a:lstStyle/>
          <a:p>
            <a:endParaRPr lang="en-US" sz="200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09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Τίτλος 1">
            <a:extLst>
              <a:ext uri="{FF2B5EF4-FFF2-40B4-BE49-F238E27FC236}">
                <a16:creationId xmlns:a16="http://schemas.microsoft.com/office/drawing/2014/main" id="{D58C93D2-0C35-49DA-E537-996BC4BF9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3193" y="489507"/>
            <a:ext cx="3091607" cy="1655483"/>
          </a:xfrm>
        </p:spPr>
        <p:txBody>
          <a:bodyPr anchor="b">
            <a:normAutofit/>
          </a:bodyPr>
          <a:lstStyle/>
          <a:p>
            <a:endParaRPr lang="el-GR" sz="4000"/>
          </a:p>
        </p:txBody>
      </p:sp>
      <p:pic>
        <p:nvPicPr>
          <p:cNvPr id="5" name="Θέση περιεχομένου 4" descr="Εικόνα που περιέχει κτίριο, ουρανός, εξωτερικός χώρος/ύπαιθρος, θόλος&#10;&#10;Περιγραφή που δημιουργήθηκε αυτόματα">
            <a:extLst>
              <a:ext uri="{FF2B5EF4-FFF2-40B4-BE49-F238E27FC236}">
                <a16:creationId xmlns:a16="http://schemas.microsoft.com/office/drawing/2014/main" id="{4E5988CE-5F94-CDE4-7BEF-DBC28BCD9E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2"/>
          <a:stretch/>
        </p:blipFill>
        <p:spPr>
          <a:xfrm>
            <a:off x="20" y="431"/>
            <a:ext cx="12191980" cy="6408311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A020862-5C85-0120-B39C-78A484766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93" y="2418408"/>
            <a:ext cx="2942813" cy="3540265"/>
          </a:xfrm>
        </p:spPr>
        <p:txBody>
          <a:bodyPr>
            <a:normAutofit/>
          </a:bodyPr>
          <a:lstStyle/>
          <a:p>
            <a:endParaRPr lang="en-US" sz="2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54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374FCEF6-9F29-8E19-5C02-B8BBCF4EB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3193" y="489507"/>
            <a:ext cx="3091607" cy="1655483"/>
          </a:xfrm>
        </p:spPr>
        <p:txBody>
          <a:bodyPr anchor="b">
            <a:normAutofit/>
          </a:bodyPr>
          <a:lstStyle/>
          <a:p>
            <a:endParaRPr lang="el-GR" sz="4000"/>
          </a:p>
        </p:txBody>
      </p:sp>
      <p:pic>
        <p:nvPicPr>
          <p:cNvPr id="5" name="Θέση περιεχομένου 4" descr="Εικόνα που περιέχει ζωγραφική, ζωγραφιά, νερό, εικονογράφηση&#10;&#10;Περιγραφή που δημιουργήθηκε αυτόματα">
            <a:extLst>
              <a:ext uri="{FF2B5EF4-FFF2-40B4-BE49-F238E27FC236}">
                <a16:creationId xmlns:a16="http://schemas.microsoft.com/office/drawing/2014/main" id="{DD42E98F-1A75-3C64-B885-6CDDCBA24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21" b="-1"/>
          <a:stretch/>
        </p:blipFill>
        <p:spPr>
          <a:xfrm>
            <a:off x="19" y="431"/>
            <a:ext cx="12191977" cy="6408311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EA6B80-7315-80FF-7BB4-2AB16F484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93" y="2418408"/>
            <a:ext cx="2942813" cy="3540265"/>
          </a:xfrm>
        </p:spPr>
        <p:txBody>
          <a:bodyPr>
            <a:normAutofit/>
          </a:bodyPr>
          <a:lstStyle/>
          <a:p>
            <a:endParaRPr lang="en-US" sz="2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39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Θέση περιεχομένου 4" descr="Εικόνα που περιέχει όχημα, τροχός, ελαστικό, χερσαίο όχημα&#10;&#10;Περιγραφή που δημιουργήθηκε αυτόματα">
            <a:extLst>
              <a:ext uri="{FF2B5EF4-FFF2-40B4-BE49-F238E27FC236}">
                <a16:creationId xmlns:a16="http://schemas.microsoft.com/office/drawing/2014/main" id="{73E179CF-CC0A-1C20-17E6-7D45EB2AC6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123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 descr="Εικόνα που περιέχει ουρανός, χιόνι, χειμώνας, σέλας&#10;&#10;Περιγραφή που δημιουργήθηκε αυτόματα">
            <a:extLst>
              <a:ext uri="{FF2B5EF4-FFF2-40B4-BE49-F238E27FC236}">
                <a16:creationId xmlns:a16="http://schemas.microsoft.com/office/drawing/2014/main" id="{4107DB74-238C-65E5-DB7C-FBA56311D9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69" r="-2" b="-2"/>
          <a:stretch/>
        </p:blipFill>
        <p:spPr>
          <a:xfrm>
            <a:off x="-6588" y="10"/>
            <a:ext cx="12198588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324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598EA8-1D2A-06B7-7BF6-9EAF1E7D0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Θέση περιεχομένου 4" descr="Εικόνα που περιέχει τέχνη, άγαλμα, γλυπτό, ζωγραφική&#10;&#10;Περιγραφή που δημιουργήθηκε αυτόματα">
            <a:extLst>
              <a:ext uri="{FF2B5EF4-FFF2-40B4-BE49-F238E27FC236}">
                <a16:creationId xmlns:a16="http://schemas.microsoft.com/office/drawing/2014/main" id="{89804C21-F325-FD88-44EA-468C324872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</p:spPr>
      </p:pic>
    </p:spTree>
    <p:extLst>
      <p:ext uri="{BB962C8B-B14F-4D97-AF65-F5344CB8AC3E}">
        <p14:creationId xmlns:p14="http://schemas.microsoft.com/office/powerpoint/2010/main" val="156160735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Ευρεία οθόνη</PresentationFormat>
  <Paragraphs>3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Θέμα του Office</vt:lpstr>
      <vt:lpstr>ΕΙΚΟΝΕΣ ΓΙΑ ΕΡΓΑΣΙΑ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Χρήστος Αναγνώστου</dc:creator>
  <cp:lastModifiedBy>Χρήστος Αναγνώστου</cp:lastModifiedBy>
  <cp:revision>1</cp:revision>
  <dcterms:created xsi:type="dcterms:W3CDTF">2024-11-24T08:08:00Z</dcterms:created>
  <dcterms:modified xsi:type="dcterms:W3CDTF">2024-11-24T08:13:00Z</dcterms:modified>
</cp:coreProperties>
</file>