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57" r:id="rId6"/>
    <p:sldId id="261" r:id="rId7"/>
    <p:sldId id="256" r:id="rId8"/>
    <p:sldId id="263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87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D4711C-5F6A-42CD-8342-1EBCA66A8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B2A6786-3892-4AF5-B606-3F33FD34F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C7A4766-4757-4D0C-B669-770AF78F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0CB-C6D0-4E36-9A22-0CC3004A50B1}" type="datetimeFigureOut">
              <a:rPr lang="el-GR" smtClean="0"/>
              <a:t>27/01/2021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BBC3049-31BD-4F89-A1C8-C5552167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7E19B4-0D39-40D2-B5CF-22D3EA27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5C29-C60D-4F00-9A7B-5B7432CBD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7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4DD93B-24CB-405A-A1C3-59CBE832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09BB144-3419-4FC4-BA0A-251B30A01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E5E0536-CD08-4ACB-A4B6-FCA9D0A4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0CB-C6D0-4E36-9A22-0CC3004A50B1}" type="datetimeFigureOut">
              <a:rPr lang="el-GR" smtClean="0"/>
              <a:t>27/01/2021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2FCE5EC-FC39-4AC5-84CF-CB062CD39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AAD5DE-8C6C-4E4F-B6AD-C90AB6CE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5C29-C60D-4F00-9A7B-5B7432CBD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069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CB74605-425C-4195-B51C-0D5505530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7DA51AA-FDBA-4B05-9FD2-EB029A5B3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535F061-75BE-4581-9EED-0C1241E45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0CB-C6D0-4E36-9A22-0CC3004A50B1}" type="datetimeFigureOut">
              <a:rPr lang="el-GR" smtClean="0"/>
              <a:t>27/01/2021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FAA2B5D-0C62-48FD-880F-11341243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68B644-525B-4AC1-80C2-F0DA5900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5C29-C60D-4F00-9A7B-5B7432CBD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585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3BBB3E-AB88-460B-927A-DCD93917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9982D0-7F68-4E3C-8F33-0AEC6B65A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F38AA0-5923-4B5B-8B99-5234B154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0CB-C6D0-4E36-9A22-0CC3004A50B1}" type="datetimeFigureOut">
              <a:rPr lang="el-GR" smtClean="0"/>
              <a:t>27/01/2021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2C6FA8-BB4A-4241-B1C6-2212D46C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E2EBA15-0E6E-417E-B111-858EC6F1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5C29-C60D-4F00-9A7B-5B7432CBD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765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3A3363-835E-4A16-9859-5B4B8A2A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9514628-20CF-4315-880F-0A4A58DC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AE35A9-DB1D-4CC7-9BF5-0BC65FD9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0CB-C6D0-4E36-9A22-0CC3004A50B1}" type="datetimeFigureOut">
              <a:rPr lang="el-GR" smtClean="0"/>
              <a:t>27/01/2021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9DEE45E-12BB-4101-B501-0635C3A7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2EEF5B-14A9-4BE7-B0D3-E226B91D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5C29-C60D-4F00-9A7B-5B7432CBD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272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3E7374-C0B2-4881-88A6-AADA0EB69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25D192-3C3D-4CAC-A2FF-DE12E2F71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4A70E32-209C-4DED-8489-7C5521802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C543591-6E5A-4E55-8B64-3DB8DF84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0CB-C6D0-4E36-9A22-0CC3004A50B1}" type="datetimeFigureOut">
              <a:rPr lang="el-GR" smtClean="0"/>
              <a:t>27/01/2021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BA95FB8-C06F-4919-9313-A78DA196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058CC19-3332-4520-A1BB-3D0D555F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5C29-C60D-4F00-9A7B-5B7432CBD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178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ED3582-2A69-4EF5-8CAD-FCDA54A7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893E392-13ED-464F-B7D4-A73FF134D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7815F37-83D5-443D-9383-4A77EB2F1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BBC5601-5CDF-4DDF-9710-8BA01A20E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47AF105-2516-498D-AE83-B3C32FB7D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918FCA9-835D-4054-BA21-30AB4C62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0CB-C6D0-4E36-9A22-0CC3004A50B1}" type="datetimeFigureOut">
              <a:rPr lang="el-GR" smtClean="0"/>
              <a:t>27/01/2021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4841C86-DCED-4663-ADC2-3F2D1B13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805A6A6-32C9-48E5-8456-773CE51A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5C29-C60D-4F00-9A7B-5B7432CBD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80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682D7A-EF6A-486E-8D9F-6A98C0A9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0504CFE-8150-47CD-8AA1-F2E26CC5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0CB-C6D0-4E36-9A22-0CC3004A50B1}" type="datetimeFigureOut">
              <a:rPr lang="el-GR" smtClean="0"/>
              <a:t>27/01/2021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4755391-F0B2-4B3F-A855-E9E1BFD9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9B455C9-FC52-4894-B13F-2D4F00527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5C29-C60D-4F00-9A7B-5B7432CBD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770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2837C4A-0F03-4E47-A892-2328F4C8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0CB-C6D0-4E36-9A22-0CC3004A50B1}" type="datetimeFigureOut">
              <a:rPr lang="el-GR" smtClean="0"/>
              <a:t>27/01/2021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1C2F528-0FB0-46A2-AF10-E11A1A28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A08D384-6CA6-4C25-8FC4-F385C6C2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5C29-C60D-4F00-9A7B-5B7432CBD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741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54B4F2-3634-40B4-AA04-2C1E7CA0C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11EFB9-D006-4F2A-93FC-F15F12D52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C9270F0-3671-4678-B4B5-EBA24F7BD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D658FEB-E751-467B-9A18-A5B5A8E1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0CB-C6D0-4E36-9A22-0CC3004A50B1}" type="datetimeFigureOut">
              <a:rPr lang="el-GR" smtClean="0"/>
              <a:t>27/01/2021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D965176-A93D-4CA7-8538-4C3D83A5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063957C-8F3C-4CF3-82AD-37ED136F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5C29-C60D-4F00-9A7B-5B7432CBD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14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8CBBD4-B29F-4502-8E8A-8FC9950A9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B33B607-A6CA-409B-A18B-2A1DA82D2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3A73085-EAA1-4226-86CE-8FD4088DE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7736434-8E55-4A46-8D62-21C95376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0CB-C6D0-4E36-9A22-0CC3004A50B1}" type="datetimeFigureOut">
              <a:rPr lang="el-GR" smtClean="0"/>
              <a:t>27/01/2021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9678133-14AC-40B4-8022-D5B80A3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0279E63-2B14-49F3-A7FC-DE366711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5C29-C60D-4F00-9A7B-5B7432CBD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944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94DE79F-8D2C-4F09-95E6-C7894E7D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41B8CBC-0318-4B9B-A58D-6625304B6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BCF337B-79A0-4265-A498-C7E88C51F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60CB-C6D0-4E36-9A22-0CC3004A50B1}" type="datetimeFigureOut">
              <a:rPr lang="el-GR" smtClean="0"/>
              <a:t>27/01/2021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A8B23C-2E11-4552-84A1-837D148B6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DED428E-F207-426A-8DD6-00E27B231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55C29-C60D-4F00-9A7B-5B7432CBD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56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0442F91-EDF2-4CC7-9BCA-505DE7416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313" y="1941535"/>
            <a:ext cx="9144000" cy="3331924"/>
          </a:xfr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endParaRPr lang="el-GR" sz="6600" b="1" dirty="0"/>
          </a:p>
          <a:p>
            <a:r>
              <a:rPr lang="el-GR" sz="6600" b="1" dirty="0"/>
              <a:t>Μετρώντας τον όγκο</a:t>
            </a:r>
          </a:p>
        </p:txBody>
      </p:sp>
    </p:spTree>
    <p:extLst>
      <p:ext uri="{BB962C8B-B14F-4D97-AF65-F5344CB8AC3E}">
        <p14:creationId xmlns:p14="http://schemas.microsoft.com/office/powerpoint/2010/main" val="172260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62DFB85F-60A9-4443-908F-188F170D1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83" y="0"/>
            <a:ext cx="9160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0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E18CD87-5349-401B-B702-60DA2A44D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81" y="0"/>
            <a:ext cx="9192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9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BA26CFE-23B9-49EF-BE71-D2E17C07E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83" y="0"/>
            <a:ext cx="9160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9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71DCC3-B4C4-4411-AD51-A9DDBAF77A55}"/>
              </a:ext>
            </a:extLst>
          </p:cNvPr>
          <p:cNvSpPr txBox="1"/>
          <p:nvPr/>
        </p:nvSpPr>
        <p:spPr>
          <a:xfrm>
            <a:off x="663879" y="513567"/>
            <a:ext cx="543212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l-GR" sz="2800" b="1" dirty="0">
                <a:effectLst/>
              </a:rPr>
              <a:t>Μέτρηση όγκου υγρού</a:t>
            </a:r>
          </a:p>
          <a:p>
            <a:pPr algn="ctr" rtl="0"/>
            <a:endParaRPr lang="el-GR" sz="2800" b="1" dirty="0">
              <a:effectLst/>
            </a:endParaRPr>
          </a:p>
          <a:p>
            <a:pPr algn="l" rtl="0"/>
            <a:r>
              <a:rPr lang="el-GR" sz="2400" dirty="0">
                <a:effectLst/>
              </a:rPr>
              <a:t>Για να μετρήσουμε τον όγκο ενός υγρού αρκεί να μεταφέρουμε το υγρό σε ογκομετρικό σωλήνα και να διαβάσουμε την ένδειξη που αντιστοιχεί στην στάθμη του υγρού. Για να είναι ακριβής η μέτρηση θα πρέπει το μάτι μας να είναι στο επίπεδο της στάθμης του υγρού. </a:t>
            </a:r>
          </a:p>
          <a:p>
            <a:pPr algn="l" rtl="0"/>
            <a:r>
              <a:rPr lang="el-GR" sz="2400" dirty="0">
                <a:effectLst/>
              </a:rPr>
              <a:t>Επίσης επειδή η ελεύθερη επιφάνεια του υγρού είναι καμπύλη για σωστή μέτρηση </a:t>
            </a:r>
            <a:r>
              <a:rPr lang="el-GR" sz="2400" b="1" dirty="0">
                <a:effectLst/>
                <a:latin typeface="Lato"/>
              </a:rPr>
              <a:t>διαβάζουμε την ένδειξη που αντιστοιχεί στο χαμηλότερο σημείο της καμπύλης .</a:t>
            </a:r>
            <a:endParaRPr lang="el-GR" sz="2400" dirty="0">
              <a:effectLst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43B10ED-233A-4DFF-8A33-7662E653C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42" y="1331843"/>
            <a:ext cx="4370632" cy="41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5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BCBF497-7F93-44CB-A4F7-C0C710B15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64" y="0"/>
            <a:ext cx="10505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8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77D209A-DDD6-41E5-821E-9C4A69208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5" y="0"/>
            <a:ext cx="8329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2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ABC3ED5-1744-4582-A0DF-CB495B0C9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372" y="0"/>
            <a:ext cx="7828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9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9D08220-54DE-4016-B521-AA677035A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87" y="0"/>
            <a:ext cx="8384094" cy="685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8778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76</Words>
  <Application>Microsoft Office PowerPoint</Application>
  <PresentationFormat>Ευρεία οθόνη</PresentationFormat>
  <Paragraphs>6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Αχιλλέας</dc:creator>
  <cp:lastModifiedBy>Αχιλλέας</cp:lastModifiedBy>
  <cp:revision>10</cp:revision>
  <dcterms:created xsi:type="dcterms:W3CDTF">2021-01-26T19:49:33Z</dcterms:created>
  <dcterms:modified xsi:type="dcterms:W3CDTF">2021-01-27T05:24:55Z</dcterms:modified>
</cp:coreProperties>
</file>