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2" r:id="rId13"/>
    <p:sldId id="268" r:id="rId14"/>
    <p:sldId id="273" r:id="rId15"/>
    <p:sldId id="270" r:id="rId16"/>
    <p:sldId id="274" r:id="rId17"/>
    <p:sldId id="271" r:id="rId18"/>
    <p:sldId id="269" r:id="rId19"/>
    <p:sldId id="277" r:id="rId20"/>
    <p:sldId id="276" r:id="rId21"/>
    <p:sldId id="27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05AD7D-9A25-4003-AB09-E37731BEF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0C0B0F1-5337-4510-A29A-F7A310EC1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6ECA3F-37D2-49F9-93F0-AF18D5E6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7754D-1BE6-4CB7-99A6-FB2D454A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702894-6761-46D0-909D-A53A6B52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28A76A-2D00-49C8-8F73-539035B8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8DC6C0-4786-4788-BB24-863ACAEC0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A1F95D-6459-4DE2-83AA-1551DAD2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3CA834-DD2D-4C5E-B31C-F96DA1C1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C5F8A6-3BED-4805-A97D-8858C227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4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F73EE25-CFC9-47F3-8927-2EA7205A9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C752A8-7EE7-4C65-AB9D-78934DE5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8F70EF-D47D-4073-8E42-AF6E544B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E2DBB7-0B5E-4858-87B3-58AD23A8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92A6FF-4359-4EE1-9CA5-AD25C69E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21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1AB29-43C3-4ABC-B966-14436C5E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DAEC9A-F1DB-4F85-9169-07E71B4A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3AC2CA-0132-48E3-A804-8D69FE65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98DD31-5384-4CE1-8C90-3C7DEC7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8F55A2-06D8-4FCC-A287-5F52CA06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4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04A520-75A5-460A-BAFC-0743536B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CCFAE93-425D-4869-9E38-1E8606115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68936E-F2EE-404B-B0A1-14B090F3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7C993E-E7A5-41E5-814D-CCDBAAF6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53FD9A-A9B3-46F1-82D3-8C5A2CF0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74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A4D1C5-6A19-40C3-B6D8-AE7C95E3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229A77-3104-42A5-BC98-15DAB22D4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54CA9D-A802-4328-933B-243E1EAE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6C285F-BDE8-461E-A374-1EB846D2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DB47B6-8183-4047-8ECE-3EBC6F17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0406BC-C9BB-4646-BA6F-D09CB451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8E1407-3501-4CE1-81F4-371F1AE4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2F2798-9F74-4854-A524-F1513A7F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7C3DBC-D7B0-4ABA-B814-65CFF6ED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5D7E82-6C76-4645-9238-BE40E4E01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9171DA8-7DA3-4817-9347-EAF5C255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B91D64A-40E6-4CC5-AC57-44E0B47D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F9B9CB9-16F4-40DB-A19E-E34859FE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61A54E9-BB60-427F-8177-04F9B0E5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6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FC185-1C52-4247-9DE8-2FA89394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CE2F099-67F6-4AFE-92B2-C1B7A990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EC71B4A-7953-4FCC-8623-EA27CDBC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29BBED-F841-410D-BD9D-F2002339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72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7B96D73-CBC4-42BD-9D52-DE2A920A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BB766BC-AC2A-49FF-A950-66AFA8F4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6CF786-40DB-4EA2-BDE3-56E84CF7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56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5DDD0-DA0B-4D3B-885B-56B0EB7A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F6336B-4022-4DA8-A973-D139D8CF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F56B253-8E63-4727-99AE-565CAFD59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B9D3F3-0AB5-4A39-88AB-C836B2D4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493795-E018-41C4-A055-EE7C007D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53D6E0-B9F8-4AAE-AF78-E62BCC2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96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D35CF-EFEE-432D-A392-8548E35E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A449294-D006-4BCD-BC82-DC1304393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AFBDB1-CE9D-49CA-BFBB-5FB69349B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5CA25D-18C5-43A3-80E5-07D1C417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72FC35-1F34-4BED-BF00-09D2F43B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DD1E3B-C474-430A-94E7-551210EA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8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75CB457-A9D9-4AD0-A6E1-FC9AEF6F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3682A5-2F83-4367-90A0-588716308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ED6F9D-0BF7-46CC-BA1C-3458B80BD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9F38-BA2D-4DB9-82FC-0EF2C4EA4A9B}" type="datetimeFigureOut">
              <a:rPr lang="el-GR" smtClean="0"/>
              <a:t>09/10/2023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C8949E-5513-4204-A0F6-298232EC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47FD11-C593-4220-A425-8830BA04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2DBA-905C-47FE-BFB6-F08C77B88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8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F13E69-E267-4594-894A-61C3FD6F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0"/>
            <a:ext cx="12076386" cy="6858000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18059E21-B2DB-465A-A38C-406364AF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041"/>
            <a:ext cx="10515600" cy="1749973"/>
          </a:xfrm>
        </p:spPr>
        <p:txBody>
          <a:bodyPr/>
          <a:lstStyle/>
          <a:p>
            <a:pPr algn="ctr"/>
            <a:r>
              <a:rPr lang="el-GR" dirty="0"/>
              <a:t>   </a:t>
            </a:r>
            <a:r>
              <a:rPr lang="el-GR" dirty="0">
                <a:solidFill>
                  <a:schemeClr val="bg1"/>
                </a:solidFill>
              </a:rPr>
              <a:t>Εισαγωγή στη φυσική</a:t>
            </a:r>
          </a:p>
        </p:txBody>
      </p:sp>
    </p:spTree>
    <p:extLst>
      <p:ext uri="{BB962C8B-B14F-4D97-AF65-F5344CB8AC3E}">
        <p14:creationId xmlns:p14="http://schemas.microsoft.com/office/powerpoint/2010/main" val="183645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40993F-2787-4673-861D-C8C7E6623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A2F8DD05-5BB1-4163-859A-28C7E358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6" y="0"/>
            <a:ext cx="12583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0F0944-ED1B-4FCE-92CA-BEE43D56F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132475-3C65-4C3F-8218-A04A907C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4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περιεχομένου 10" descr="Εικόνα που περιέχει κείμενο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50EBFFB-53F7-6964-7386-DE90E4F0C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979487"/>
            <a:ext cx="5277853" cy="4881564"/>
          </a:xfr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D154043E-7BF0-859F-0BD1-EB4847927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79487"/>
            <a:ext cx="4954588" cy="48815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14434E-1834-91F1-7103-7A91CAB01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" y="979486"/>
            <a:ext cx="5277853" cy="50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6068C2-51E0-4738-BB4A-0F212B51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6C465C-F7AD-42B7-A716-9B876956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800363-BFD1-48D5-97B6-5F461190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69" y="0"/>
            <a:ext cx="913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32A4CF-51A8-4DD6-94A3-BD38677D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6" y="0"/>
            <a:ext cx="12583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E5A3F9-C1D2-4331-B589-29622559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67000"/>
              </a:schemeClr>
            </a:gs>
            <a:gs pos="72000">
              <a:srgbClr val="7030A0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εικόνας 9">
            <a:extLst>
              <a:ext uri="{FF2B5EF4-FFF2-40B4-BE49-F238E27FC236}">
                <a16:creationId xmlns:a16="http://schemas.microsoft.com/office/drawing/2014/main" id="{05CD61FB-CFD7-4B66-B33F-51B6FF08B8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7888"/>
          <a:stretch>
            <a:fillRect/>
          </a:stretch>
        </p:blipFill>
        <p:spPr>
          <a:xfrm>
            <a:off x="677918" y="1087820"/>
            <a:ext cx="5321092" cy="4918841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AB1FE93-6056-4387-98D6-1F707527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134" y="1523999"/>
            <a:ext cx="4346923" cy="4071257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η φυσική;</a:t>
            </a:r>
            <a:b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Φυσική είναι η επιστήμη που μελετά τα φυσικά φαινόμενα</a:t>
            </a:r>
          </a:p>
        </p:txBody>
      </p:sp>
    </p:spTree>
    <p:extLst>
      <p:ext uri="{BB962C8B-B14F-4D97-AF65-F5344CB8AC3E}">
        <p14:creationId xmlns:p14="http://schemas.microsoft.com/office/powerpoint/2010/main" val="2927370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032830-9E69-42B0-BCAE-B9BFE7192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544286"/>
            <a:ext cx="10972800" cy="5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F1A215-5B35-44B6-9330-47E0A196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100000">
              <a:srgbClr val="7030A0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8D6F237-BBD3-4F78-A220-CA1D8AB1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Φυσικά φαινόμενα είναι αλλαγές που συμβαίνουν στη φύση και γίνονται αντιληπτές με τις αισθήσεις μας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FE0EDB71-D397-4837-9BCF-A4D4FE90D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02230"/>
            <a:ext cx="10091056" cy="4833256"/>
          </a:xfrm>
        </p:spPr>
      </p:pic>
    </p:spTree>
    <p:extLst>
      <p:ext uri="{BB962C8B-B14F-4D97-AF65-F5344CB8AC3E}">
        <p14:creationId xmlns:p14="http://schemas.microsoft.com/office/powerpoint/2010/main" val="68807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0BD9B25-C746-4414-86FB-CF3EE9301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7C8B78-5864-42BB-9303-AAF09E50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6" y="365125"/>
            <a:ext cx="4561113" cy="1325563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κεραυνός...</a:t>
            </a:r>
          </a:p>
        </p:txBody>
      </p:sp>
    </p:spTree>
    <p:extLst>
      <p:ext uri="{BB962C8B-B14F-4D97-AF65-F5344CB8AC3E}">
        <p14:creationId xmlns:p14="http://schemas.microsoft.com/office/powerpoint/2010/main" val="149263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3D2D6C-2668-4499-AC00-9F53C1606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6D4426B-C6CE-47CB-AE4C-52E12C17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6" y="365125"/>
            <a:ext cx="5170714" cy="1325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έκλειψη σελήνης…</a:t>
            </a:r>
          </a:p>
        </p:txBody>
      </p:sp>
    </p:spTree>
    <p:extLst>
      <p:ext uri="{BB962C8B-B14F-4D97-AF65-F5344CB8AC3E}">
        <p14:creationId xmlns:p14="http://schemas.microsoft.com/office/powerpoint/2010/main" val="2993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8CED2B-7B14-42BD-BFF4-2F950E8DB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3947E0C-203B-43A0-879F-4400399C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28" y="365125"/>
            <a:ext cx="6041571" cy="1325563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λιώσιμο των πάγων…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04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7E640A7-185E-4F0A-9837-8628C017A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0"/>
            <a:ext cx="12627429" cy="6857999"/>
          </a:xfrm>
        </p:spPr>
      </p:pic>
    </p:spTree>
    <p:extLst>
      <p:ext uri="{BB962C8B-B14F-4D97-AF65-F5344CB8AC3E}">
        <p14:creationId xmlns:p14="http://schemas.microsoft.com/office/powerpoint/2010/main" val="271733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383149-4297-4F6F-983D-1879E3BB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… αλλά και η απλή αιώρηση μιας κούνιας…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7C013B-AAC7-49F9-9A1B-7FCFF9D2A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1349829"/>
            <a:ext cx="7685315" cy="4550228"/>
          </a:xfrm>
        </p:spPr>
      </p:pic>
    </p:spTree>
    <p:extLst>
      <p:ext uri="{BB962C8B-B14F-4D97-AF65-F5344CB8AC3E}">
        <p14:creationId xmlns:p14="http://schemas.microsoft.com/office/powerpoint/2010/main" val="11983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9E2CC3D-9994-4B9A-93E2-C55B9A22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3161"/>
          </a:xfrm>
        </p:spPr>
        <p:txBody>
          <a:bodyPr>
            <a:normAutofit/>
          </a:bodyPr>
          <a:lstStyle/>
          <a:p>
            <a:r>
              <a:rPr lang="el-GR" sz="4000" dirty="0"/>
              <a:t>…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ηλεκτρισμός κι ο μαγνητισμός είναι κάποια από αυτά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808439E-8F14-4D3B-A71E-64399B7ED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7772"/>
            <a:ext cx="4887685" cy="3396344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651D9301-F615-4C0D-903A-98119C36C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9" y="2307772"/>
            <a:ext cx="4226379" cy="3396344"/>
          </a:xfrm>
        </p:spPr>
      </p:pic>
    </p:spTree>
    <p:extLst>
      <p:ext uri="{BB962C8B-B14F-4D97-AF65-F5344CB8AC3E}">
        <p14:creationId xmlns:p14="http://schemas.microsoft.com/office/powerpoint/2010/main" val="6060285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67</Words>
  <Application>Microsoft Office PowerPoint</Application>
  <PresentationFormat>Ευρεία οθόνη</PresentationFormat>
  <Paragraphs>8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Θέμα του Office</vt:lpstr>
      <vt:lpstr>   Εισαγωγή στη φυσική</vt:lpstr>
      <vt:lpstr>Τι είναι η φυσική;    Φυσική είναι η επιστήμη που μελετά τα φυσικά φαινόμενα</vt:lpstr>
      <vt:lpstr>Φυσικά φαινόμενα είναι αλλαγές που συμβαίνουν στη φύση και γίνονται αντιληπτές με τις αισθήσεις μας</vt:lpstr>
      <vt:lpstr>Ο κεραυνός...</vt:lpstr>
      <vt:lpstr>Η έκλειψη σελήνης…</vt:lpstr>
      <vt:lpstr>Το λιώσιμο των πάγων… </vt:lpstr>
      <vt:lpstr>Παρουσίαση του PowerPoint</vt:lpstr>
      <vt:lpstr>… αλλά και η απλή αιώρηση μιας κούνιας…</vt:lpstr>
      <vt:lpstr>…ο ηλεκτρισμός κι ο μαγνητισμός είναι κάποια από αυτά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φυσική</dc:title>
  <dc:creator>AEK</dc:creator>
  <cp:lastModifiedBy>Αλεξάνδρα Παπαγιάννη</cp:lastModifiedBy>
  <cp:revision>18</cp:revision>
  <dcterms:created xsi:type="dcterms:W3CDTF">2017-09-26T11:08:23Z</dcterms:created>
  <dcterms:modified xsi:type="dcterms:W3CDTF">2023-10-09T14:59:00Z</dcterms:modified>
</cp:coreProperties>
</file>