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72" r:id="rId3"/>
    <p:sldId id="273" r:id="rId4"/>
    <p:sldId id="277" r:id="rId5"/>
    <p:sldId id="276" r:id="rId6"/>
    <p:sldId id="280" r:id="rId7"/>
    <p:sldId id="275" r:id="rId8"/>
    <p:sldId id="279" r:id="rId9"/>
    <p:sldId id="278" r:id="rId10"/>
    <p:sldId id="281" r:id="rId11"/>
    <p:sldId id="284" r:id="rId12"/>
    <p:sldId id="283" r:id="rId13"/>
    <p:sldId id="282" r:id="rId14"/>
    <p:sldId id="287" r:id="rId15"/>
    <p:sldId id="288" r:id="rId16"/>
    <p:sldId id="289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300" r:id="rId25"/>
    <p:sldId id="301" r:id="rId26"/>
    <p:sldId id="302" r:id="rId27"/>
    <p:sldId id="303" r:id="rId28"/>
    <p:sldId id="304" r:id="rId29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3155D0-E71F-0A30-3BD7-1AAF8EBA2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6E764E6-62EE-8720-6D78-E3EFA6077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63D854C-CF0D-47EA-5862-E72194373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FF57-CE1D-4B4A-8331-C9F288768296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DE20D5F-FD26-69CD-41F8-57858B0DE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A6C615C-0C6A-DF49-18D8-6BEFD0505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6997-0C7F-41CE-B47A-32E078C2DB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0221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DBF51A3-70B7-A0EB-EFC7-5A0E8806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FD23A65F-9798-9BA1-594C-BCD3E0595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A331D55-05D3-8DF0-6BD3-1016432A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FF57-CE1D-4B4A-8331-C9F288768296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9C474C6-DC2F-D89B-8A09-F5F4F29A9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68A2E2A-3E85-A256-DBB4-162F208B9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6997-0C7F-41CE-B47A-32E078C2DB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598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0E52F8DB-C54D-489D-0495-CE1C93172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9660C5F-3EE8-6F91-8336-6016AA8A6F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787DE6F-4C2A-8496-3D69-37A2350D0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FF57-CE1D-4B4A-8331-C9F288768296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474A79D-4CCC-2BB1-E84F-5D7DFBDF8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E69A583-5C2D-CD02-E97C-0C6AF4171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6997-0C7F-41CE-B47A-32E078C2DB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1292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031081B-2D94-DA6A-4E82-EEA0F0F45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FC86DCC-B004-4695-4D85-3DBC08935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0415F92-56B7-BAE0-D1F8-547E3610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5939E80-2EB9-11C6-96A2-32A2299DD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955ED4D-AC96-ED9F-D3BC-E6F1371E5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6865B-A0C4-48D3-A94A-020B61AE864E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50629910"/>
      </p:ext>
    </p:extLst>
  </p:cSld>
  <p:clrMapOvr>
    <a:masterClrMapping/>
  </p:clrMapOvr>
  <p:transition spd="slow">
    <p:plu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877E02-BB22-10B0-C6F5-6A54BF3A0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08A13B5-CA3F-5BB0-5BEF-00B9077D1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4FE645D-65F9-7037-7B1C-C7A5DF440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32C5B3F-7072-A23C-EF85-7B7CAEF7A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D927433-755D-698A-AC7C-75C918367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A1594-10B8-4503-8B81-C1F0AEAFA8AE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250156092"/>
      </p:ext>
    </p:extLst>
  </p:cSld>
  <p:clrMapOvr>
    <a:masterClrMapping/>
  </p:clrMapOvr>
  <p:transition spd="slow">
    <p:plus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6B3579C-9A6B-847C-FE9D-287538E7C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6C38A91-0280-A6AC-3BAA-CA4915087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93FC5-6089-CF61-0953-FE7385016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CD449D2-BE5F-BF92-D0A4-AA8E0803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63B9738-8FBB-F2A5-EC28-69AE90333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30625-E702-435F-8ED0-684F1D2A7047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486913439"/>
      </p:ext>
    </p:extLst>
  </p:cSld>
  <p:clrMapOvr>
    <a:masterClrMapping/>
  </p:clrMapOvr>
  <p:transition spd="slow">
    <p:plus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A3ECCF-D0A3-5EC3-CCB1-A20E28594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77999E1-E709-8BB1-304E-46E056704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EA9B9B7-1FB8-2040-9014-59926B216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0826350-0889-FCD9-C71B-38BF32317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721BA14-4599-0A5C-296F-2E984E7E9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DC14E2C-D8FB-31F8-45F0-4BF4090D5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794A4-C179-4A5F-A261-899BAD8E768D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8763790"/>
      </p:ext>
    </p:extLst>
  </p:cSld>
  <p:clrMapOvr>
    <a:masterClrMapping/>
  </p:clrMapOvr>
  <p:transition spd="slow">
    <p:plus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F9D3758-D3F5-65EB-1080-5F50081EE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E50E012-D37D-E49C-BD84-A630ED2FB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A29795C-5D75-AD3F-2085-9AA14EAC1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700E2372-5527-A9F5-57A3-FF842847E5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8962B5DB-D129-2F87-C502-B49FF85D6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7851215-73CC-7584-2509-364EB382A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7A1BE19E-839D-AED7-DEC4-95A8784BA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00DB3252-A182-8D1F-99AB-B3C9F6D8E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7A892B-D974-4912-8B06-8B45CEB15FE4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89444250"/>
      </p:ext>
    </p:extLst>
  </p:cSld>
  <p:clrMapOvr>
    <a:masterClrMapping/>
  </p:clrMapOvr>
  <p:transition spd="slow">
    <p:plu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83C11B-50BE-80C0-2AE4-E01904842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816F56A-DFE3-089A-3ADE-216B7C3D3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026E67B-704A-33C8-F744-4A20403F8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4DA5430-F6D7-D502-1A54-92C76DCAA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17691-A8B4-453A-AD89-0D03CD6F188B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72540479"/>
      </p:ext>
    </p:extLst>
  </p:cSld>
  <p:clrMapOvr>
    <a:masterClrMapping/>
  </p:clrMapOvr>
  <p:transition spd="slow">
    <p:plus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76F01D72-FB41-4E23-E0A2-43ACEDC11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70DE4BD2-F780-62C4-626A-80A524F90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5B830B0-2670-D94B-BE9A-E5CE3159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D2E11D-6D9F-4665-8619-431EF791ADF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557927180"/>
      </p:ext>
    </p:extLst>
  </p:cSld>
  <p:clrMapOvr>
    <a:masterClrMapping/>
  </p:clrMapOvr>
  <p:transition spd="slow">
    <p:plus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8355665-8B71-EA01-B00B-95758A0E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0F5FAE2-696E-C26E-6D1A-F10E1BDC4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660BF61-0771-4A9A-47FE-C7263039A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654BEBA-0FF6-E302-5E2A-A28B942DD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08C1AF7-95EB-754D-2F55-89302B568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7F4949E-13EA-0AC8-D6DD-B6E5219F0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A93492-A865-4E2D-9714-E5DCA97A1FD1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885087453"/>
      </p:ext>
    </p:extLst>
  </p:cSld>
  <p:clrMapOvr>
    <a:masterClrMapping/>
  </p:clrMapOvr>
  <p:transition spd="slow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AFE390-9FAC-40A4-5FC6-1BAF7649A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0DE1D8B-A97C-1D2F-95B2-F95B7729D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08B09EE-40DC-892D-3C0B-9C5D4240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FF57-CE1D-4B4A-8331-C9F288768296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3BCF198-3088-A2BA-35BC-EF943254E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6DA9E5C-D89B-2C5D-B29C-8E08F970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6997-0C7F-41CE-B47A-32E078C2DB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3916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EA9673-5A0D-771F-1C5F-AFCDD3B75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DBD743CC-C6CE-793E-6F85-8792BCCAD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7835394-6BCB-67DF-DF79-4DD1579B3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2E98F7B-44C8-9828-6185-8C702C446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F04BEC4-2AFF-5CD3-512A-9DDE6D968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FF2A43B-A04A-D049-1E42-0484E3FF9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074E6-CBB0-4FEF-8331-3FC0847DBD1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62518880"/>
      </p:ext>
    </p:extLst>
  </p:cSld>
  <p:clrMapOvr>
    <a:masterClrMapping/>
  </p:clrMapOvr>
  <p:transition spd="slow">
    <p:plus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FF2E53F-9443-EBC5-1A16-40624020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98C7EE4-AADC-8CFB-79CB-C30AF8F64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4BEAAC3-603A-7173-1C72-3D15863EB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D5BFFCE-6E1E-235A-0B47-D9D57E02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FB86F93-3ACA-6607-618F-DCC086A5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5F69F-A8A2-4159-89A8-195E44D29B77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334037685"/>
      </p:ext>
    </p:extLst>
  </p:cSld>
  <p:clrMapOvr>
    <a:masterClrMapping/>
  </p:clrMapOvr>
  <p:transition spd="slow">
    <p:plus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60DB5F73-22D7-3031-EB44-546DAE4CA4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50AECCF-4F9B-DF53-5860-194EEC5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8B7DFAF-510A-2D2B-288C-D87B876A4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23990A2-3F64-D59F-E905-4AE094CCD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43CAF7C-C5E6-7542-F607-76D497D7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310A8-247D-4BE5-96F5-D0707AE7F9C6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554209836"/>
      </p:ext>
    </p:extLst>
  </p:cSld>
  <p:clrMapOvr>
    <a:masterClrMapping/>
  </p:clrMapOvr>
  <p:transition spd="slow">
    <p:plus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>
            <a:extLst>
              <a:ext uri="{FF2B5EF4-FFF2-40B4-BE49-F238E27FC236}">
                <a16:creationId xmlns:a16="http://schemas.microsoft.com/office/drawing/2014/main" id="{70FD4E46-F101-F620-DCC5-63252726CF4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EC3D5E48-5E0B-0E45-C753-F5976E0846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7E92D0E-5F67-B412-8FA5-64FEBAAF8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931E166-8382-64A2-15D8-879D149DF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FF0697F-CAF6-408A-BFF1-98AE63819A78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491936601"/>
      </p:ext>
    </p:extLst>
  </p:cSld>
  <p:clrMapOvr>
    <a:masterClrMapping/>
  </p:clrMapOvr>
  <p:transition spd="slow"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B45C24-A85D-5D7A-C059-6AAFC7F2C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40DAE30-2398-1D84-D1C7-C80108BF8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62DFA0F-2CAE-1AE4-B34A-D79205564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FF57-CE1D-4B4A-8331-C9F288768296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13BF52-E448-4CF8-70ED-54A10DD56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E8B2D8E-887D-4369-48F8-54924ACDE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6997-0C7F-41CE-B47A-32E078C2DB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150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7B9993A-AB05-8BC0-D3B3-812E7AA90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5D92AE9-CC47-66F0-50BC-8C4B8F6880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EDD81DA-6371-22B1-9D96-3D8395A88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0AA8365-C36D-BD28-2F60-E91ACB799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FF57-CE1D-4B4A-8331-C9F288768296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66FB0D2-7074-C659-64A1-8CC9E2C98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DD39245-465D-63CD-7BEB-586A511F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6997-0C7F-41CE-B47A-32E078C2DB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4996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CBB666-9EA0-A9D0-D9C8-5A358350C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741E938E-4180-E28B-04E1-966245F38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E015769-BC21-4FFF-87C9-305BA3EB7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F0CBA79F-1119-65E1-4230-50775FBFC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091C2F8-CED0-0424-A3CB-7FA5156C5A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1EB4AE9D-4ECD-39D0-C006-A942D4A4A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FF57-CE1D-4B4A-8331-C9F288768296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72B86246-0270-7972-7D37-4DC9E9706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6783DA6F-A92E-EC4D-A3A4-100B09CD6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6997-0C7F-41CE-B47A-32E078C2DB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183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61BA5D3-352A-CD7E-1E5F-6CD86E2AB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08DD272-1854-A42C-6B0E-3B4470966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FF57-CE1D-4B4A-8331-C9F288768296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22521337-0F52-2D3A-1D7C-BF92CF323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C040524-A300-5BE0-8115-1BD18CEC8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6997-0C7F-41CE-B47A-32E078C2DB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03582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B12F62F6-2B7C-3ABA-8AA7-C4929A0C2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FF57-CE1D-4B4A-8331-C9F288768296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A1A9E6C0-A1B8-2A88-DE57-44C186A41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D426A51-D040-03B5-9E57-69EC8C211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6997-0C7F-41CE-B47A-32E078C2DB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800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27518D0-456D-4433-2099-8341DE18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49B6152-70F4-37CD-C44A-749E49B5C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D065C45-150A-17E5-2071-78C6A182B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DC9B0A2-63DF-B037-9DE7-1A5AAE123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FF57-CE1D-4B4A-8331-C9F288768296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29FB2C2-B87B-0665-EB04-40BEBD25C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899814F-235B-E237-67DD-909AA3B10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6997-0C7F-41CE-B47A-32E078C2DB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7443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20B24B-B7C0-C0EE-2BA1-6F82835D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AA01570-EDC3-1CEB-6C65-DD78EFABAE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E95A49B-432E-53F7-CFD6-9C040FE77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6BEF73E-06F0-DA67-0CCB-0475F595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BFF57-CE1D-4B4A-8331-C9F288768296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9FC2DBA-3498-1960-EB8F-BE817698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298FA2F-E490-65D4-0C94-C1B28843B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A6997-0C7F-41CE-B47A-32E078C2DB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264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2CC5CD0F-3AC6-A8CD-27D6-E309DEC22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6C07891-483C-5DB4-AD94-AB759B58B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22C0BDA-5E75-961A-588F-33D95C5F1A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DBFF57-CE1D-4B4A-8331-C9F288768296}" type="datetimeFigureOut">
              <a:rPr lang="el-GR" smtClean="0"/>
              <a:t>26/9/2024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D30F340-61E7-4593-8D37-B0EAC3CC1D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67416DB-8591-AD88-05C2-95CB9A3BF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6A6997-0C7F-41CE-B47A-32E078C2DBB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493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C5EAA2F-10A3-9216-47DB-079618D583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επεξεργασία του τίτλου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1516C92-F256-F829-0C28-D4F91A11F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13C24C-EDE0-B07B-1736-AF1013BBDD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l-GR" altLang="el-G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12EC34A-0540-CC9A-F5A5-66F85217BA1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l-GR" altLang="el-G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5CF1878-0377-EE95-1884-FF0D9BE297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962DA5C-EC10-4E1B-AA2E-2C3D670A0697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652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plus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>
            <a:extLst>
              <a:ext uri="{FF2B5EF4-FFF2-40B4-BE49-F238E27FC236}">
                <a16:creationId xmlns:a16="http://schemas.microsoft.com/office/drawing/2014/main" id="{BEEF8CB7-2912-5791-000E-B639F720E0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2438400"/>
            <a:ext cx="9144000" cy="1371600"/>
          </a:xfrm>
        </p:spPr>
        <p:txBody>
          <a:bodyPr/>
          <a:lstStyle/>
          <a:p>
            <a:pPr algn="ctr">
              <a:buFontTx/>
              <a:buBlip>
                <a:blip r:embed="rId2"/>
              </a:buBlip>
            </a:pPr>
            <a:r>
              <a:rPr lang="el-GR" altLang="el-GR" sz="6600">
                <a:solidFill>
                  <a:schemeClr val="bg1"/>
                </a:solidFill>
                <a:latin typeface="Comic Sans MS" panose="030F0702030302020204" pitchFamily="66" charset="0"/>
              </a:rPr>
              <a:t> ΘΕΜΑΤΙΚΟΙ</a:t>
            </a:r>
          </a:p>
        </p:txBody>
      </p:sp>
    </p:spTree>
  </p:cSld>
  <p:clrMapOvr>
    <a:masterClrMapping/>
  </p:clrMapOvr>
  <p:transition spd="slow">
    <p:plu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>
            <a:extLst>
              <a:ext uri="{FF2B5EF4-FFF2-40B4-BE49-F238E27FC236}">
                <a16:creationId xmlns:a16="http://schemas.microsoft.com/office/drawing/2014/main" id="{A561C9BE-9C9A-7F17-D652-BFD8E3318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3086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>
            <a:extLst>
              <a:ext uri="{FF2B5EF4-FFF2-40B4-BE49-F238E27FC236}">
                <a16:creationId xmlns:a16="http://schemas.microsoft.com/office/drawing/2014/main" id="{399C5830-DF75-53DB-294C-513525404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0"/>
            <a:ext cx="8575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>
            <a:extLst>
              <a:ext uri="{FF2B5EF4-FFF2-40B4-BE49-F238E27FC236}">
                <a16:creationId xmlns:a16="http://schemas.microsoft.com/office/drawing/2014/main" id="{DCC11C54-83D0-706A-0C76-51C270BAB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576"/>
            <a:ext cx="9237663" cy="682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>
            <a:extLst>
              <a:ext uri="{FF2B5EF4-FFF2-40B4-BE49-F238E27FC236}">
                <a16:creationId xmlns:a16="http://schemas.microsoft.com/office/drawing/2014/main" id="{24D03B14-9C93-F64C-5416-FC0410D20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09600"/>
            <a:ext cx="9263063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>
            <a:extLst>
              <a:ext uri="{FF2B5EF4-FFF2-40B4-BE49-F238E27FC236}">
                <a16:creationId xmlns:a16="http://schemas.microsoft.com/office/drawing/2014/main" id="{4028D4C8-ED68-62C8-65DA-F0B9318D0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609600"/>
            <a:ext cx="9263063" cy="572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>
            <a:extLst>
              <a:ext uri="{FF2B5EF4-FFF2-40B4-BE49-F238E27FC236}">
                <a16:creationId xmlns:a16="http://schemas.microsoft.com/office/drawing/2014/main" id="{C923E7D1-6FD6-9FBF-9123-37C9C19B3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52600"/>
            <a:ext cx="9228138" cy="286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>
            <a:extLst>
              <a:ext uri="{FF2B5EF4-FFF2-40B4-BE49-F238E27FC236}">
                <a16:creationId xmlns:a16="http://schemas.microsoft.com/office/drawing/2014/main" id="{58B99228-368A-3C6C-3F76-AEAF93801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"/>
            <a:ext cx="7445375" cy="693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>
            <a:extLst>
              <a:ext uri="{FF2B5EF4-FFF2-40B4-BE49-F238E27FC236}">
                <a16:creationId xmlns:a16="http://schemas.microsoft.com/office/drawing/2014/main" id="{32A55B3D-3474-6885-8E03-B88CDEC18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"/>
            <a:ext cx="7623175" cy="694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>
            <a:extLst>
              <a:ext uri="{FF2B5EF4-FFF2-40B4-BE49-F238E27FC236}">
                <a16:creationId xmlns:a16="http://schemas.microsoft.com/office/drawing/2014/main" id="{3ED02616-7E4F-8EB4-3381-9C03B91E4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"/>
            <a:ext cx="7481888" cy="695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>
            <a:extLst>
              <a:ext uri="{FF2B5EF4-FFF2-40B4-BE49-F238E27FC236}">
                <a16:creationId xmlns:a16="http://schemas.microsoft.com/office/drawing/2014/main" id="{8F80B7DC-D5F4-AB95-81A4-69A57AD72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"/>
            <a:ext cx="7870825" cy="695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>
            <a:extLst>
              <a:ext uri="{FF2B5EF4-FFF2-40B4-BE49-F238E27FC236}">
                <a16:creationId xmlns:a16="http://schemas.microsoft.com/office/drawing/2014/main" id="{90906F76-E7B7-F3A2-7867-74313D15F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1000"/>
            <a:ext cx="9205913" cy="612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>
            <a:extLst>
              <a:ext uri="{FF2B5EF4-FFF2-40B4-BE49-F238E27FC236}">
                <a16:creationId xmlns:a16="http://schemas.microsoft.com/office/drawing/2014/main" id="{5486723F-99FC-43AD-9ED5-E4E483E0B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"/>
            <a:ext cx="8234363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>
            <a:extLst>
              <a:ext uri="{FF2B5EF4-FFF2-40B4-BE49-F238E27FC236}">
                <a16:creationId xmlns:a16="http://schemas.microsoft.com/office/drawing/2014/main" id="{70EBE717-61C3-6A53-C31A-41AF17B65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4" y="-42863"/>
            <a:ext cx="8910637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>
            <a:extLst>
              <a:ext uri="{FF2B5EF4-FFF2-40B4-BE49-F238E27FC236}">
                <a16:creationId xmlns:a16="http://schemas.microsoft.com/office/drawing/2014/main" id="{CC6820C7-56FC-A6C8-731D-09593EBDF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33401"/>
            <a:ext cx="9242425" cy="607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>
            <a:extLst>
              <a:ext uri="{FF2B5EF4-FFF2-40B4-BE49-F238E27FC236}">
                <a16:creationId xmlns:a16="http://schemas.microsoft.com/office/drawing/2014/main" id="{627FA2C9-9259-8573-3BB4-83539911C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7842250" cy="692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>
            <a:extLst>
              <a:ext uri="{FF2B5EF4-FFF2-40B4-BE49-F238E27FC236}">
                <a16:creationId xmlns:a16="http://schemas.microsoft.com/office/drawing/2014/main" id="{67C33B23-0591-E94F-1704-DA5345AC6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0"/>
            <a:ext cx="8550275" cy="684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>
            <a:extLst>
              <a:ext uri="{FF2B5EF4-FFF2-40B4-BE49-F238E27FC236}">
                <a16:creationId xmlns:a16="http://schemas.microsoft.com/office/drawing/2014/main" id="{9E226145-3E3E-A8C8-9DE2-AD894DB1B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6203950" cy="696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>
            <a:extLst>
              <a:ext uri="{FF2B5EF4-FFF2-40B4-BE49-F238E27FC236}">
                <a16:creationId xmlns:a16="http://schemas.microsoft.com/office/drawing/2014/main" id="{37FF7507-6BFA-F1DC-2BBF-1C804469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0"/>
            <a:ext cx="7942263" cy="691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>
            <a:extLst>
              <a:ext uri="{FF2B5EF4-FFF2-40B4-BE49-F238E27FC236}">
                <a16:creationId xmlns:a16="http://schemas.microsoft.com/office/drawing/2014/main" id="{F7A10639-D09F-682C-0248-DDF276E14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5970588" cy="695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>
            <a:extLst>
              <a:ext uri="{FF2B5EF4-FFF2-40B4-BE49-F238E27FC236}">
                <a16:creationId xmlns:a16="http://schemas.microsoft.com/office/drawing/2014/main" id="{E35CC5C9-A890-4447-DF1D-52C8259C406D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0"/>
            <a:ext cx="7251700" cy="6940550"/>
          </a:xfrm>
          <a:noFill/>
          <a:ln/>
        </p:spPr>
      </p:pic>
    </p:spTree>
  </p:cSld>
  <p:clrMapOvr>
    <a:masterClrMapping/>
  </p:clrMapOvr>
  <p:transition spd="slow">
    <p:plu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>
            <a:extLst>
              <a:ext uri="{FF2B5EF4-FFF2-40B4-BE49-F238E27FC236}">
                <a16:creationId xmlns:a16="http://schemas.microsoft.com/office/drawing/2014/main" id="{2C2C6B73-198E-407F-9DED-D7A70D67B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-57150"/>
            <a:ext cx="7126288" cy="691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>
            <a:extLst>
              <a:ext uri="{FF2B5EF4-FFF2-40B4-BE49-F238E27FC236}">
                <a16:creationId xmlns:a16="http://schemas.microsoft.com/office/drawing/2014/main" id="{A9E793F5-E7E7-A143-7C80-C677A4B43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9251950" cy="494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>
            <a:extLst>
              <a:ext uri="{FF2B5EF4-FFF2-40B4-BE49-F238E27FC236}">
                <a16:creationId xmlns:a16="http://schemas.microsoft.com/office/drawing/2014/main" id="{859631C7-71D9-CE8B-A411-B6946DF45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41275"/>
            <a:ext cx="9026525" cy="689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>
            <a:extLst>
              <a:ext uri="{FF2B5EF4-FFF2-40B4-BE49-F238E27FC236}">
                <a16:creationId xmlns:a16="http://schemas.microsoft.com/office/drawing/2014/main" id="{437D9DC8-3177-CF09-8876-30BC90F64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43001"/>
            <a:ext cx="9256713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>
            <a:extLst>
              <a:ext uri="{FF2B5EF4-FFF2-40B4-BE49-F238E27FC236}">
                <a16:creationId xmlns:a16="http://schemas.microsoft.com/office/drawing/2014/main" id="{96665E7D-6B43-9184-9043-B4C99C12A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"/>
            <a:ext cx="8572500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>
            <a:extLst>
              <a:ext uri="{FF2B5EF4-FFF2-40B4-BE49-F238E27FC236}">
                <a16:creationId xmlns:a16="http://schemas.microsoft.com/office/drawing/2014/main" id="{B2D3E6F4-EAD5-7989-2385-72EDF64C0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"/>
            <a:ext cx="4891088" cy="697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Προεπιλεγμένη σχεδίαση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</Words>
  <Application>Microsoft Office PowerPoint</Application>
  <PresentationFormat>Ευρεία οθόνη</PresentationFormat>
  <Paragraphs>1</Paragraphs>
  <Slides>27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27</vt:i4>
      </vt:variant>
    </vt:vector>
  </HeadingPairs>
  <TitlesOfParts>
    <vt:vector size="33" baseType="lpstr">
      <vt:lpstr>Aptos</vt:lpstr>
      <vt:lpstr>Aptos Display</vt:lpstr>
      <vt:lpstr>Arial</vt:lpstr>
      <vt:lpstr>Comic Sans MS</vt:lpstr>
      <vt:lpstr>Θέμα του Office</vt:lpstr>
      <vt:lpstr>Προεπιλεγμένη σχεδίαση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SKRIMPAS MICHAIL</dc:creator>
  <cp:lastModifiedBy>SKRIMPAS MICHAIL</cp:lastModifiedBy>
  <cp:revision>2</cp:revision>
  <dcterms:created xsi:type="dcterms:W3CDTF">2024-09-26T06:53:20Z</dcterms:created>
  <dcterms:modified xsi:type="dcterms:W3CDTF">2024-09-26T06:54:49Z</dcterms:modified>
</cp:coreProperties>
</file>