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CF43C1-F3A1-4244-ABD5-BB29766DE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4F47752-37E6-4CA3-8633-AC7D9A27F0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B26BEF1-8ED6-48E1-BE8D-9F0D12EB1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8D1-1E0B-4D35-A626-967BAB7BCB71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CCCE36B-2ADF-4CC9-B824-7C0F20B35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C40E0B-EE58-4299-92AE-9A1B61AA7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019A-E323-4F74-B464-E6D50B98E4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1790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B372F4-3BBF-4C14-B3D3-93B4AA87D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4940994-EE8A-4950-8682-105A05E1C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24006F5-EE72-44BB-8FC0-90B87306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8D1-1E0B-4D35-A626-967BAB7BCB71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0E62B48-A433-412B-8434-32CAE466E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7289BDB-31BA-47D1-967D-C140A18D7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019A-E323-4F74-B464-E6D50B98E4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8306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3F917BF8-DB07-4CC1-BBCD-F330BA319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8295B89-0910-48E2-9A7F-15B7653C6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A80DB6-0126-4DBD-BDD1-83CEFF566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8D1-1E0B-4D35-A626-967BAB7BCB71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08F254F-91E2-4D02-A3AC-8DA18CC6B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A3F7ED2-3BE4-49BE-921A-BA3A43133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019A-E323-4F74-B464-E6D50B98E4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905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8F5736-7B30-4121-8076-3A161FEF7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B7391E6-E557-41CF-BA81-AFBFA1271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3DC2C2D-E865-4132-917E-209F464F4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8D1-1E0B-4D35-A626-967BAB7BCB71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5D2C4F1-91CB-4A0B-8DD8-98A21B24A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F6DE511-8E55-40B4-BEB2-6EE61B0A6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019A-E323-4F74-B464-E6D50B98E4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263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B234E0-D2F8-4810-B660-02799FF56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919DE91-A6A1-4308-9013-32565D593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B823B3A-7C0E-4CD9-8016-D20AE2D16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8D1-1E0B-4D35-A626-967BAB7BCB71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40FE5E3-9D69-4F00-85AF-BAFA247BC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39AED89-A05B-49A4-A99B-AB2B893C8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019A-E323-4F74-B464-E6D50B98E4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566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B15AB8-E7BB-4E7A-AB0F-31FE44C51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A2F433-0C3D-4FD6-985A-4CEE7A0116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5804D42-DEFC-4846-88BE-E3CC0921F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C7BB982-3804-49C0-9F57-5319B2DAA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8D1-1E0B-4D35-A626-967BAB7BCB71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099CD25-3A78-48EE-B788-1AE5F0961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671541D-F347-43DA-B591-DCF27816F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019A-E323-4F74-B464-E6D50B98E4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454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0D73FF-F4FD-41A0-8CE9-58758ED27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FF284EC-5694-485C-87EB-B2C82EE84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1B60E50-9631-4167-910F-3C6766E35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8973210-8944-443B-976E-C8F219D24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57369C3C-B0F1-41F5-A56E-C75B50867C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340A29E4-DA15-4801-82D9-797C36097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8D1-1E0B-4D35-A626-967BAB7BCB71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3113D7BE-7EC7-4990-A13F-5894D0D23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4383FBE5-43BA-4A11-A1E5-B358B615F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019A-E323-4F74-B464-E6D50B98E4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816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F5E4F0-ED40-4E6F-8CEC-6B93CBD1B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67497A0-E02A-46F0-B57B-42FC237E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8D1-1E0B-4D35-A626-967BAB7BCB71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BD595E7-7A06-4BA8-9AC6-C090C0935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0DAE4F7-C888-4772-91E3-42A755D86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019A-E323-4F74-B464-E6D50B98E4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2785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6F83A01-53DD-4604-B011-E422D84FD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8D1-1E0B-4D35-A626-967BAB7BCB71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029A5E1-CB58-4C89-BD58-33E5BB2AE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9E1949A-0D2B-4877-801A-B95F436A7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019A-E323-4F74-B464-E6D50B98E4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2839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53B20B-FD56-42D1-AE94-B9A2E5EA2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5EF55C3-1CF2-496E-BBDA-1FA33CC22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2D2C3D9-C95F-4E7E-90F8-80ED90567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6377AF8-FFD5-4162-BBD2-23848FC5E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8D1-1E0B-4D35-A626-967BAB7BCB71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CD52EB9-CB62-4204-B8B9-BD8422BF8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07963DE-3001-489B-AD4F-4A85858D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019A-E323-4F74-B464-E6D50B98E4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319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2C2E44-85CC-438F-867F-4D798902A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FF79D88-7246-434C-BA2D-94C6173499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80B2C20-AB27-467D-A606-2ADC38219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A836BB1-1880-4C26-ABD6-B998C715F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8D1-1E0B-4D35-A626-967BAB7BCB71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7501255-576F-4C28-A3B1-3C042D459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E21D338-CAC8-495B-959D-16B3238B7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019A-E323-4F74-B464-E6D50B98E4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175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20465BE-75BA-4246-902D-26EDBF581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F9223A6-B39E-4DE4-9DDE-FE0CBE101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B4257EB-BC2B-4165-9FFC-86D98875AC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6E8D1-1E0B-4D35-A626-967BAB7BCB71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14C4303-0D4A-4A57-9129-A2FE2C7FF2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02157F6-8165-450E-8DED-29EEA00B0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C019A-E323-4F74-B464-E6D50B98E4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90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D0798B15-4980-4EDF-B48E-116A0A87F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34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EEAFA391-C578-4064-94EB-879FB4FAD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4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BD1B456-5135-4FF0-A209-AD3A92CC9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47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3480656-3B16-4ED5-B21E-313C49A46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58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040E60A6-CF09-4AAC-A53E-B93A8FFF9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80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8CD26506-B4E2-45B0-8205-B2DEE3012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87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718783FA-098A-4A8D-ABD9-B2A803CDC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93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2A6C5FD8-FEB5-44AA-9206-8EC2187DC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04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A8DCCF83-5F29-40CE-AF5C-F7E35795E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30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A1D79706-C53B-44CB-BC42-12692E08E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18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B0A7D2C3-EC55-4D9C-8EAA-6FFA73965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9123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Ευρεία οθόνη</PresentationFormat>
  <Paragraphs>0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SKRIMPAS MICHAIL</dc:creator>
  <cp:lastModifiedBy>SKRIMPAS MICHAIL</cp:lastModifiedBy>
  <cp:revision>1</cp:revision>
  <dcterms:created xsi:type="dcterms:W3CDTF">2021-01-30T14:13:11Z</dcterms:created>
  <dcterms:modified xsi:type="dcterms:W3CDTF">2021-01-30T14:17:15Z</dcterms:modified>
</cp:coreProperties>
</file>