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8A4D33-8401-46EA-9CB9-C2F7CE861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6F91332-BE9C-4DBE-ADC9-5E9CF4852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B822FD-F6E1-4B0A-A9FC-2C6A0150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7A7177-8053-4D94-9FAE-159F57EF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6167901-57BE-44EE-991C-AF04A897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498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EA9DE4-04CC-486B-8B28-03499B7C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614C041-3174-43AC-982C-0C255BE3B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34F71E-13E1-4392-B2E9-FE3AD3D76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A8F2880-C99A-43D0-99C6-B6BD710E0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F651EE-D36A-4D01-B9C8-9EEEF4D0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175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DD51A0F-7BFA-4DC5-9FA6-C99FAF33D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48A85F5-E8D9-48D3-9591-A1D7A7E3F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F924D3C-9B0A-4CA6-A978-11DEDCC2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F1BA26D-4577-4603-9A74-4278F80B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39B1464-AF36-40CF-A40E-8324CAB6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372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6E82DF-A9A3-4297-B514-14CB43D2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77D869-E7A0-4EE2-9607-0F6066A53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F38D8F-0EF2-4BF7-B422-A44CD20F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317110F-6F6E-4866-AAF2-81F62DCA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7C4F69-D2C2-4281-8908-A6F827A8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403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5A80B1-DDD4-47D6-920E-BF48E2D4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33B058-62CC-4DAF-A34D-64891A3E1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B77411F-3B1B-438E-9979-3751BAD50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D8E5ED1-DD42-4DA7-B665-B4EA6AC2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43B700-1535-4B83-93EB-E0734B4B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0682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AA11DB-D012-4A0E-BE73-FBF4521F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B5D17D-9DE6-468B-8C7F-731EC3FCE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E810AA4-BCC5-4E26-8F35-E2F07B6BE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74071E4-B13B-46DE-B9CC-23D9FED2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0939417-DFEC-4243-B5D6-F68E905E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1FEAFB-C604-4A44-8D41-4D908C90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86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388F0E-3FEE-4A5B-8A00-C88C172B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AD59449-D6BE-4ACE-94EB-430B0AFB5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402F419-296D-4D0C-AFF3-29BFDEAF5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31F6EC6-9401-4942-95CB-040727E4E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FC9C820-A6FA-4B1B-8A2D-9D00DA57E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EEFC1E8-4AAC-4BAE-85D4-C6EA0858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DA25E2C-8FC3-4886-80EF-E564A1D0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5E95645-5598-4913-A83D-814313AF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116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89CFD7-0A54-4B8D-AB79-2A0F872A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28DF407-4B75-4C02-996D-DE2B5CBBB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522B716-FC5D-43D0-A4BC-D8FC14C9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58504642-BDEF-4755-A59E-8D3C0796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891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22F687A-6C22-41B6-B1FE-FAF716CA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A7A0EDF-4AEC-446C-B336-7EB05567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F262B9E-2594-4DC9-B906-17ABD50E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273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7C94DB-0F51-4009-BDDF-33C9A2AD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7A2313-0617-4687-AE29-8E208AA61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E35B7B2-4179-447A-AB09-AD8D08436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A9E2EF2-A490-4408-942C-65B76484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B100A8D-CC1E-4551-A681-7429EC6A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25AB8DB-51E1-41CC-840B-8BFAAF6A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754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B9A919-71BD-4B8C-BD34-280B43D0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F8820EB-CD20-4D37-A8BC-F13C7C5AC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C997E0C-8B88-4594-B727-C43DEBBC7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F314EB0-37E1-4084-9052-DC02C570B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D3A5E67-9438-4666-A443-A2298859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37FD76-66CA-4BCA-B5A4-2FA599A8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540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EDC774C-93E4-4ED3-BBDD-7A7A48C0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198D304-073C-468E-B338-9EB2B9224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613C74-D41A-4302-AC28-8822586FE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F6D7E-498F-44D3-8B25-BBB6315A763E}" type="datetimeFigureOut">
              <a:rPr lang="el-GR" smtClean="0"/>
              <a:t>30/1/2021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EA997D1-BFB7-47DB-A2AD-761128E5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AE2A98-625F-433F-A571-BFB177C2A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8FC7-8A64-4496-A077-B62B913699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84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05C5D4-4084-40BD-9427-FC470E20A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2FAEB9A-263E-4DF2-86A1-9B772A467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96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1F7EEB6-A507-4134-814D-F1622313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69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12AFCCC-A71E-41BD-8A0C-93DCA491A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01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FE3E18F-5C6C-4BA0-85F7-7600B6627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9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E3555D-C677-47A3-9208-373BFE59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A892635-0312-456F-BD5D-2E518EB5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06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BA1E69-0329-4F15-8F28-8220D423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E476F96-4F08-496E-A40E-388F3B602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66D02E8-B60D-4925-8DDC-428B00AF2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3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E221733-623E-4079-A86A-97C931EE3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6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5AAA1F3E-BBDB-4C67-BFC8-6D8A4AA92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48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9F6AC07-4871-4687-AFEE-E875C1B47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6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7710481-6D7B-48B9-B834-7BAF293A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2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1B1E413-D870-4B11-BB2B-D5F0A4FB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05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BF08E3C-E555-4B14-AD40-8B1408F2D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4145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Ευρεία οθόνη</PresentationFormat>
  <Paragraphs>0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SKRIMPAS MICHAIL</dc:creator>
  <cp:lastModifiedBy>SKRIMPAS MICHAIL</cp:lastModifiedBy>
  <cp:revision>1</cp:revision>
  <dcterms:created xsi:type="dcterms:W3CDTF">2021-01-30T14:17:21Z</dcterms:created>
  <dcterms:modified xsi:type="dcterms:W3CDTF">2021-01-30T14:22:34Z</dcterms:modified>
</cp:coreProperties>
</file>