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B04DA-271F-443F-9C87-712D67EF9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7B0D80-13E1-438C-9E16-6ADAAFA5F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A8574D-D7C7-45A3-B98D-B660A44E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CC6023-36E0-466B-BB43-A0440EF0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2792C7-3CDA-498C-BC4D-9D4E3285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83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13EDCE-5043-4BAC-AE04-82298F3C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B0760E6-FA09-41C7-929E-347F4D89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9F3282-4EC8-4747-B82F-D62CE762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43D46D-5A18-4123-BF9B-0B093F16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B20938-37C4-4689-8473-D3318A8E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91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2348F00-BCFA-4217-B192-09D3F8468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B9218C-B2FE-42A4-820C-4539FEB4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25F44C-714B-4097-A414-1FDDFB1A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9B6DEC-9777-449A-AD93-4461C8DD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AE9777-0A15-4AF5-A9E8-B4B8B6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98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5FC7C7-103C-4F02-B937-B213770D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183DC8-F318-405A-8B2A-A4E527656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A3F51F-FD9F-404A-8A4F-04033F28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944AA43-E71F-4437-B02F-59A8C0AB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77431-FA51-4342-9883-141BC818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48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5A6D0-1BA7-4ABA-9101-97B20B89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1B9378-A9A9-4870-9695-FE1A32CCD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4DAF65-79A0-4582-A663-AE5CA66D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73C254-D8B6-4DD7-806E-F92CFE18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97D9B0-0930-4850-B953-91048BD4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36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9F2B25-4AE7-44AA-B81B-0A3F448B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91C8F5-5544-4063-ABD7-B762B50EC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EE90B2A-10CB-4FAF-83AF-F36B9901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D2C9F2-9560-4AF7-A838-35760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8C59DF-C9D4-4BF3-8F33-BD9EB9A6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C8286DE-885D-4538-A246-1D18A20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7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D395B5-E528-4536-A5A5-574920D0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281C77-DC98-4CB2-AA2D-C9A21C3E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A1E53B-1CA5-42A2-8357-011D46941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4AA0EE2-BBBF-45BC-9D97-E153EAD11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BA03DF-2B08-4FAB-BDB9-6B2BDD89E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D64244-68E9-4624-8869-73950E27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D620905-B51A-4B74-A8E7-249F8195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94ABFC1-BA6D-48E6-A428-37515074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9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37D5A-6906-4B2B-8C72-623C83C3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2C40DF3-5485-42F5-A08D-92F6D46F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45DAFB2-B9BE-48CD-B42C-33DCB895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8605E9-565C-41DA-99A8-C27184A8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1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59126C3-9137-401D-8D96-1F3D990C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8D7ABCD-249A-4FE8-B86A-AE40BEF6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9F89A7-F65F-4CC3-BA78-F79277B4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3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FD61FD-2F71-42D2-B9B6-AC3D9760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1F0713-C7DC-419B-A230-B03EE693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99DDC3-D7FB-49AD-8CE6-79F89514E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351BEA-409E-49FE-9A87-2A76219B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5BCA300-8014-438A-BFFF-42D8D2AD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7997E6-04D0-4B0C-BCCA-5652E530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07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27E9C1-E069-4A0E-96D7-EC6BC688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7F3DB4B-AE66-4EF4-B08E-6436B4A00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D0E793-D7F9-4023-AB78-05921010D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7607E1-22F0-49CD-AB8A-D2F68059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FCA079-DA0B-4902-AEA6-E24F6E3C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15D6EE-3708-4283-8194-07A6F677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BFAD133-3ED3-4734-B2FD-4CDDD26E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5807172-2BEF-4657-A179-15FBDF986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372183-4F6A-4FC8-834B-340CCEB19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3118-A131-47C3-AFAA-D66ADB4A194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D76708-9681-4467-81C7-86284AC3B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F11BCD-805C-4D83-9EB1-74117CC8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5F8C-84FD-4C26-B421-DEBA2477EB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6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14315F-E6AB-45E8-A153-DE4A71E39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2867C5-B2DC-4F77-A8C2-C0782A0D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1B29F27-8F6A-496B-B26C-E061C4E7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5" y="0"/>
            <a:ext cx="12179865" cy="6858000"/>
          </a:xfrm>
        </p:spPr>
      </p:pic>
    </p:spTree>
    <p:extLst>
      <p:ext uri="{BB962C8B-B14F-4D97-AF65-F5344CB8AC3E}">
        <p14:creationId xmlns:p14="http://schemas.microsoft.com/office/powerpoint/2010/main" val="35386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091BD6E-C9DA-4F38-9AB0-DCB19E48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194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F9D945-98D4-4727-8C55-7CE44928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0198E9-36E3-4E53-96E1-DCE2F2A4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7F7F2B8-F0A7-42CC-8B24-FF986DFB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F143ED-1340-4731-94DE-EE4387C1F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006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7709D2-1976-4F54-910D-B93D294D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58573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SKRIMPAS MICHAIL</dc:creator>
  <cp:lastModifiedBy>SKRIMPAS MICHAIL</cp:lastModifiedBy>
  <cp:revision>1</cp:revision>
  <dcterms:created xsi:type="dcterms:W3CDTF">2021-01-30T14:07:44Z</dcterms:created>
  <dcterms:modified xsi:type="dcterms:W3CDTF">2021-01-30T14:13:05Z</dcterms:modified>
</cp:coreProperties>
</file>