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1" r:id="rId2"/>
    <p:sldId id="262" r:id="rId3"/>
    <p:sldId id="263" r:id="rId4"/>
    <p:sldId id="265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ευαγγελος τσουκαλας" userId="2fab850cd97f4858" providerId="LiveId" clId="{1114BEDE-94BB-4F16-8E2D-1FAE50A41EFB}"/>
    <pc:docChg chg="undo custSel addSld delSld modSld">
      <pc:chgData name="ευαγγελος τσουκαλας" userId="2fab850cd97f4858" providerId="LiveId" clId="{1114BEDE-94BB-4F16-8E2D-1FAE50A41EFB}" dt="2024-03-10T17:47:53.861" v="50" actId="1076"/>
      <pc:docMkLst>
        <pc:docMk/>
      </pc:docMkLst>
      <pc:sldChg chg="modSp del mod">
        <pc:chgData name="ευαγγελος τσουκαλας" userId="2fab850cd97f4858" providerId="LiveId" clId="{1114BEDE-94BB-4F16-8E2D-1FAE50A41EFB}" dt="2024-03-10T17:39:22.168" v="3" actId="47"/>
        <pc:sldMkLst>
          <pc:docMk/>
          <pc:sldMk cId="742417652" sldId="256"/>
        </pc:sldMkLst>
        <pc:spChg chg="mod">
          <ac:chgData name="ευαγγελος τσουκαλας" userId="2fab850cd97f4858" providerId="LiveId" clId="{1114BEDE-94BB-4F16-8E2D-1FAE50A41EFB}" dt="2024-03-10T17:39:11.582" v="1" actId="21"/>
          <ac:spMkLst>
            <pc:docMk/>
            <pc:sldMk cId="742417652" sldId="256"/>
            <ac:spMk id="2" creationId="{8C4D8E88-718E-7853-0457-8A7BE60660AB}"/>
          </ac:spMkLst>
        </pc:spChg>
      </pc:sldChg>
      <pc:sldChg chg="del">
        <pc:chgData name="ευαγγελος τσουκαλας" userId="2fab850cd97f4858" providerId="LiveId" clId="{1114BEDE-94BB-4F16-8E2D-1FAE50A41EFB}" dt="2024-03-10T17:40:41.601" v="10" actId="47"/>
        <pc:sldMkLst>
          <pc:docMk/>
          <pc:sldMk cId="2749233424" sldId="257"/>
        </pc:sldMkLst>
      </pc:sldChg>
      <pc:sldChg chg="del">
        <pc:chgData name="ευαγγελος τσουκαλας" userId="2fab850cd97f4858" providerId="LiveId" clId="{1114BEDE-94BB-4F16-8E2D-1FAE50A41EFB}" dt="2024-03-10T17:41:08.761" v="13" actId="47"/>
        <pc:sldMkLst>
          <pc:docMk/>
          <pc:sldMk cId="3029628330" sldId="258"/>
        </pc:sldMkLst>
      </pc:sldChg>
      <pc:sldChg chg="del">
        <pc:chgData name="ευαγγελος τσουκαλας" userId="2fab850cd97f4858" providerId="LiveId" clId="{1114BEDE-94BB-4F16-8E2D-1FAE50A41EFB}" dt="2024-03-10T17:43:32.502" v="24" actId="47"/>
        <pc:sldMkLst>
          <pc:docMk/>
          <pc:sldMk cId="393346890" sldId="259"/>
        </pc:sldMkLst>
      </pc:sldChg>
      <pc:sldChg chg="modSp mod">
        <pc:chgData name="ευαγγελος τσουκαλας" userId="2fab850cd97f4858" providerId="LiveId" clId="{1114BEDE-94BB-4F16-8E2D-1FAE50A41EFB}" dt="2024-03-10T17:47:53.861" v="50" actId="1076"/>
        <pc:sldMkLst>
          <pc:docMk/>
          <pc:sldMk cId="943857818" sldId="260"/>
        </pc:sldMkLst>
        <pc:spChg chg="mod">
          <ac:chgData name="ευαγγελος τσουκαλας" userId="2fab850cd97f4858" providerId="LiveId" clId="{1114BEDE-94BB-4F16-8E2D-1FAE50A41EFB}" dt="2024-03-10T17:47:49.512" v="49" actId="255"/>
          <ac:spMkLst>
            <pc:docMk/>
            <pc:sldMk cId="943857818" sldId="260"/>
            <ac:spMk id="2" creationId="{0D9ADE46-F717-0CDD-87AF-A48F2FFE94A7}"/>
          </ac:spMkLst>
        </pc:spChg>
        <pc:picChg chg="mod">
          <ac:chgData name="ευαγγελος τσουκαλας" userId="2fab850cd97f4858" providerId="LiveId" clId="{1114BEDE-94BB-4F16-8E2D-1FAE50A41EFB}" dt="2024-03-10T17:47:53.861" v="50" actId="1076"/>
          <ac:picMkLst>
            <pc:docMk/>
            <pc:sldMk cId="943857818" sldId="260"/>
            <ac:picMk id="4" creationId="{5C10E506-CB22-0A1A-CDD3-F8B40CDB4ECC}"/>
          </ac:picMkLst>
        </pc:picChg>
      </pc:sldChg>
      <pc:sldChg chg="modSp new mod">
        <pc:chgData name="ευαγγελος τσουκαλας" userId="2fab850cd97f4858" providerId="LiveId" clId="{1114BEDE-94BB-4F16-8E2D-1FAE50A41EFB}" dt="2024-03-10T17:45:53.690" v="36" actId="1076"/>
        <pc:sldMkLst>
          <pc:docMk/>
          <pc:sldMk cId="3050476890" sldId="261"/>
        </pc:sldMkLst>
        <pc:spChg chg="mod">
          <ac:chgData name="ευαγγελος τσουκαλας" userId="2fab850cd97f4858" providerId="LiveId" clId="{1114BEDE-94BB-4F16-8E2D-1FAE50A41EFB}" dt="2024-03-10T17:45:53.690" v="36" actId="1076"/>
          <ac:spMkLst>
            <pc:docMk/>
            <pc:sldMk cId="3050476890" sldId="261"/>
            <ac:spMk id="2" creationId="{286B9BD6-B68D-7E9E-F9EB-DC7393A2C631}"/>
          </ac:spMkLst>
        </pc:spChg>
      </pc:sldChg>
      <pc:sldChg chg="new del">
        <pc:chgData name="ευαγγελος τσουκαλας" userId="2fab850cd97f4858" providerId="LiveId" clId="{1114BEDE-94BB-4F16-8E2D-1FAE50A41EFB}" dt="2024-03-10T17:39:51.300" v="5" actId="47"/>
        <pc:sldMkLst>
          <pc:docMk/>
          <pc:sldMk cId="144915138" sldId="262"/>
        </pc:sldMkLst>
      </pc:sldChg>
      <pc:sldChg chg="addSp delSp modSp new mod">
        <pc:chgData name="ευαγγελος τσουκαλας" userId="2fab850cd97f4858" providerId="LiveId" clId="{1114BEDE-94BB-4F16-8E2D-1FAE50A41EFB}" dt="2024-03-10T17:45:32.390" v="33" actId="255"/>
        <pc:sldMkLst>
          <pc:docMk/>
          <pc:sldMk cId="3574031708" sldId="262"/>
        </pc:sldMkLst>
        <pc:spChg chg="add del">
          <ac:chgData name="ευαγγελος τσουκαλας" userId="2fab850cd97f4858" providerId="LiveId" clId="{1114BEDE-94BB-4F16-8E2D-1FAE50A41EFB}" dt="2024-03-10T17:40:20.279" v="8" actId="22"/>
          <ac:spMkLst>
            <pc:docMk/>
            <pc:sldMk cId="3574031708" sldId="262"/>
            <ac:spMk id="3" creationId="{F0D6EBFC-8B40-854D-D350-6078411EDBD1}"/>
          </ac:spMkLst>
        </pc:spChg>
        <pc:spChg chg="add mod">
          <ac:chgData name="ευαγγελος τσουκαλας" userId="2fab850cd97f4858" providerId="LiveId" clId="{1114BEDE-94BB-4F16-8E2D-1FAE50A41EFB}" dt="2024-03-10T17:45:32.390" v="33" actId="255"/>
          <ac:spMkLst>
            <pc:docMk/>
            <pc:sldMk cId="3574031708" sldId="262"/>
            <ac:spMk id="5" creationId="{069A0303-E9B4-7226-FA47-A0C7774142CA}"/>
          </ac:spMkLst>
        </pc:spChg>
      </pc:sldChg>
      <pc:sldChg chg="addSp modSp new mod">
        <pc:chgData name="ευαγγελος τσουκαλας" userId="2fab850cd97f4858" providerId="LiveId" clId="{1114BEDE-94BB-4F16-8E2D-1FAE50A41EFB}" dt="2024-03-10T17:46:11.034" v="39" actId="20577"/>
        <pc:sldMkLst>
          <pc:docMk/>
          <pc:sldMk cId="678203378" sldId="263"/>
        </pc:sldMkLst>
        <pc:spChg chg="add mod">
          <ac:chgData name="ευαγγελος τσουκαλας" userId="2fab850cd97f4858" providerId="LiveId" clId="{1114BEDE-94BB-4F16-8E2D-1FAE50A41EFB}" dt="2024-03-10T17:46:11.034" v="39" actId="20577"/>
          <ac:spMkLst>
            <pc:docMk/>
            <pc:sldMk cId="678203378" sldId="263"/>
            <ac:spMk id="3" creationId="{BD7DC3D0-9CF8-FCDF-0A08-288CDCD8C3BE}"/>
          </ac:spMkLst>
        </pc:spChg>
      </pc:sldChg>
      <pc:sldChg chg="addSp new del mod">
        <pc:chgData name="ευαγγελος τσουκαλας" userId="2fab850cd97f4858" providerId="LiveId" clId="{1114BEDE-94BB-4F16-8E2D-1FAE50A41EFB}" dt="2024-03-10T17:43:58.346" v="25" actId="47"/>
        <pc:sldMkLst>
          <pc:docMk/>
          <pc:sldMk cId="2237636181" sldId="264"/>
        </pc:sldMkLst>
        <pc:spChg chg="add">
          <ac:chgData name="ευαγγελος τσουκαλας" userId="2fab850cd97f4858" providerId="LiveId" clId="{1114BEDE-94BB-4F16-8E2D-1FAE50A41EFB}" dt="2024-03-10T17:41:41.913" v="15" actId="22"/>
          <ac:spMkLst>
            <pc:docMk/>
            <pc:sldMk cId="2237636181" sldId="264"/>
            <ac:spMk id="3" creationId="{24B0ED66-50A2-5F51-0002-3347E28885EB}"/>
          </ac:spMkLst>
        </pc:spChg>
      </pc:sldChg>
      <pc:sldChg chg="addSp modSp new mod">
        <pc:chgData name="ευαγγελος τσουκαλας" userId="2fab850cd97f4858" providerId="LiveId" clId="{1114BEDE-94BB-4F16-8E2D-1FAE50A41EFB}" dt="2024-03-10T17:47:32.414" v="47" actId="255"/>
        <pc:sldMkLst>
          <pc:docMk/>
          <pc:sldMk cId="3508540358" sldId="265"/>
        </pc:sldMkLst>
        <pc:spChg chg="add mod">
          <ac:chgData name="ευαγγελος τσουκαλας" userId="2fab850cd97f4858" providerId="LiveId" clId="{1114BEDE-94BB-4F16-8E2D-1FAE50A41EFB}" dt="2024-03-10T17:47:32.414" v="47" actId="255"/>
          <ac:spMkLst>
            <pc:docMk/>
            <pc:sldMk cId="3508540358" sldId="265"/>
            <ac:spMk id="3" creationId="{768492D0-9CF7-650E-18F6-39022C1EA8E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3/10/2024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3/10/2024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3/10/2024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3/10/2024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3/10/2024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86B9BD6-B68D-7E9E-F9EB-DC7393A2C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5638" y="2918827"/>
            <a:ext cx="9404723" cy="1400530"/>
          </a:xfrm>
        </p:spPr>
        <p:txBody>
          <a:bodyPr/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Who is the mystery person?</a:t>
            </a:r>
            <a:endParaRPr lang="el-G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0476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69A0303-E9B4-7226-FA47-A0C7774142CA}"/>
              </a:ext>
            </a:extLst>
          </p:cNvPr>
          <p:cNvSpPr txBox="1"/>
          <p:nvPr/>
        </p:nvSpPr>
        <p:spPr>
          <a:xfrm>
            <a:off x="3048000" y="2914241"/>
            <a:ext cx="60960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They were born in Lanús, Argentina at 30 October 1960 and were dead in November 2 2020.</a:t>
            </a:r>
            <a:endParaRPr kumimoji="0" lang="el-GR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4031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D7DC3D0-9CF8-FCDF-0A08-288CDCD8C3BE}"/>
              </a:ext>
            </a:extLst>
          </p:cNvPr>
          <p:cNvSpPr txBox="1"/>
          <p:nvPr/>
        </p:nvSpPr>
        <p:spPr>
          <a:xfrm>
            <a:off x="2590800" y="1039091"/>
            <a:ext cx="6553200" cy="4806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Char char=""/>
              <a:tabLst/>
              <a:defRPr/>
            </a:pPr>
            <a:endParaRPr lang="en-US" sz="2800" dirty="0">
              <a:solidFill>
                <a:prstClr val="white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They were a footballer and were one of the two joint winners of the FIFA Player of the 20th Century award.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Char char=""/>
              <a:tabLst/>
              <a:defRPr/>
            </a:pPr>
            <a:endParaRPr lang="en-US" sz="2000" dirty="0">
              <a:solidFill>
                <a:prstClr val="white"/>
              </a:solidFill>
              <a:latin typeface="Century Gothic" panose="020B0502020202020204"/>
              <a:ea typeface="+mj-ea"/>
              <a:cs typeface="+mj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j-ea"/>
              <a:cs typeface="+mj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Char char=""/>
              <a:tabLst/>
              <a:defRPr/>
            </a:pPr>
            <a:endParaRPr lang="en-US" sz="2000" dirty="0">
              <a:solidFill>
                <a:prstClr val="white"/>
              </a:solidFill>
              <a:latin typeface="Century Gothic" panose="020B0502020202020204"/>
              <a:ea typeface="+mj-ea"/>
              <a:cs typeface="+mj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78203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68492D0-9CF7-650E-18F6-39022C1EA8EA}"/>
              </a:ext>
            </a:extLst>
          </p:cNvPr>
          <p:cNvSpPr txBox="1"/>
          <p:nvPr/>
        </p:nvSpPr>
        <p:spPr>
          <a:xfrm>
            <a:off x="3048000" y="1070098"/>
            <a:ext cx="6096000" cy="47243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They played for Barcelona and wore the number 10 , won the 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the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1986 FIFA World Cup with Argentina , played as an attacking midfielder and second striker.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Char char=""/>
              <a:tabLst/>
              <a:defRPr/>
            </a:pPr>
            <a:endParaRPr lang="en-US" sz="2000" dirty="0">
              <a:solidFill>
                <a:prstClr val="white"/>
              </a:solidFill>
              <a:latin typeface="Century Gothic" panose="020B0502020202020204"/>
              <a:ea typeface="+mj-ea"/>
              <a:cs typeface="+mj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Have you guessed it. Who is it?</a:t>
            </a:r>
            <a:endParaRPr kumimoji="0" lang="el-GR" sz="4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08540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D9ADE46-F717-0CDD-87AF-A48F2FFE9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  It’s Diego Armando Maradona</a:t>
            </a:r>
            <a:endParaRPr lang="el-GR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Θέση περιεχομένου 3">
            <a:extLst>
              <a:ext uri="{FF2B5EF4-FFF2-40B4-BE49-F238E27FC236}">
                <a16:creationId xmlns:a16="http://schemas.microsoft.com/office/drawing/2014/main" id="{5C10E506-CB22-0A1A-CDD3-F8B40CDB4E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46490" y="1467732"/>
            <a:ext cx="4003963" cy="4661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8578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Ιόν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26</TotalTime>
  <Words>90</Words>
  <Application>Microsoft Office PowerPoint</Application>
  <PresentationFormat>Ευρεία οθόνη</PresentationFormat>
  <Paragraphs>12</Paragraphs>
  <Slides>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Ιόν</vt:lpstr>
      <vt:lpstr>Who is the mystery person?</vt:lpstr>
      <vt:lpstr>Παρουσίαση του PowerPoint</vt:lpstr>
      <vt:lpstr>Παρουσίαση του PowerPoint</vt:lpstr>
      <vt:lpstr>Παρουσίαση του PowerPoint</vt:lpstr>
      <vt:lpstr>   It’s Diego Armando Maradona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is the mystery person?</dc:title>
  <dc:creator>ευαγγελος τσουκαλας</dc:creator>
  <cp:lastModifiedBy>ευαγγελος τσουκαλας</cp:lastModifiedBy>
  <cp:revision>2</cp:revision>
  <dcterms:created xsi:type="dcterms:W3CDTF">2024-03-10T10:56:54Z</dcterms:created>
  <dcterms:modified xsi:type="dcterms:W3CDTF">2024-03-10T17:48:06Z</dcterms:modified>
</cp:coreProperties>
</file>