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05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8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37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8297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61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01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56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33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27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2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2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5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7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6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87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54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8998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C4B1-1469-818F-21F4-BD6F074120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Guess the Person!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7519A-7617-C9DB-7CB2-6CC62F306A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Can you guess the mystery person?</a:t>
            </a:r>
          </a:p>
        </p:txBody>
      </p:sp>
    </p:spTree>
    <p:extLst>
      <p:ext uri="{BB962C8B-B14F-4D97-AF65-F5344CB8AC3E}">
        <p14:creationId xmlns:p14="http://schemas.microsoft.com/office/powerpoint/2010/main" val="130671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A3173-44D2-ACC6-4D50-FD595AC33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CLUE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F074D-A485-6C08-01A7-8DF80AE95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was a British biologist of the 19</a:t>
            </a:r>
            <a:r>
              <a:rPr lang="en-US" baseline="30000" dirty="0"/>
              <a:t>th</a:t>
            </a:r>
            <a:r>
              <a:rPr lang="en-US" dirty="0"/>
              <a:t> century, born in February 12 ,1809.</a:t>
            </a:r>
          </a:p>
        </p:txBody>
      </p:sp>
    </p:spTree>
    <p:extLst>
      <p:ext uri="{BB962C8B-B14F-4D97-AF65-F5344CB8AC3E}">
        <p14:creationId xmlns:p14="http://schemas.microsoft.com/office/powerpoint/2010/main" val="189516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7190-B8D6-6E78-7E24-7F3991FCD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CLuE</a:t>
            </a:r>
            <a:r>
              <a:rPr lang="en-US" dirty="0"/>
              <a:t>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4E2C2-1B2D-5F90-652B-A57A71A4F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proposed the theory of evolution. He was the first one to say all beings came from a common ancestor. His beliefs were made fun of at first, but are now widely accepted by scientists all over the world.</a:t>
            </a:r>
          </a:p>
        </p:txBody>
      </p:sp>
    </p:spTree>
    <p:extLst>
      <p:ext uri="{BB962C8B-B14F-4D97-AF65-F5344CB8AC3E}">
        <p14:creationId xmlns:p14="http://schemas.microsoft.com/office/powerpoint/2010/main" val="1882792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1D02B-C059-E9A5-FA2A-6BF997EB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CLUE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0F742-5B68-53B9-455C-318D5A8B6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was so fascinated by biology and animals, that he dropped out of medical school entirely.</a:t>
            </a:r>
          </a:p>
        </p:txBody>
      </p:sp>
    </p:spTree>
    <p:extLst>
      <p:ext uri="{BB962C8B-B14F-4D97-AF65-F5344CB8AC3E}">
        <p14:creationId xmlns:p14="http://schemas.microsoft.com/office/powerpoint/2010/main" val="3398190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EF96-5ACB-F0AD-B3C6-BF299DB37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Those were all the clues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92BE6-726F-2096-6D40-4348578C0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So? Do you know who the mystery person is?</a:t>
            </a:r>
          </a:p>
        </p:txBody>
      </p:sp>
    </p:spTree>
    <p:extLst>
      <p:ext uri="{BB962C8B-B14F-4D97-AF65-F5344CB8AC3E}">
        <p14:creationId xmlns:p14="http://schemas.microsoft.com/office/powerpoint/2010/main" val="2941614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5F5DF-DC45-3E8D-45A2-71B9BBC5E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2CA30-096C-5E47-1E0B-F4C03E1C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It’s…….</a:t>
            </a:r>
          </a:p>
        </p:txBody>
      </p:sp>
    </p:spTree>
    <p:extLst>
      <p:ext uri="{BB962C8B-B14F-4D97-AF65-F5344CB8AC3E}">
        <p14:creationId xmlns:p14="http://schemas.microsoft.com/office/powerpoint/2010/main" val="425421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6A1EC-31E4-D550-3ACA-61E62E50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454" y="498901"/>
            <a:ext cx="9905998" cy="896622"/>
          </a:xfrm>
        </p:spPr>
        <p:txBody>
          <a:bodyPr/>
          <a:lstStyle/>
          <a:p>
            <a:r>
              <a:rPr lang="en-US" dirty="0"/>
              <a:t>It’s Charles Darwin!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036331E-1777-3212-FA29-27F0E6E526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777" y="1741081"/>
            <a:ext cx="7803781" cy="4959412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295DC3-EB39-4783-E766-9C4075A1AA68}"/>
              </a:ext>
            </a:extLst>
          </p:cNvPr>
          <p:cNvSpPr txBox="1"/>
          <p:nvPr/>
        </p:nvSpPr>
        <p:spPr>
          <a:xfrm>
            <a:off x="1036674" y="5577930"/>
            <a:ext cx="9489559" cy="661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23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Circuit</vt:lpstr>
      <vt:lpstr>Guess the Person!</vt:lpstr>
      <vt:lpstr>CLUE #1</vt:lpstr>
      <vt:lpstr>CLuE #2</vt:lpstr>
      <vt:lpstr>CLUE #3</vt:lpstr>
      <vt:lpstr>Those were all the clues</vt:lpstr>
      <vt:lpstr>PowerPoint Presentation</vt:lpstr>
      <vt:lpstr>It’s Charles Darwin!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Guess the Person!</dc:title>
  <dc:creator>Guest User</dc:creator>
  <cp:lastModifiedBy>Guest User</cp:lastModifiedBy>
  <cp:revision>1</cp:revision>
  <dcterms:created xsi:type="dcterms:W3CDTF">2025-03-19T17:26:23Z</dcterms:created>
  <dcterms:modified xsi:type="dcterms:W3CDTF">2025-03-19T17:42:51Z</dcterms:modified>
</cp:coreProperties>
</file>