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77" r:id="rId6"/>
    <p:sldId id="259" r:id="rId7"/>
    <p:sldId id="260" r:id="rId8"/>
    <p:sldId id="261" r:id="rId9"/>
    <p:sldId id="262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15/12/2024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15/12/2024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15/12/2024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15/12/2024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15/12/2024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15/12/2024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642919"/>
            <a:ext cx="7000924" cy="500066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/>
              <a:t>ΠΑΡΑΓΩΓΟΙ   1</a:t>
            </a:r>
            <a:endParaRPr lang="el-G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256" y="2000240"/>
            <a:ext cx="73890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/>
              <a:t>ΔΙΑΦΟΡΕΤΙΚΟΣ     ΤΥΠΟΣ      ΠΑΡΑΓΩΓΟΥ</a:t>
            </a:r>
            <a:endParaRPr lang="el-GR" sz="2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18405" y="1857364"/>
            <a:ext cx="823044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6066" y="1214422"/>
            <a:ext cx="8429338" cy="4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51894" y="928670"/>
            <a:ext cx="773227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12686" y="834648"/>
            <a:ext cx="7131214" cy="524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20282" y="1000108"/>
            <a:ext cx="7666547" cy="508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27409" y="857232"/>
            <a:ext cx="7852993" cy="522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8146" y="1051488"/>
            <a:ext cx="8045820" cy="50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91176" y="642724"/>
            <a:ext cx="7638476" cy="543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4063" y="1285860"/>
            <a:ext cx="8820677" cy="442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2580" y="1214422"/>
            <a:ext cx="8693259" cy="483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10556" y="714562"/>
            <a:ext cx="7890534" cy="53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2798" y="1214422"/>
            <a:ext cx="8555869" cy="486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59369" y="775050"/>
            <a:ext cx="7913159" cy="530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9729"/>
            <a:ext cx="7000924" cy="473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500702"/>
            <a:ext cx="571658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00108"/>
            <a:ext cx="8777318" cy="5080017"/>
          </a:xfrm>
        </p:spPr>
        <p:txBody>
          <a:bodyPr/>
          <a:lstStyle/>
          <a:p>
            <a:r>
              <a:rPr lang="el-GR" dirty="0" smtClean="0"/>
              <a:t>Αρχείο </a:t>
            </a:r>
            <a:r>
              <a:rPr lang="en-US" dirty="0" smtClean="0"/>
              <a:t>    </a:t>
            </a:r>
            <a:r>
              <a:rPr lang="en-US" dirty="0" err="1" smtClean="0"/>
              <a:t>geogebra</a:t>
            </a:r>
            <a:r>
              <a:rPr lang="en-US" dirty="0" smtClean="0"/>
              <a:t> </a:t>
            </a:r>
            <a:r>
              <a:rPr lang="el-GR" dirty="0" smtClean="0"/>
              <a:t> για την παράγωγο</a:t>
            </a:r>
            <a:endParaRPr lang="el-G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00298" y="2643182"/>
          <a:ext cx="1571636" cy="436566"/>
        </p:xfrm>
        <a:graphic>
          <a:graphicData uri="http://schemas.openxmlformats.org/presentationml/2006/ole">
            <p:oleObj spid="_x0000_s2050" name="Αντικείμενο κελύφους συσκευασίας" showAsIcon="1" r:id="rId3" imgW="1664280" imgH="439560" progId="Package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740150" y="3208338"/>
          <a:ext cx="1663700" cy="439737"/>
        </p:xfrm>
        <a:graphic>
          <a:graphicData uri="http://schemas.openxmlformats.org/presentationml/2006/ole">
            <p:oleObj spid="_x0000_s2051" name="Αντικείμενο κελύφους συσκευασίας" showAsIcon="1" r:id="rId4" imgW="1664280" imgH="4395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761138"/>
            <a:ext cx="7072362" cy="531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9951" y="831736"/>
            <a:ext cx="7709701" cy="524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92357" y="884484"/>
            <a:ext cx="6908667" cy="519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86163" y="857232"/>
            <a:ext cx="7329175" cy="522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10</Words>
  <PresentationFormat>Προβολή στην οθόνη (4:3)</PresentationFormat>
  <Paragraphs>3</Paragraphs>
  <Slides>20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Διαστημικό</vt:lpstr>
      <vt:lpstr>Αντικείμενο κελύφους συσκευασίας</vt:lpstr>
      <vt:lpstr>Πακέτο</vt:lpstr>
      <vt:lpstr>ΠΑΡΑΓΩΓΟΙ  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ΔΙΑΦΟΡΕΤΙΚΟΣ     ΤΥΠΟΣ      ΠΑΡΑΓΩΓΟΥ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αικατερινη παρλαντζα</dc:creator>
  <cp:lastModifiedBy>αικατερινη παρλαντζα</cp:lastModifiedBy>
  <cp:revision>12</cp:revision>
  <dcterms:created xsi:type="dcterms:W3CDTF">2022-06-14T16:22:29Z</dcterms:created>
  <dcterms:modified xsi:type="dcterms:W3CDTF">2024-12-15T15:04:00Z</dcterms:modified>
</cp:coreProperties>
</file>