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Βιομηχανική Επανάσταση &amp; Οικονομικός Φιλελευθερισμός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Αύξηση παραγωγής</a:t>
            </a:r>
          </a:p>
          <a:p>
            <a:r>
              <a:t>Ανάπτυξη συγκοινωνιών</a:t>
            </a:r>
          </a:p>
          <a:p>
            <a:r>
              <a:t>Νέες οικονομικές δραστηριότητες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Οικονομικές Εξελίξεις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Ανάπτυξη χερσαίων και θαλάσσιων μεταφορών</a:t>
            </a:r>
          </a:p>
          <a:p>
            <a:r>
              <a:t>Διεύρυνση εμπορίου</a:t>
            </a:r>
          </a:p>
          <a:p>
            <a:r>
              <a:t>Ενίσχυση βιομηχανίας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Ανάγκη για Νέες Αγορές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Αναζήτηση πρώτων υλών</a:t>
            </a:r>
          </a:p>
          <a:p>
            <a:r>
              <a:t>Αναζήτηση νέων αγορών</a:t>
            </a:r>
          </a:p>
          <a:p>
            <a:r>
              <a:t>Ένταση ανταγωνισμού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Ιμπεριαλισμός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Επέκταση ισχυρών κρατών</a:t>
            </a:r>
          </a:p>
          <a:p>
            <a:r>
              <a:t>Κατάκτηση αποικιών</a:t>
            </a:r>
          </a:p>
          <a:p>
            <a:r>
              <a:t>Σύνδεση με οικονομική ανάπτυξη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Η Αγγλία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Επίκεντρο Βιομηχανικής Επανάστασης</a:t>
            </a:r>
          </a:p>
          <a:p>
            <a:r>
              <a:t>Μεγάλη αποικιακή δύναμη</a:t>
            </a:r>
          </a:p>
          <a:p>
            <a:r>
              <a:t>Ισχυρή οικονομία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Ανταγωνισμός Δυνάμεων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Αγγλία, Γαλλία, Ολλανδία</a:t>
            </a:r>
          </a:p>
          <a:p>
            <a:r>
              <a:t>Σκληρός οικονομικός ανταγωνισμός</a:t>
            </a:r>
          </a:p>
          <a:p>
            <a:r>
              <a:t>Σύνδεση δύναμης με αποικίες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Πολεμικές Συγκρούσεις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Συγκρούσεις μικρής και μεγάλης κλίμακας</a:t>
            </a:r>
          </a:p>
          <a:p>
            <a:r>
              <a:t>Ένταση τον 18ο αιώνα</a:t>
            </a:r>
          </a:p>
          <a:p>
            <a:r>
              <a:t>Αποτέλεσμα ανταγωνισμού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Αγγλία vs Γαλλία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Κύρια αντιπαράθεση</a:t>
            </a:r>
          </a:p>
          <a:p>
            <a:r>
              <a:t>Πρωταγωνιστές ευρωπαϊκών πολέμων</a:t>
            </a:r>
          </a:p>
          <a:p>
            <a:r>
              <a:t>Καθοριστικός ρόλος στον 18ο αιώνα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