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ableStyles" Target="tableStyle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Αιτίες των Σταυροφοριών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Ιδέα Σταυροφοριών στη Δύση, 11ος αι.</a:t>
            </a:r>
          </a:p>
          <a:p>
            <a:r>
              <a:t>• Αναβίωση προσκυνημάτων (10ος αι.)</a:t>
            </a:r>
          </a:p>
          <a:p>
            <a:r>
              <a:t>• Φημολογία για ωμότητες Αράβων/Τούρκων</a:t>
            </a:r>
          </a:p>
          <a:p>
            <a:r>
              <a:t>• Κατάκτηση Συρίας/Ιεροσολύμων από Τούρκους</a:t>
            </a:r>
          </a:p>
          <a:p>
            <a:r>
              <a:t>• Πάπες ως πρωτοβουλία, όχι Βυζάντιο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Συνέπειες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Αρχή Φραγκοκρατίας</a:t>
            </a:r>
          </a:p>
          <a:p>
            <a:r>
              <a:t>• Διάρκεια σε περιοχές έως 17ο αιώνα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Πραγματικές αιτίες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Παπισμός ενισχύει θέση έναντι Γερμανών</a:t>
            </a:r>
          </a:p>
          <a:p>
            <a:r>
              <a:t>• Πάπες ζητούν βοήθεια Βυζαντίου</a:t>
            </a:r>
          </a:p>
          <a:p>
            <a:r>
              <a:t>• Αλέξιος Α' ζητά μισθοφόρους, όχι σταυροφόρους</a:t>
            </a:r>
          </a:p>
          <a:p>
            <a:r>
              <a:t>• Δυσπιστία στην Κωνσταντινούπολη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Κήρυξη Πρώτης Σταυροφορίας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1095: Ουρβανός Β' στην Κλερμόντ</a:t>
            </a:r>
          </a:p>
          <a:p>
            <a:r>
              <a:t>• Κάλεσμα σε ιερό πόλεμο</a:t>
            </a:r>
          </a:p>
          <a:p>
            <a:r>
              <a:t>• Σύνθημα: «Ο Θεός το θέλει»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Τέταρτη Σταυροφορία – ιστορικό πλαίσιο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Τέλος 12ου αι.: Βαριά πολιτική ατμόσφαιρα</a:t>
            </a:r>
          </a:p>
          <a:p>
            <a:r>
              <a:t>• Απειλή από Νορμανδούς</a:t>
            </a:r>
          </a:p>
          <a:p>
            <a:r>
              <a:t>• Ένταση με Βενετούς</a:t>
            </a:r>
          </a:p>
          <a:p>
            <a:r>
              <a:t>• Γερμανικά επεκτατικά σχέδια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Οργάνωση Τέταρτης Σταυροφορίας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Πάπας Ιννοκέντιος Γ'</a:t>
            </a:r>
          </a:p>
          <a:p>
            <a:r>
              <a:t>• Θρησκευτικότητα + ιπποτισμός</a:t>
            </a:r>
          </a:p>
          <a:p>
            <a:r>
              <a:t>• Αρχηγός: Βονιφάτιος Μομφερρατικός</a:t>
            </a:r>
          </a:p>
          <a:p>
            <a:r>
              <a:t>• Συγκέντρωση στη Βενετία</a:t>
            </a:r>
          </a:p>
          <a:p>
            <a:r>
              <a:t>• Προορισμός: Αίγυπτος/Συρία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Σύμβαση Βενετίας (1201)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Μεταφορά στρατευμάτων από Βενετία</a:t>
            </a:r>
          </a:p>
          <a:p>
            <a:r>
              <a:t>• Αμοιβή και εφοδιασμός για 1 έτος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Πορεία προς την Κωνσταντινούπολη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Ιανουάριος 1203: Συμφωνία με Ισαάκιο Β’ Άγγελο</a:t>
            </a:r>
          </a:p>
          <a:p>
            <a:r>
              <a:t>• Απόφαση επίθεσης στην Κέρκυρα</a:t>
            </a:r>
          </a:p>
          <a:p>
            <a:r>
              <a:t>• Ιούνιος 1203: Άφιξη στα τείχη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Άλωση Κωνσταντινούπολης (1203)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17 Ιουλίου 1203: Κατάληψη πόλης</a:t>
            </a:r>
          </a:p>
          <a:p>
            <a:r>
              <a:t>• Αποκατάσταση Ισαακίου Β’</a:t>
            </a:r>
          </a:p>
          <a:p>
            <a:r>
              <a:t>• Παραμονή και χειμώνας</a:t>
            </a:r>
          </a:p>
          <a:p>
            <a:r>
              <a:t>• Αλαζονεία Λατίνων – φορολογία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Πραξικόπημα &amp; τελική άλωση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Αλέξιος Ε’ Δούκας καταλαμβάνει θρόνο</a:t>
            </a:r>
          </a:p>
          <a:p>
            <a:r>
              <a:t>• Μάρτιος 1204: Διανομή Ρωμανίας</a:t>
            </a:r>
          </a:p>
          <a:p>
            <a:r>
              <a:t>• 13 Απριλίου 1204: Άλωση</a:t>
            </a:r>
          </a:p>
          <a:p>
            <a:r>
              <a:t>• Σφαγές, λεηλασίες, έργα τέχνης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Προβολή στην οθόνη 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1" baseType="lpstr">
      <vt:lpstr>Office Theme</vt:lpstr>
      <vt:lpstr>Αιτίες των Σταυροφοριών</vt:lpstr>
      <vt:lpstr>Πραγματικές αιτίες</vt:lpstr>
      <vt:lpstr>Κήρυξη Πρώτης Σταυροφορίας</vt:lpstr>
      <vt:lpstr>Τέταρτη Σταυροφορία – ιστορικό πλαίσιο</vt:lpstr>
      <vt:lpstr>Οργάνωση Τέταρτης Σταυροφορίας</vt:lpstr>
      <vt:lpstr>Σύμβαση Βενετίας (1201)</vt:lpstr>
      <vt:lpstr>Πορεία προς την Κωνσταντινούπολη</vt:lpstr>
      <vt:lpstr>Άλωση Κωνσταντινούπολης (1203)</vt:lpstr>
      <vt:lpstr>Πραξικόπημα &amp; τελική άλωση</vt:lpstr>
      <vt:lpstr>Συνέπειες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Αιτίες των Σταυροφοριών</dc:title>
  <dc:subject/>
  <dc:creator/>
  <cp:keywords/>
  <dc:description>generated using python-pptx</dc:description>
  <cp:lastModifiedBy>Γιώργος-Βανεσσα Δρόσος-Καναβουρα</cp:lastModifiedBy>
  <cp:revision>2</cp:revision>
  <dcterms:created xsi:type="dcterms:W3CDTF">2013-01-27T09:14:16Z</dcterms:created>
  <dcterms:modified xsi:type="dcterms:W3CDTF">2025-11-09T09:20:31Z</dcterms:modified>
  <cp:category/>
</cp:coreProperties>
</file>