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Οικονομικές Θεωρίες μετά τη Βιομηχανική Επανάσταση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Η Βιομηχανική Επανάσταση οδήγησε σε αλλαγές στην οικονομική πολιτική.</a:t>
            </a:r>
          </a:p>
          <a:p>
            <a:r>
              <a:t>Επηρέασε την εσωτερική και διεθνή οικονομία των κρατών.</a:t>
            </a:r>
          </a:p>
          <a:p>
            <a:r>
              <a:t>Σημαντικός ρόλος του Διαφωτισμού.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Μερκαντιλισμός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Κρατικός παρεμβατισμός στην οικονομία.</a:t>
            </a:r>
          </a:p>
          <a:p>
            <a:r>
              <a:t>Έλεγχος εμπορίου και παραγωγής.</a:t>
            </a:r>
          </a:p>
          <a:p>
            <a:r>
              <a:t>Περιορισμός οικονομικής ελευθερίας.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Αντίδραση στον Μερκαντιλισμό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Εμφάνιση νέων οικονομικών θεωριών:</a:t>
            </a:r>
          </a:p>
          <a:p>
            <a:r>
              <a:t>- Φυσιοκρατία</a:t>
            </a:r>
          </a:p>
          <a:p>
            <a:r>
              <a:t>- Φιλελεύθερη οικονομία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Φυσιοκράτες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Πίστευαν ότι ο πλούτος προέρχεται από τη γεωργία.</a:t>
            </a:r>
          </a:p>
          <a:p>
            <a:r>
              <a:t>Υποστήριζαν φυσικούς νόμους στην οικονομία.</a:t>
            </a:r>
          </a:p>
          <a:p>
            <a:r>
              <a:t>Ελευθερία οικονομικής δραστηριότητας.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Σημαντικοί Φυσιοκράτες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Φρανσουά Κεναί</a:t>
            </a:r>
          </a:p>
          <a:p>
            <a:r>
              <a:t>Γκουρναί</a:t>
            </a:r>
          </a:p>
          <a:p>
            <a:r>
              <a:t>Τυργκό</a:t>
            </a:r>
          </a:p>
          <a:p>
            <a:r>
              <a:t>Επηρεασμένοι από τη γαλλική αγροτική οικονομία.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Οικονομικός Φιλελευθερισμός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Θεμελιωτής: Άνταμ Σμιθ.</a:t>
            </a:r>
          </a:p>
          <a:p>
            <a:r>
              <a:t>Έργο: 'Πλούτος των Εθνών' (1776).</a:t>
            </a:r>
          </a:p>
          <a:p>
            <a:r>
              <a:t>Νόμος προσφοράς και ζήτησης.</a:t>
            </a:r>
          </a:p>
          <a:p>
            <a:r>
              <a:t>Περιορισμός κρατικής παρέμβασης.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Laissez-faire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Αφήστε την οικονομία ελεύθερη.</a:t>
            </a:r>
          </a:p>
          <a:p>
            <a:r>
              <a:t>Ελεύθερη διακίνηση αγαθών.</a:t>
            </a:r>
          </a:p>
          <a:p>
            <a:r>
              <a:t>Έκφραση της αστικής τάξης.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Καπιταλιστικό Σύστημα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Ανάπτυξη οικονομίας.</a:t>
            </a:r>
          </a:p>
          <a:p>
            <a:r>
              <a:t>Δημιουργία πλούτου.</a:t>
            </a:r>
          </a:p>
          <a:p>
            <a:r>
              <a:t>Αλλά και κοινωνικές ανισότητες.</a:t>
            </a:r>
          </a:p>
          <a:p>
            <a:r>
              <a:t>Συγκρούσεις τον 19ο αιώνα.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