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Τίτλος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Έλλειψη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15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7" name="6 - Ευθεία γραμμή σύνδεσης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2" name="31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3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10" name="9 - Ευθεία γραμμή σύνδεσης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1" name="30 - Τίτλος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Ιστορία – Νεότερη Ευρώπη</a:t>
            </a:r>
          </a:p>
          <a:p>
            <a:r>
              <a:t>Θεματική: Το πλαίσιο, οι ιδέες και οι εκπρόσωποι του Διαφωτισμού</a:t>
            </a:r>
          </a:p>
          <a:p>
            <a:r>
              <a:t>Περίοδος: 1688–1789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Ο Διαφωτισμός (Αιώνας των Φώτων)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Ο Ρουσσό στο έργο «Αιμίλιος ή περί Αγωγής» προτείνει νέα παιδαγωγική</a:t>
            </a:r>
          </a:p>
          <a:p>
            <a:r>
              <a:t>• Σεβασμός στην προσωπικότητα του παιδιού</a:t>
            </a:r>
          </a:p>
          <a:p>
            <a:r>
              <a:t>• Ο Μπεκαρία ζητά εξανθρωπισμό της ποινικής δικαιοσύνης</a:t>
            </a:r>
          </a:p>
          <a:p>
            <a:r>
              <a:t>• Διαφωτιστές μιλούν και για κατάργηση της δουλείας.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Εκπαίδευση και κοινωνικές μεταρρυθμίσεις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Από τα τέλη του 17ου αιώνα η Δυτική Ευρώπη γνωρίζει:</a:t>
            </a:r>
          </a:p>
          <a:p>
            <a:r>
              <a:t>• Ταχεία οικονομική ανάπτυξη</a:t>
            </a:r>
          </a:p>
          <a:p>
            <a:r>
              <a:t>• Πνευματική πρόοδο</a:t>
            </a:r>
          </a:p>
          <a:p>
            <a:r>
              <a:t>• Ανάπτυξη της επιστήμης και της κριτικής σκέψης</a:t>
            </a:r>
          </a:p>
          <a:p>
            <a:r>
              <a:t>Η Κεντρική και Βόρεια Ευρώπη παρακολουθούν πιο αργά αυτές τις αλλαγές.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Το πλαίσιο της εποχής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Μεγάλη εμπορική και ναυτική δύναμη</a:t>
            </a:r>
          </a:p>
          <a:p>
            <a:r>
              <a:t>• Επικράτηση της αστικής τάξης</a:t>
            </a:r>
          </a:p>
          <a:p>
            <a:r>
              <a:t>• Καθιέρωση συνταγματικής μοναρχίας και κοινοβουλευτισμού</a:t>
            </a:r>
          </a:p>
          <a:p>
            <a:r>
              <a:t>• Ένδοξη Επανάσταση (1688)</a:t>
            </a:r>
          </a:p>
          <a:p>
            <a:r>
              <a:t>Η Αγγλία γίνεται πρότυπο φιλελευθερισμού.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Αγγλία τον 18ο αιώνα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Παρατεταμένη κοινωνική και πολιτική κρίση</a:t>
            </a:r>
          </a:p>
          <a:p>
            <a:r>
              <a:t>• Η απόλυτη μοναρχία εμποδίζει την άνοδο της αστικής τάξης</a:t>
            </a:r>
          </a:p>
          <a:p>
            <a:r>
              <a:t>• Η αστική τάξη ζητά πολιτικές και κοινωνικές αλλαγές</a:t>
            </a:r>
          </a:p>
          <a:p>
            <a:r>
              <a:t>• Η κρίση κορυφώνεται το 1789 με τη Γαλλική Επανάσταση.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κατάσταση στη Γαλλία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Γενικό ιδεολογικό κίνημα της εποχής.</a:t>
            </a:r>
          </a:p>
          <a:p>
            <a:r>
              <a:t>Βασικά χαρακτηριστικά:</a:t>
            </a:r>
          </a:p>
          <a:p>
            <a:r>
              <a:t>• Πίστη στον ορθό λόγο</a:t>
            </a:r>
          </a:p>
          <a:p>
            <a:r>
              <a:t>• Πίστη στην πρόοδο του ανθρώπου</a:t>
            </a:r>
          </a:p>
          <a:p>
            <a:r>
              <a:t>• Κριτική στην απολυταρχία και τον φανατισμό</a:t>
            </a:r>
          </a:p>
          <a:p>
            <a:r>
              <a:t>• Αναζήτηση καλύτερης κοινωνίας.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 Διαφωτισμός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Πολέμησε τον θρησκευτικό φανατισμό</a:t>
            </a:r>
          </a:p>
          <a:p>
            <a:r>
              <a:t>• Υπερασπίστηκε την ανεξιθρησκία και την ανεκτικότητα</a:t>
            </a:r>
          </a:p>
          <a:p>
            <a:r>
              <a:t>• Συγκρούστηκε πολλές φορές με την κρατική εξουσία</a:t>
            </a:r>
          </a:p>
          <a:p>
            <a:r>
              <a:t>• Υποστήριξε την ελευθερία της σκέψης.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Βολταίρος (1694–1778)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Πρόδρομος του Διαφωτισμού</a:t>
            </a:r>
          </a:p>
          <a:p>
            <a:r>
              <a:t>• Θεωρία του κοινωνικού συμβολαίου</a:t>
            </a:r>
          </a:p>
          <a:p>
            <a:r>
              <a:t>• Η εξουσία προέρχεται από συμφωνία με τον λαό</a:t>
            </a:r>
          </a:p>
          <a:p>
            <a:r>
              <a:t>• Ο λαός έχει δικαίωμα αντίστασης αν η εξουσία παραβιάζει τη συμφωνία.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Τζον Λοκ (1632–1704)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Στο έργο «Το Πνεύμα των Νόμων» διατύπωσε:</a:t>
            </a:r>
          </a:p>
          <a:p>
            <a:r>
              <a:t>• Τη διάκριση των εξουσιών</a:t>
            </a:r>
          </a:p>
          <a:p>
            <a:r>
              <a:t>  - Νομοθετική</a:t>
            </a:r>
          </a:p>
          <a:p>
            <a:r>
              <a:t>  - Εκτελεστική</a:t>
            </a:r>
          </a:p>
          <a:p>
            <a:r>
              <a:t>  - Δικαστική</a:t>
            </a:r>
          </a:p>
          <a:p>
            <a:r>
              <a:t>Στόχος: αποφυγή αυταρχικής διακυβέρνησης.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Μοντεσκιέ (1698–1755)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Έργο: «Κοινωνικό Συμβόλαιο» (1762)</a:t>
            </a:r>
          </a:p>
          <a:p>
            <a:r>
              <a:t>• Κυρίαρχη η «γενική βούληση» του λαού</a:t>
            </a:r>
          </a:p>
          <a:p>
            <a:r>
              <a:t>• Υπεράσπιση της ελευθερίας και της ισότητας</a:t>
            </a:r>
          </a:p>
          <a:p>
            <a:r>
              <a:t>• Υποστήριξη του δημοκρατικού πολιτεύματος.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Ζαν Ζακ Ρουσσό (1712–1778)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Χαρτί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</TotalTime>
  <Words>356</Words>
  <Application>Microsoft Macintosh PowerPoint</Application>
  <PresentationFormat>Προβολή στην οθόνη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Χαρτί</vt:lpstr>
      <vt:lpstr>Ο Διαφωτισμός (Αιώνας των Φώτων)</vt:lpstr>
      <vt:lpstr>Το πλαίσιο της εποχής</vt:lpstr>
      <vt:lpstr>Η Αγγλία τον 18ο αιώνα</vt:lpstr>
      <vt:lpstr>Η κατάσταση στη Γαλλία</vt:lpstr>
      <vt:lpstr>Ο Διαφωτισμός</vt:lpstr>
      <vt:lpstr>Βολταίρος (1694–1778)</vt:lpstr>
      <vt:lpstr>Τζον Λοκ (1632–1704)</vt:lpstr>
      <vt:lpstr>Μοντεσκιέ (1698–1755)</vt:lpstr>
      <vt:lpstr>Ζαν Ζακ Ρουσσό (1712–1778)</vt:lpstr>
      <vt:lpstr>Εκπαίδευση και κοινωνικές μεταρρυθμίσεις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Διαφωτισμός (Αιώνας των Φώτων)</dc:title>
  <dc:creator>User</dc:creator>
  <dc:description>generated using python-pptx</dc:description>
  <cp:lastModifiedBy>User</cp:lastModifiedBy>
  <cp:revision>2</cp:revision>
  <dcterms:created xsi:type="dcterms:W3CDTF">2013-01-27T09:14:16Z</dcterms:created>
  <dcterms:modified xsi:type="dcterms:W3CDTF">2026-03-10T12:56:46Z</dcterms:modified>
</cp:coreProperties>
</file>