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3/8/2026</a:t>
            </a:fld>
            <a:endParaRPr lang="en-US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31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56" name="55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3/8/2026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3/8/2026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3/8/2026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Ελεύθερη σχεδίαση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- Ελεύθερη σχεδίαση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- Ελεύθερη σχεδίαση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- Ελεύθερη σχεδίαση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- Ελεύθερη σχεδίαση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- Ελεύθερη σχεδίαση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- Ελεύθερη σχεδίαση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- Ελεύθερη σχεδίαση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- Ελεύθερη σχεδίαση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- Ελεύθερη σχεδίαση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- Ελεύθερη σχεδίαση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- Ελεύθερη σχεδίαση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- Ελεύθερη σχεδίαση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- Ελεύθερη σχεδίαση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3/8/2026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6 - Ορθογώνιο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3/8/2026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- Ορθογώνιο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3/8/2026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15 - Ορθογώνιο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- Ορθογώνιο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Ορθογώνιο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Ορθογώνιο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Ορθογώνιο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Ορθογώνιο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- Ορθογώνιο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3/8/2026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3/8/2026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3/8/2026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- Ευθεία γραμμή σύνδεσης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- Ομάδα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- Τίτλος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grpSp>
        <p:nvGrpSpPr>
          <p:cNvPr id="14" name="13 - Ομάδα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- Ομάδα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3/8/2026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3/8/2026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Η Αντιμεταρρύθμιση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Αντίδραση της Καθολικής Εκκλησίας στη Μεταρρύθμιση και στη μείωση της πολιτικής και θρησκευτικής επιρροής της.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Γενικές επιπτώσεις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Ενίσχυση της ατομικής δράσης</a:t>
            </a:r>
          </a:p>
          <a:p>
            <a:r>
              <a:t>• Αλλαγές στη νοοτροπία και στις κοινωνικές σχέσεις</a:t>
            </a:r>
          </a:p>
          <a:p>
            <a:r>
              <a:t>• Ανάπτυξη επιστημών, γραμμάτων και τεχνών</a:t>
            </a:r>
          </a:p>
          <a:p>
            <a:r>
              <a:t>• Διάδοση της παιδείας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Μέτρα της Καθολικής Εκκλησίας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Αναδιοργάνωση μοναχικών ταγμάτων</a:t>
            </a:r>
          </a:p>
          <a:p>
            <a:r>
              <a:t>• Αναδιοργάνωση της Ιεράς Εξέτασης</a:t>
            </a:r>
          </a:p>
          <a:p>
            <a:r>
              <a:t>• Εφαρμογή λογοκρισίας στα βιβλία</a:t>
            </a:r>
          </a:p>
          <a:p>
            <a:r>
              <a:t>• Σύγκληση της Συνόδου του Τρέντο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Τα μοναχικά τάγματα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Αναδιοργάνωση παλαιών ταγμάτων και ίδρυση νέων</a:t>
            </a:r>
          </a:p>
          <a:p>
            <a:r>
              <a:t>• Διάδοση του καθολικισμού</a:t>
            </a:r>
          </a:p>
          <a:p>
            <a:r>
              <a:t>• Ίδρυση σχολείων, νοσοκομείων και φιλανθρωπικών ιδρυμάτων</a:t>
            </a:r>
          </a:p>
          <a:p>
            <a:r>
              <a:t>• Έκδοση και διάδοση βιβλίων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Η Ιερά Εξέταση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Αναδιοργάνωση ενός μεσαιωνικού θεσμού</a:t>
            </a:r>
          </a:p>
          <a:p>
            <a:r>
              <a:t>• Καταστολή μεταρρυθμιστικών ιδεών</a:t>
            </a:r>
          </a:p>
          <a:p>
            <a:r>
              <a:t>• Διώξεις εναντίον αιρετικών</a:t>
            </a:r>
          </a:p>
          <a:p>
            <a:r>
              <a:t>• Χρήση βασανιστηρίων και καύση στην πυρά (autodafe)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Η λογοκρισία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Δημιουργία Συμβουλίου Λογοκρισίας στη Ρώμη</a:t>
            </a:r>
          </a:p>
          <a:p>
            <a:r>
              <a:t>• Σύνταξη καταλόγου απαγορευμένων βιβλίων</a:t>
            </a:r>
          </a:p>
          <a:p>
            <a:r>
              <a:t>• Index Librorum Prohibitorum</a:t>
            </a:r>
          </a:p>
          <a:p>
            <a:r>
              <a:t>• Περιλάμβανε θεολογικά, φιλολογικά και επιστημονικά έργα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Η Σύνοδος του Τρέντο (1545–1563)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Προσπάθεια εσωτερικής ανασυγκρότησης της Καθολικής Εκκλησίας</a:t>
            </a:r>
          </a:p>
          <a:p>
            <a:r>
              <a:t>• Αντιμετώπιση των προβλημάτων που οδήγησαν στη Μεταρρύθμιση</a:t>
            </a:r>
          </a:p>
          <a:p>
            <a:r>
              <a:t>• Αποσαφήνιση και ενίσχυση του καθολικού δόγματος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Συνέπειες της Μεταρρύθμισης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Τέλος της θρησκευτικής ενότητας της Ευρώπης</a:t>
            </a:r>
          </a:p>
          <a:p>
            <a:r>
              <a:t>• Δημιουργία νέων θρησκευτικών και πολιτικών διαιρέσεων</a:t>
            </a:r>
          </a:p>
          <a:p>
            <a:r>
              <a:t>• Μακροχρόνιες συγκρούσεις και πόλεμοι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Θρησκευτικές συγκρούσεις στην Ευρώπη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Θρησκευτικοί πόλεμοι στη Γαλλία</a:t>
            </a:r>
          </a:p>
          <a:p>
            <a:r>
              <a:t>• Απόσχιση της Ολλανδίας από την Ισπανία</a:t>
            </a:r>
          </a:p>
          <a:p>
            <a:r>
              <a:t>• Τριακονταετής Πόλεμος (1618–1648)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Πολιτικές και οικονομικές επιδράσεις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Ενίσχυση κοινοβουλευτικών θεσμών</a:t>
            </a:r>
          </a:p>
          <a:p>
            <a:r>
              <a:t>• Ανάπτυξη του κεφαλαιοκρατικού συστήματος</a:t>
            </a:r>
          </a:p>
          <a:p>
            <a:r>
              <a:t>• Προηγμένες χώρες: Ολλανδία, Αγγλία, ΗΠΑ</a:t>
            </a:r>
          </a:p>
          <a:p>
            <a:r>
              <a:t>• Καθυστέρηση σε καθολικές χώρες: Ισπανία, Πορτογαλία, Ιταλία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ετρό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Μετρό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</TotalTime>
  <Words>252</Words>
  <Application>Microsoft Macintosh PowerPoint</Application>
  <PresentationFormat>Προβολή στην οθόνη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Μετρό</vt:lpstr>
      <vt:lpstr>Η Αντιμεταρρύθμιση</vt:lpstr>
      <vt:lpstr>Μέτρα της Καθολικής Εκκλησίας</vt:lpstr>
      <vt:lpstr>Τα μοναχικά τάγματα</vt:lpstr>
      <vt:lpstr>Η Ιερά Εξέταση</vt:lpstr>
      <vt:lpstr>Η λογοκρισία</vt:lpstr>
      <vt:lpstr>Η Σύνοδος του Τρέντο (1545–1563)</vt:lpstr>
      <vt:lpstr>Συνέπειες της Μεταρρύθμισης</vt:lpstr>
      <vt:lpstr>Θρησκευτικές συγκρούσεις στην Ευρώπη</vt:lpstr>
      <vt:lpstr>Πολιτικές και οικονομικές επιδράσεις</vt:lpstr>
      <vt:lpstr>Γενικές επιπτώσεις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Αντιμεταρρύθμιση</dc:title>
  <dc:creator>User</dc:creator>
  <dc:description>generated using python-pptx</dc:description>
  <cp:lastModifiedBy>User</cp:lastModifiedBy>
  <cp:revision>2</cp:revision>
  <dcterms:created xsi:type="dcterms:W3CDTF">2013-01-27T09:14:16Z</dcterms:created>
  <dcterms:modified xsi:type="dcterms:W3CDTF">2026-03-08T11:56:00Z</dcterms:modified>
</cp:coreProperties>
</file>