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Αμερικανική Επανάσταση (1775-1783)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Αγώνας των 13 αποικιών για ανεξαρτησία από την Αγγλία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Ιστορικό Πλαίσιο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Μετά τον Επταετή Πόλεμο (1763), η Αγγλία αποκτά νέες περιοχές.</a:t>
            </a:r>
          </a:p>
          <a:p>
            <a:r>
              <a:t>Απαγόρευση εκμετάλλευσης προκαλεί αντιδράσεις.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Αίτια της Επανάστασης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Βαριά φορολογία (τσάι, ζάχαρη)</a:t>
            </a:r>
          </a:p>
          <a:p>
            <a:r>
              <a:t>Φόρος χαρτοσήμου</a:t>
            </a:r>
          </a:p>
          <a:p>
            <a:r>
              <a:t>Οικονομική καταπίεση αποίκων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Έναρξη Αντιδράσεων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Ταραχές στη Βοστώνη (1773)</a:t>
            </a:r>
          </a:p>
          <a:p>
            <a:r>
              <a:t>Πρώτο Συνέδριο Φιλαδέλφειας (1774)</a:t>
            </a:r>
          </a:p>
          <a:p>
            <a:r>
              <a:t>Αίτημα αυτοδιοίκησης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Διακήρυξη Ανεξαρτησίας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4 Ιουλίου 1776</a:t>
            </a:r>
          </a:p>
          <a:p>
            <a:r>
              <a:t>Συντάχθηκε από Φραγκλίνο και Τζέφερσον</a:t>
            </a:r>
          </a:p>
          <a:p>
            <a:r>
              <a:t>Βασισμένη σε ιδέες Διαφωτισμού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Πόλεμος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Διάρκεια: 7 χρόνια</a:t>
            </a:r>
          </a:p>
          <a:p>
            <a:r>
              <a:t>Αρχικά δυσκολίες για αποίκους</a:t>
            </a:r>
          </a:p>
          <a:p>
            <a:r>
              <a:t>Ηγεσία: Γεώργιος Ουάσινγκτον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Ξένη Βοήθεια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Συμμαχία με Γαλλία (1778)</a:t>
            </a:r>
          </a:p>
          <a:p>
            <a:r>
              <a:t>Συμμετοχή Ισπανίας και Ολλανδίας</a:t>
            </a:r>
          </a:p>
          <a:p>
            <a:r>
              <a:t>Υποστήριξη Ευρωπαίων εθελοντών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Τέλος Πολέμου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Ήττα Αγγλίας στο Γιόρκταουν</a:t>
            </a:r>
          </a:p>
          <a:p>
            <a:r>
              <a:t>Συνθήκη Βερσαλλιών (1783)</a:t>
            </a:r>
          </a:p>
          <a:p>
            <a:r>
              <a:t>Αναγνώριση ανεξαρτησίας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