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Οι Καρολίδες και η ακμή της φραγκικής δύναμης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Το Φραγκικό Κράτος και το πρόβλημα των δύο αυτοκρατοριών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Ο Κάρολος Μαρτέλος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Ανεδείχθη ισχυρός αυλάρχης (majordomus)</a:t>
            </a:r>
          </a:p>
          <a:p>
            <a:r>
              <a:t>• Αναχαίτισε τους Άραβες στο Πουατιέ (732)</a:t>
            </a:r>
          </a:p>
          <a:p>
            <a:r>
              <a:t>• Ιδρυτής της δυναστείας των Καρολιδών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Ο Πιπίνος και η συμμαχία με τον Πάπα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Στέφθηκε βασιλιάς των Φράγκων με παπική ευλογία (754)</a:t>
            </a:r>
          </a:p>
          <a:p>
            <a:r>
              <a:t>• Καθιέρωση της ελέω Θεού βασιλείας</a:t>
            </a:r>
          </a:p>
          <a:p>
            <a:r>
              <a:t>• Δωρεά γης στον Πάπα → Παπικό Κράτος</a:t>
            </a:r>
          </a:p>
          <a:p>
            <a:r>
              <a:t>• Τίτλος «πατρίκιος των Ρωμαίων»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Ο Καρλομάγνος (Κάρολος ο Μέγας)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Επέκτεινε το φραγκικό βασίλειο</a:t>
            </a:r>
          </a:p>
          <a:p>
            <a:r>
              <a:t>• Οργάνωσε την επικράτεια:</a:t>
            </a:r>
          </a:p>
          <a:p>
            <a:r>
              <a:t>   – 200 κομητείες</a:t>
            </a:r>
          </a:p>
          <a:p>
            <a:r>
              <a:t>   – Βασιλικοί απεσταλμένοι</a:t>
            </a:r>
          </a:p>
          <a:p>
            <a:r>
              <a:t>   – Εκκλησιαστική μεταρρύθμιση</a:t>
            </a:r>
          </a:p>
          <a:p>
            <a:r>
              <a:t>• Η Εκκλησία ως παράγοντας ενότητας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Η Στέψη του Καρλομάγνου (800)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Στέψη στη Ρώμη από τον πάπα Λέοντα Γ΄</a:t>
            </a:r>
          </a:p>
          <a:p>
            <a:r>
              <a:t>• Ανακηρύχθηκε «Αυτοκράτορας Ρωμαίων»</a:t>
            </a:r>
          </a:p>
          <a:p>
            <a:r>
              <a:t>• Έδρα στο Άαχεν</a:t>
            </a:r>
          </a:p>
          <a:p>
            <a:r>
              <a:t>• Σύμβολο νέας Δυτικής Αυτοκρατορίας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Το πρόβλημα των δύο αυτοκρατοριών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Από το 800: Ανατολική (Βυζαντινή) και Δυτική (Καρολίδειοι)</a:t>
            </a:r>
          </a:p>
          <a:p>
            <a:r>
              <a:t>• Οι Βυζαντινοί θεωρούν σφετερισμό τη στέψη</a:t>
            </a:r>
          </a:p>
          <a:p>
            <a:r>
              <a:t>• Εμβάθυνση του χάσματος Ανατολής – Δύσης</a:t>
            </a:r>
          </a:p>
          <a:p>
            <a:r>
              <a:t>• Τελικά: συμβιβασμός μετά από διαπραγματεύσεις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Συμπεράσματα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Η δυναστεία των Καρολιδών ενίσχυσε τη φραγκική δύναμη</a:t>
            </a:r>
          </a:p>
          <a:p>
            <a:r>
              <a:t>• Ο Καρλομάγνος θεμελίωσε την ιδέα της Δυτικής Ευρώπης</a:t>
            </a:r>
          </a:p>
          <a:p>
            <a:r>
              <a:t>• Η στέψη του (800) δημιούργησε πολιτική και θρησκευτική διάσπαση</a:t>
            </a:r>
          </a:p>
          <a:p>
            <a:r>
              <a:t>• Αφετηρία της μεσαιωνικής Δύσης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Προβολή στην οθόνη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Office Theme</vt:lpstr>
      <vt:lpstr>Οι Καρολίδες και η ακμή της φραγκικής δύναμης</vt:lpstr>
      <vt:lpstr>Ο Κάρολος Μαρτέλος</vt:lpstr>
      <vt:lpstr>Ο Πιπίνος και η συμμαχία με τον Πάπα</vt:lpstr>
      <vt:lpstr>Ο Καρλομάγνος (Κάρολος ο Μέγας)</vt:lpstr>
      <vt:lpstr>Η Στέψη του Καρλομάγνου (800)</vt:lpstr>
      <vt:lpstr>Το πρόβλημα των δύο αυτοκρατοριών</vt:lpstr>
      <vt:lpstr>Συμπεράσματα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Οι Καρολίδες και η ακμή της φραγκικής δύναμης</dc:title>
  <dc:subject/>
  <dc:creator/>
  <cp:keywords/>
  <dc:description>generated using python-pptx</dc:description>
  <cp:lastModifiedBy>Γιώργος-Βανεσσα Δρόσος-Καναβουρα</cp:lastModifiedBy>
  <cp:revision>2</cp:revision>
  <dcterms:created xsi:type="dcterms:W3CDTF">2013-01-27T09:14:16Z</dcterms:created>
  <dcterms:modified xsi:type="dcterms:W3CDTF">2025-09-21T08:21:04Z</dcterms:modified>
  <cp:category/>
</cp:coreProperties>
</file>