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Εκχριστιανισμός Σλάβων και Πρώτο Σχίσμα (9ος αι.)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Βυζαντινή Ιστορία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Πρόοδος μέχρι το 867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Σημαντική πρόοδος στην παιδεία και την οικονομία</a:t>
            </a:r>
          </a:p>
          <a:p>
            <a:r>
              <a:t>• Στρατιωτικές επιτυχίες κατά των Αράβων στη Μικρά Ασία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εκχριστιανισμός των Σλάβων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860: Ανεπιτυχής επίθεση Ρώσων στην Κωνσταντινούπολη</a:t>
            </a:r>
          </a:p>
          <a:p>
            <a:r>
              <a:t>• 863: Αποστολή Κύριλλου και Μεθοδίου στη Μοραβία</a:t>
            </a:r>
          </a:p>
          <a:p>
            <a:r>
              <a:t>• Δημιουργία γλαγολιτικού αλφαβήτου</a:t>
            </a:r>
          </a:p>
          <a:p>
            <a:r>
              <a:t>• Μετάφραση Αγίας Γραφής στα σλαβονικά</a:t>
            </a:r>
          </a:p>
          <a:p>
            <a:r>
              <a:t>• Σλαβική Λειτουργία και κήρυγμα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έργο των Κυρίλλου και Μεθοδίου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Δραστηριοποιήθηκαν με ζήλο στη Μοραβία</a:t>
            </a:r>
          </a:p>
          <a:p>
            <a:r>
              <a:t>• Οι μαθητές τους εκδιώχθηκαν, αλλά ο βυζαντινός πολιτισμός ρίζωσε</a:t>
            </a:r>
          </a:p>
          <a:p>
            <a:r>
              <a:t>• Απαρχές εθνικής φιλολογίας των Σλάβων οφείλονται σε αυτούς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Εκχριστιανισμός των Βουλγάρων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Αρχικά ζήτησαν ιεραποστόλους από τον πάπα</a:t>
            </a:r>
          </a:p>
          <a:p>
            <a:r>
              <a:t>• Το Βυζάντιο επενέβη δυναμικά (στρατός &amp; στόλος)</a:t>
            </a:r>
          </a:p>
          <a:p>
            <a:r>
              <a:t>• 864: Βάπτιση Βόρη στην Κωνσταντινούπολη</a:t>
            </a:r>
          </a:p>
          <a:p>
            <a:r>
              <a:t>• Έλαβε το όνομα Μιχαήλ, με ανάδοχο τον αυτοκράτορα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Ανταγωνισμός Ανατολικής και Δυτικής Εκκλησίας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Οργάνωση Βουλγαρικής Εκκλησίας από τον Φώτιο</a:t>
            </a:r>
          </a:p>
          <a:p>
            <a:r>
              <a:t>• Αντίδραση βογιάρων υπέρ εθνικής θρησκείας</a:t>
            </a:r>
          </a:p>
          <a:p>
            <a:r>
              <a:t>• Στροφή Βόρη προς τη Ρώμη</a:t>
            </a:r>
          </a:p>
          <a:p>
            <a:r>
              <a:t>• Επέμβαση Φωτίου και αυτοκράτορα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Πρώτο Σχίσμα (867)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Διαμάχη για το filioque (εκπόρευση Αγίου Πνεύματος)</a:t>
            </a:r>
          </a:p>
          <a:p>
            <a:r>
              <a:t>• Σύνοδος 867: Απόρριψη δόγματος, αναθεματισμός πάπα Νικολάου</a:t>
            </a:r>
          </a:p>
          <a:p>
            <a:r>
              <a:t>• 870: Σύνοδος Κωνσταντινούπολης – Βουλγαρία υπάγεται στο Πατριαρχείο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Office Theme</vt:lpstr>
      <vt:lpstr>Εκχριστιανισμός Σλάβων και Πρώτο Σχίσμα (9ος αι.)</vt:lpstr>
      <vt:lpstr>Πρόοδος μέχρι το 867</vt:lpstr>
      <vt:lpstr>Ο εκχριστιανισμός των Σλάβων</vt:lpstr>
      <vt:lpstr>Το έργο των Κυρίλλου και Μεθοδίου</vt:lpstr>
      <vt:lpstr>Εκχριστιανισμός των Βουλγάρων</vt:lpstr>
      <vt:lpstr>Ανταγωνισμός Ανατολικής και Δυτικής Εκκλησίας</vt:lpstr>
      <vt:lpstr>Το Πρώτο Σχίσμα (867)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Εκχριστιανισμός Σλάβων και Πρώτο Σχίσμα (9ος αι.)</dc:title>
  <dc:subject/>
  <dc:creator/>
  <cp:keywords/>
  <dc:description>generated using python-pptx</dc:description>
  <cp:lastModifiedBy>Γιώργος-Βανεσσα Δρόσος-Καναβουρα</cp:lastModifiedBy>
  <cp:revision>2</cp:revision>
  <dcterms:created xsi:type="dcterms:W3CDTF">2013-01-27T09:14:16Z</dcterms:created>
  <dcterms:modified xsi:type="dcterms:W3CDTF">2025-10-02T12:50:34Z</dcterms:modified>
  <cp:category/>
</cp:coreProperties>
</file>