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 Πολιτικός Λόγος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Χαρακτηριστικά, Τρόποι Πειθούς και Τεχνικές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Χαρακτηριστικά του πολιτικού λόγου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Επικοινωνιακή περίσταση (πομπός, θέμα, ακροατήριο, σκοπός)</a:t>
            </a:r>
          </a:p>
          <a:p>
            <a:r>
              <a:t>- Πολιτική ορολογία</a:t>
            </a:r>
          </a:p>
          <a:p>
            <a:r>
              <a:t>- Λεκτικός πληθωρισμός</a:t>
            </a:r>
          </a:p>
          <a:p>
            <a:r>
              <a:t>- Βεβαιωτική διατύπωση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Χαρακτηριστικά του πολιτικού λόγου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Δεοντολογική διατύπωση («πρέπει να…»)</a:t>
            </a:r>
          </a:p>
          <a:p>
            <a:r>
              <a:t>- Υποσχεσιολογία («θα…»)</a:t>
            </a:r>
          </a:p>
          <a:p>
            <a:r>
              <a:t>- Συνθηματολογία</a:t>
            </a:r>
          </a:p>
          <a:p>
            <a:r>
              <a:t>- Πομπώδες ύφος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Χαρακτηριστικά του πολιτικού λόγου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Συγκινησιακό / ηθικό υπόστρωμα</a:t>
            </a:r>
          </a:p>
          <a:p>
            <a:r>
              <a:t>- Αξιολογικοί χαρακτηρισμοί</a:t>
            </a:r>
          </a:p>
          <a:p>
            <a:r>
              <a:t>- Χρήση πρώτου προσώπου (ενικό = ηγεσία, πληθυντικό = ταύτιση με δέκτη)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Τρόποι πολιτικής πειθούς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Επίκληση στη λογική</a:t>
            </a:r>
          </a:p>
          <a:p>
            <a:r>
              <a:t>- Επίκληση στο συναίσθημα</a:t>
            </a:r>
          </a:p>
          <a:p>
            <a:r>
              <a:t>- Επίκληση στο ήθος του πομπού</a:t>
            </a:r>
          </a:p>
          <a:p>
            <a:r>
              <a:t>- Επίθεση στο ήθος του αντιπάλου</a:t>
            </a:r>
          </a:p>
          <a:p>
            <a:r>
              <a:t>- Επίκληση στο ήθος του δέκτη</a:t>
            </a:r>
          </a:p>
          <a:p>
            <a:r>
              <a:t>- Επίκληση στην αυθεντία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Τεχνικές σχεδιασμού πολιτικού λόγου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Πολιτική πειθώ → λογικά επιχειρήματα</a:t>
            </a:r>
          </a:p>
          <a:p>
            <a:r>
              <a:t>2. Δογματισμός &amp; φανατισμός → όρια προπαγάνδας, χειραγώγηση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 πολιτικός λόγος είναι:</a:t>
            </a:r>
          </a:p>
          <a:p>
            <a:r>
              <a:t>- εργαλείο πειθούς</a:t>
            </a:r>
          </a:p>
          <a:p>
            <a:r>
              <a:t>- στηρίζεται σε λογική, συναίσθημα και ήθος</a:t>
            </a:r>
          </a:p>
          <a:p>
            <a:r>
              <a:t>- χρησιμοποιεί ορολογία, υποσχέσεις και συνθήματα</a:t>
            </a:r>
          </a:p>
          <a:p>
            <a:r>
              <a:t>- μπορεί να κινηθεί από την καθαρή πειθώ έως την προπαγάνδα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Office Theme</vt:lpstr>
      <vt:lpstr>Ο Πολιτικός Λόγος</vt:lpstr>
      <vt:lpstr>Χαρακτηριστικά του πολιτικού λόγου (1)</vt:lpstr>
      <vt:lpstr>Χαρακτηριστικά του πολιτικού λόγου (2)</vt:lpstr>
      <vt:lpstr>Χαρακτηριστικά του πολιτικού λόγου (3)</vt:lpstr>
      <vt:lpstr>Τρόποι πολιτικής πειθούς</vt:lpstr>
      <vt:lpstr>Τεχνικές σχεδιασμού πολιτικού λόγου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Πολιτικός Λόγος</dc:title>
  <dc:subject/>
  <dc:creator/>
  <cp:keywords/>
  <dc:description>generated using python-pptx</dc:description>
  <cp:lastModifiedBy>Γιώργος-Βανεσσα Δρόσος-Καναβουρα</cp:lastModifiedBy>
  <cp:revision>2</cp:revision>
  <dcterms:created xsi:type="dcterms:W3CDTF">2013-01-27T09:14:16Z</dcterms:created>
  <dcterms:modified xsi:type="dcterms:W3CDTF">2025-09-29T13:44:08Z</dcterms:modified>
  <cp:category/>
</cp:coreProperties>
</file>