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8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1868-A4DA-431D-8C8A-31D32843D2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6638-E178-4AEC-A7C6-5899F6D35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60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360291-1EB7-9531-670A-34EE19E24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7D56D8-0FCB-7544-2F3F-167E88611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1933D6-B3F2-C50F-4851-FE81826F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899F0B-E85C-3983-9B2D-479EE799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07ECF7-CC63-089C-A41C-864158C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46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9746F-86BF-7BF0-5652-643748BF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566136D-C055-989C-05C8-951BF91BF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D9A851-E439-44E6-6B0C-48F68791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115CB4-5889-5381-07BB-B987D523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D40995-8AB2-C7EA-35A8-A2D3CF2C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63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2FF0C49-D0A6-F5C8-B515-A5D910858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C72E2F-8D0B-B629-40CB-BA6918CFD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89B2D6-CFB0-FAAC-FB8D-0C6FCBBE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DD93BA-BEF7-EB7B-81F6-CA0C3586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ED3A70-9B4A-B25A-E35B-3DD80224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0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6CD750-7AF0-1569-6460-CB0C090F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83E5C-4B25-D6E5-D47F-13C25C7C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0A6A3B-F1BD-0D99-6F32-F117E03E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BB9FE0-94B1-0E71-6A62-52125C55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6B36E0-3052-A541-9D4B-61B5D177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85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152804-866A-5051-8852-DA8DA5DE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125120-F38F-2EEB-CAA1-AC757E3E3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8491BE-20DC-3309-8113-DCC174FB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8085CB-4017-C602-D6DD-D363CB97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95C82C-B741-12F9-8EF6-50BE6F12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16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FAF6A-591A-3D02-EBD1-9033E167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FD08F8-620A-733D-7FA4-AB4B799D0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3AF16E-DDD2-0FCC-466F-0C30239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5F0804-9C32-C1B3-67E2-1636C5C9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3F0F45-FD8B-A915-3E28-3453EDA6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A16B88-740B-BDA0-9FE7-FFD71ED7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66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3927B4-F82D-1B8F-4523-90FC6525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43A30E-9F17-8C22-364E-E80947FA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EE86C3E-D9BA-5C5F-CB39-3AA1D4EF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FAF66BC-9CD8-A456-5ABC-D29CA817F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CE903C-3569-8FBD-ED5A-4F15D673A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A93C01-7B81-1D86-1F4E-C9928A21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89D3E96-8488-B360-DAEB-B6ADD0DB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4131AC-04AD-E719-F91D-CC99DE7B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47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640FF-AB5A-F03A-6597-8F7D7BC2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53A6A02-3D7D-F0D4-ECCA-87D06E46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9C4BA77-A5F7-BEDE-015D-07770F54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2F9D9C-5C4C-A675-E4BB-4DC77E9D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34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CB8DF3D-1CCB-38E0-BCBA-622B3D4B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35BC30B-BDF3-D20F-5DE9-2704B04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A6EE6D-B2A7-2CB1-94FC-4F89ECF4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CCC66-76C0-311F-7DD3-184F53BB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F247F9-EF78-E463-22A9-B59C9F62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6F9817-FADB-727D-7413-6862AC058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958963-4B6C-0E73-3668-E611DD91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AF6920-CD54-9A46-660D-73F96939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F1C89F-4462-5D27-AC0A-254E6141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31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8A7F3C-98D4-57B4-35F5-A5099296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4D8AAAF-ABF8-8128-137A-7AFE9ADAC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ED3387-9300-919A-00B5-F76BC3D56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0AA525-93CC-05A0-579E-975C81C7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91582F-4FC9-AD8C-CC65-A634AAB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DCF2D3-5268-CA06-38FE-16A428E0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77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E2998FB-466B-8D0C-A09E-C4D9FBD7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58A3E4-B448-D979-362A-2AD35F0E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865C61-2A6D-F168-7439-3C012416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540B8-C84C-48DC-9DCE-1341D97227F8}" type="datetimeFigureOut">
              <a:rPr lang="el-GR" smtClean="0"/>
              <a:t>26/10/2025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22ED98-3070-A238-28B3-71F247803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D186BA-C9B5-7DE8-C4E1-A2D7D6D3E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40716-B705-46AF-BEE7-53B3FB8F8E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57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dontchangethislink.peardeckmagic.zone/?eyJ0eXBlIjoiZ29vZ2xlLXNsaWRlcy1hZGRvbi1yZXNwb25zZS1mb290ZXIiLCJsYXN0RWRpdGVkQnkiOiIxMTE2OTM5MjAwMTMyNTE1MzI4MDUiLCJwcmVzZW50YXRpb25JZCI6IjFxc01zUUV3eEtJNWc5NzR6c05XNEJOUDg3NEF3U1NGQUZkXy11MXJvMnBNIiwiY29udGVudElkIjoiY3VzdG9tLXJlc3BvbnNlLWRyYWdnYWJsZSIsInNsaWRlSWQiOiJwNSIsImNvbnRlbnRJbnN0YW5jZUlkIjoiMXFzTXNRRXd4S0k1Zzk3NHpzTlc0Qk5QODc0QXdTU0ZBRmRfLXUxcm8ycE0vM2FjNzc1ZWItYWQ1OC00MzI1LTk5NjAtN2U1ZjA2NTI4YTk5In0=pearId=magic-pear-metadata-identifier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1554" y="4113045"/>
            <a:ext cx="4224490" cy="234170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9" name="Google Shape;249;p42" descr="Photo of Auvers sur Oise landsca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8923" y="425184"/>
            <a:ext cx="3587731" cy="23903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42"/>
          <p:cNvSpPr txBox="1"/>
          <p:nvPr/>
        </p:nvSpPr>
        <p:spPr>
          <a:xfrm>
            <a:off x="198626" y="86275"/>
            <a:ext cx="3460200" cy="708000"/>
          </a:xfrm>
          <a:prstGeom prst="rect">
            <a:avLst/>
          </a:prstGeom>
          <a:solidFill>
            <a:srgbClr val="FDEC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964D24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Find the title of the painting, inspired by these themes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5517929" y="3105766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9106842" y="3105766"/>
            <a:ext cx="21964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318425" y="1208875"/>
            <a:ext cx="32475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he Church at Auvers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Terrace Cafe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The Starry Night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Wheatfield with Crows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Potato Eaters</a:t>
            </a:r>
            <a:endParaRPr kumimoji="0" sz="19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8697552" y="6249969"/>
            <a:ext cx="16658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5" name="Google Shape;255;p42" descr="Photo of Cafe Van Gog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4800" y="567431"/>
            <a:ext cx="3158258" cy="22502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" name="Google Shape;256;p42" descr="Photo of The Church at Auv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434" y="4108395"/>
            <a:ext cx="2676693" cy="22331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7" name="Google Shape;257;p42"/>
          <p:cNvSpPr/>
          <p:nvPr/>
        </p:nvSpPr>
        <p:spPr>
          <a:xfrm>
            <a:off x="4516164" y="6249969"/>
            <a:ext cx="19615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8" name="Google Shape;258;p42" descr=" Wheatfield with Crows, 1890 by Vincent Van Gog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8923" y="415193"/>
            <a:ext cx="3587731" cy="243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 descr="The Starry Night, 1889 by Vincent Van Gog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560" y="4097462"/>
            <a:ext cx="4211483" cy="230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 descr="Café Terrace at Night, 1888 by Vincent Van Gog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4799" y="561505"/>
            <a:ext cx="3158259" cy="227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 descr="The Church at Auvers, 1890, by Vincent Van Gog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8433" y="4113050"/>
            <a:ext cx="2676695" cy="222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 descr="D:\Έγγραφα\Desktop\VAN GOGH ΔΕΙΓΜΑΤΙΚΗ\ΔΕΙΓΜΑΤΙΚΗ ΠΕΙΡΑΜΑΤΙΚΟ\ΕΙΚΟΝΕΣ- ΒΙΝΤΕΟ\potato eaters.jf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7332" y="4068050"/>
            <a:ext cx="3501472" cy="231382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3" name="Google Shape;263;p42" descr="The Potato Eater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7950" y="4108450"/>
            <a:ext cx="3460201" cy="227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>
            <a:hlinkClick r:id="rId1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2906650" y="1233950"/>
            <a:ext cx="261300" cy="290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7" name="Google Shape;267;p42"/>
          <p:cNvSpPr/>
          <p:nvPr/>
        </p:nvSpPr>
        <p:spPr>
          <a:xfrm>
            <a:off x="2906650" y="1663113"/>
            <a:ext cx="261300" cy="290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8" name="Google Shape;268;p42"/>
          <p:cNvSpPr/>
          <p:nvPr/>
        </p:nvSpPr>
        <p:spPr>
          <a:xfrm>
            <a:off x="2906650" y="2113688"/>
            <a:ext cx="261300" cy="290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9" name="Google Shape;269;p42"/>
          <p:cNvSpPr/>
          <p:nvPr/>
        </p:nvSpPr>
        <p:spPr>
          <a:xfrm>
            <a:off x="2906650" y="2564275"/>
            <a:ext cx="261300" cy="2901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0" name="Google Shape;270;p42"/>
          <p:cNvSpPr/>
          <p:nvPr/>
        </p:nvSpPr>
        <p:spPr>
          <a:xfrm>
            <a:off x="2906650" y="3018125"/>
            <a:ext cx="261300" cy="2901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Ευρεία οθόνη</PresentationFormat>
  <Paragraphs>8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Corbel</vt:lpstr>
      <vt:lpstr>1_Θέμα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Athina Apostolopoulou</dc:creator>
  <cp:lastModifiedBy>Athina Apostolopoulou</cp:lastModifiedBy>
  <cp:revision>1</cp:revision>
  <dcterms:created xsi:type="dcterms:W3CDTF">2025-10-26T11:44:06Z</dcterms:created>
  <dcterms:modified xsi:type="dcterms:W3CDTF">2025-10-26T11:45:22Z</dcterms:modified>
</cp:coreProperties>
</file>