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1258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t>Τι είναι η Ασφάλεια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t>Η ασφάλεια στο διαδίκτυο αφορά την προστασία των προσωπικών μας δεδομένων, της ταυτότητάς μας και των συσκευών μας από κακόβουλες επιθέσεις. Στόχος είναι η ασφαλής χρήση του διαδικτύου χωρίς κίνδυνο απάτης, υποκλοπής ή παραβίασης των λογαριασμών μας.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47" y="3084565"/>
            <a:ext cx="3500035" cy="34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t>Πηγές Βοήθειας και Καθοδήγησης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t>Αν νιώσετε ότι χρειάζεστε βοήθεια ή αν πέσετε θύμα διαδικτυακής απάτης ή εκφοβισμού, μην διστάσετε να μιλήσετε σε έναν ενήλικα. Επίσης, οργανισμοί, όπως η Δίωξη Ηλεκτρονικού Εγκλήματος, μπορούν να παρέχουν καθοδήγηση και υποστήριξη.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t>Γιατί είναι Σημαντική;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t>Η ασφάλεια στο διαδίκτυο είναι απαραίτητη για την προστασία των προσωπικών δεδομένων, την αποφυγή απάτης και τη διατήρηση της ιδιωτικότητάς μας. Παράλληλα, συμβάλλει στην αποτροπή επιθέσεων, όπως η κλοπή ταυτότητας, και μας βοηθά να διατηρήσουμε ασφαλείς τις διαδικτυακές μας συναλλαγές.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5" y="2878408"/>
            <a:ext cx="6059281" cy="5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t>Προσωπικά Δεδομένα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t>Μην μοιράζεστε προσωπικές πληροφορίες όπως κωδικούς πρόσβασης, αριθμούς ταυτότητας, τηλέφωνα ή τραπεζικά στοιχεία σε πλατφόρμες που δεν γνωρίζετε και δεν εμπιστεύεστε. Αποφύγετε να δημοσιεύετε στοιχεία που μπορεί να σας εκθέσουν, όπως η διεύθυνσή σας ή το σχολείο σας.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35" y="2803632"/>
            <a:ext cx="4090521" cy="405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t>Ισχυροί Κωδικοί Πρόσβασης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t>Χρησιμοποιήστε σύνθετους κωδικούς πρόσβασης με συνδυασμό κεφαλαίων και πεζών γραμμάτων, αριθμών και ειδικών χαρακτήρων. Αποφύγετε απλούς κωδικούς όπως "1234" ή "password". Ανανεώνετε τους κωδικούς σας τακτικά και μην τους μοιράζεστε με άλλους.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0" y="2794475"/>
            <a:ext cx="3739319" cy="36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t>Αποφυγή Υποκλοπών (Phishing)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rPr dirty="0" err="1"/>
              <a:t>Το</a:t>
            </a:r>
            <a:r>
              <a:rPr dirty="0"/>
              <a:t> phishing </a:t>
            </a:r>
            <a:r>
              <a:rPr dirty="0" err="1"/>
              <a:t>είν</a:t>
            </a:r>
            <a:r>
              <a:rPr dirty="0"/>
              <a:t>αι μια μορφή απάτης όπου ψεύτικα email ή μηνύματα προσπαθούν να αποσπάσουν τα προσωπικά σας δεδομένα. Να </a:t>
            </a:r>
            <a:r>
              <a:rPr dirty="0" err="1"/>
              <a:t>είστε</a:t>
            </a:r>
            <a:r>
              <a:rPr dirty="0"/>
              <a:t> π</a:t>
            </a:r>
            <a:r>
              <a:rPr dirty="0" err="1"/>
              <a:t>ροσεκτικοί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</a:t>
            </a:r>
            <a:r>
              <a:rPr dirty="0" err="1"/>
              <a:t>μηνύμ</a:t>
            </a:r>
            <a:r>
              <a:rPr dirty="0"/>
              <a:t>ατα από άγνωστους αποστολείς και να μην ανοίγετε συνδέσμους ή αρχεία που </a:t>
            </a:r>
            <a:r>
              <a:rPr dirty="0" smtClean="0"/>
              <a:t>δείχνουν </a:t>
            </a:r>
            <a:r>
              <a:rPr dirty="0"/>
              <a:t>ύποπτα</a:t>
            </a:r>
            <a:r>
              <a:rPr dirty="0" smtClean="0"/>
              <a:t>.</a:t>
            </a:r>
            <a:endParaRPr lang="el-GR" dirty="0" smtClean="0"/>
          </a:p>
          <a:p>
            <a:pPr algn="l">
              <a:defRPr sz="1800"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86" y="2852422"/>
            <a:ext cx="5543016" cy="352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rPr dirty="0" err="1"/>
              <a:t>Προστ</a:t>
            </a:r>
            <a:r>
              <a:rPr dirty="0"/>
              <a:t>ασία Συσκευών (Antivirus)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rPr dirty="0" err="1"/>
              <a:t>Χρησιμο</a:t>
            </a:r>
            <a:r>
              <a:rPr dirty="0"/>
              <a:t>ποιείτε ενημερωμένα προγράμματα προστασίας από ιούς (antivirus) και λογισμικά προστασίας από κακόβουλο λογισμικό. </a:t>
            </a:r>
            <a:r>
              <a:rPr dirty="0" err="1"/>
              <a:t>Αυτά</a:t>
            </a:r>
            <a:r>
              <a:rPr dirty="0"/>
              <a:t> β</a:t>
            </a:r>
            <a:r>
              <a:rPr dirty="0" err="1"/>
              <a:t>οηθούν</a:t>
            </a:r>
            <a:r>
              <a:rPr dirty="0"/>
              <a:t> </a:t>
            </a:r>
            <a:r>
              <a:rPr dirty="0" err="1"/>
              <a:t>στην</a:t>
            </a:r>
            <a:r>
              <a:rPr dirty="0"/>
              <a:t> π</a:t>
            </a:r>
            <a:r>
              <a:rPr dirty="0" err="1"/>
              <a:t>ροστ</a:t>
            </a:r>
            <a:r>
              <a:rPr dirty="0"/>
              <a:t>ασία των συσκευών </a:t>
            </a:r>
            <a:r>
              <a:rPr dirty="0" smtClean="0"/>
              <a:t>σας </a:t>
            </a:r>
            <a:r>
              <a:rPr dirty="0"/>
              <a:t>από ιούς και άλλες επιβλαβείς απειλές</a:t>
            </a:r>
            <a:r>
              <a:rPr dirty="0" smtClean="0"/>
              <a:t>.</a:t>
            </a:r>
            <a:endParaRPr lang="el-GR" dirty="0" smtClean="0"/>
          </a:p>
          <a:p>
            <a:pPr algn="l">
              <a:defRPr sz="1800"/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5" y="2781404"/>
            <a:ext cx="649763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rPr dirty="0" err="1"/>
              <a:t>Ασφ</a:t>
            </a:r>
            <a:r>
              <a:rPr dirty="0"/>
              <a:t>αλής Πλοήγηση στα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rPr dirty="0"/>
              <a:t>Να </a:t>
            </a:r>
            <a:r>
              <a:rPr dirty="0" err="1"/>
              <a:t>είστε</a:t>
            </a:r>
            <a:r>
              <a:rPr dirty="0"/>
              <a:t> π</a:t>
            </a:r>
            <a:r>
              <a:rPr dirty="0" err="1"/>
              <a:t>ροσεκτικοί</a:t>
            </a:r>
            <a:r>
              <a:rPr dirty="0"/>
              <a:t> </a:t>
            </a:r>
            <a:r>
              <a:rPr dirty="0" err="1"/>
              <a:t>με</a:t>
            </a:r>
            <a:r>
              <a:rPr dirty="0"/>
              <a:t>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τι</a:t>
            </a:r>
            <a:r>
              <a:rPr dirty="0"/>
              <a:t> </a:t>
            </a:r>
            <a:r>
              <a:rPr dirty="0" err="1"/>
              <a:t>δημοσιεύετε</a:t>
            </a:r>
            <a:r>
              <a:rPr dirty="0"/>
              <a:t> </a:t>
            </a:r>
            <a:r>
              <a:rPr dirty="0" err="1"/>
              <a:t>στ</a:t>
            </a:r>
            <a:r>
              <a:rPr dirty="0"/>
              <a:t>α κοινωνικά δίκτυα. Επ</a:t>
            </a:r>
            <a:r>
              <a:rPr dirty="0" err="1"/>
              <a:t>ιλέξτε</a:t>
            </a:r>
            <a:r>
              <a:rPr dirty="0"/>
              <a:t> </a:t>
            </a:r>
            <a:r>
              <a:rPr dirty="0" err="1"/>
              <a:t>τις</a:t>
            </a:r>
            <a:r>
              <a:rPr dirty="0"/>
              <a:t> </a:t>
            </a:r>
            <a:r>
              <a:rPr dirty="0" err="1"/>
              <a:t>ρυθμίσεις</a:t>
            </a:r>
            <a:r>
              <a:rPr dirty="0"/>
              <a:t> απ</a:t>
            </a:r>
            <a:r>
              <a:rPr dirty="0" err="1"/>
              <a:t>ορρήτου</a:t>
            </a:r>
            <a:r>
              <a:rPr dirty="0"/>
              <a:t> π</a:t>
            </a:r>
            <a:r>
              <a:rPr dirty="0" err="1"/>
              <a:t>ου</a:t>
            </a:r>
            <a:r>
              <a:rPr dirty="0"/>
              <a:t> π</a:t>
            </a:r>
            <a:r>
              <a:rPr dirty="0" err="1"/>
              <a:t>εριορίζουν</a:t>
            </a:r>
            <a:r>
              <a:rPr dirty="0"/>
              <a:t>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κοινό</a:t>
            </a:r>
            <a:r>
              <a:rPr dirty="0"/>
              <a:t>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δημοσιεύσεών</a:t>
            </a:r>
            <a:r>
              <a:rPr dirty="0"/>
              <a:t> σας και </a:t>
            </a:r>
            <a:r>
              <a:rPr dirty="0" err="1"/>
              <a:t>σκεφτείτε</a:t>
            </a:r>
            <a:r>
              <a:rPr dirty="0"/>
              <a:t> </a:t>
            </a:r>
            <a:r>
              <a:rPr dirty="0" err="1"/>
              <a:t>δύο</a:t>
            </a:r>
            <a:r>
              <a:rPr dirty="0"/>
              <a:t> </a:t>
            </a:r>
            <a:r>
              <a:rPr dirty="0" err="1"/>
              <a:t>φορές</a:t>
            </a:r>
            <a:r>
              <a:rPr dirty="0"/>
              <a:t> π</a:t>
            </a:r>
            <a:r>
              <a:rPr dirty="0" err="1"/>
              <a:t>ριν</a:t>
            </a:r>
            <a:r>
              <a:rPr dirty="0"/>
              <a:t> απ</a:t>
            </a:r>
            <a:r>
              <a:rPr dirty="0" err="1"/>
              <a:t>οκ</a:t>
            </a:r>
            <a:r>
              <a:rPr dirty="0"/>
              <a:t>αλύψετε ευαίσθητες πληροφορίες ή προσωπικές στιγμές</a:t>
            </a:r>
            <a:r>
              <a:rPr dirty="0" smtClean="0"/>
              <a:t>.</a:t>
            </a:r>
            <a:endParaRPr lang="el-GR" dirty="0" smtClean="0"/>
          </a:p>
          <a:p>
            <a:pPr algn="l">
              <a:defRPr sz="1800"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78" y="3117539"/>
            <a:ext cx="26574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rPr dirty="0" err="1"/>
              <a:t>Αν</a:t>
            </a:r>
            <a:r>
              <a:rPr dirty="0"/>
              <a:t>αγνώριση Ψευδών Ειδήσεων (Fake News)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rPr dirty="0" err="1"/>
              <a:t>Μην</a:t>
            </a:r>
            <a:r>
              <a:rPr dirty="0"/>
              <a:t> π</a:t>
            </a:r>
            <a:r>
              <a:rPr dirty="0" err="1"/>
              <a:t>ιστεύετε</a:t>
            </a:r>
            <a:r>
              <a:rPr dirty="0"/>
              <a:t> α</a:t>
            </a:r>
            <a:r>
              <a:rPr dirty="0" err="1"/>
              <a:t>μέσως</a:t>
            </a:r>
            <a:r>
              <a:rPr dirty="0"/>
              <a:t> </a:t>
            </a:r>
            <a:r>
              <a:rPr dirty="0" err="1"/>
              <a:t>ό,τι</a:t>
            </a:r>
            <a:r>
              <a:rPr dirty="0"/>
              <a:t> β</a:t>
            </a:r>
            <a:r>
              <a:rPr dirty="0" err="1"/>
              <a:t>λέ</a:t>
            </a:r>
            <a:r>
              <a:rPr dirty="0"/>
              <a:t>πετε στο διαδίκτυο. </a:t>
            </a:r>
            <a:r>
              <a:rPr dirty="0" err="1"/>
              <a:t>Ελέγχετε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π</a:t>
            </a:r>
            <a:r>
              <a:rPr dirty="0" err="1"/>
              <a:t>ηγή</a:t>
            </a:r>
            <a:r>
              <a:rPr dirty="0"/>
              <a:t> και 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δομή</a:t>
            </a:r>
            <a:r>
              <a:rPr dirty="0"/>
              <a:t> </a:t>
            </a:r>
            <a:r>
              <a:rPr dirty="0" err="1"/>
              <a:t>του</a:t>
            </a:r>
            <a:r>
              <a:rPr dirty="0"/>
              <a:t> π</a:t>
            </a:r>
            <a:r>
              <a:rPr dirty="0" err="1"/>
              <a:t>εριεχομένου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να εντοπίζετε πιθανές ψευδείς ειδήσεις. </a:t>
            </a:r>
            <a:r>
              <a:rPr dirty="0" err="1"/>
              <a:t>Έν</a:t>
            </a:r>
            <a:r>
              <a:rPr dirty="0"/>
              <a:t>ας ασφαλής τρόπος είναι να αναζητάτε την πληροφορία και σε άλλες έγκυρες πηγές</a:t>
            </a:r>
            <a:r>
              <a:rPr dirty="0" smtClean="0"/>
              <a:t>.</a:t>
            </a:r>
            <a:endParaRPr lang="el-GR" dirty="0" smtClean="0"/>
          </a:p>
          <a:p>
            <a:pPr algn="l">
              <a:defRPr sz="1800"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924606"/>
            <a:ext cx="4762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2400" b="1"/>
            </a:pPr>
            <a:r>
              <a:rPr dirty="0" err="1"/>
              <a:t>Σε</a:t>
            </a:r>
            <a:r>
              <a:rPr dirty="0"/>
              <a:t>βασμός και Ευγένεια στο Διαδίκτυο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1800"/>
            </a:pPr>
            <a:r>
              <a:rPr dirty="0" err="1"/>
              <a:t>Στο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αδίκτυο πρέπει να συμπεριφερόμαστε με σεβασμό προς τους άλλους. Ο </a:t>
            </a:r>
            <a:r>
              <a:rPr dirty="0" err="1"/>
              <a:t>δι</a:t>
            </a:r>
            <a:r>
              <a:rPr dirty="0"/>
              <a:t>αδικτυακός εκφοβισμός (cyberbullying) μπορεί να έχει σοβαρές ψυχολογικές συνέπειες. </a:t>
            </a:r>
            <a:r>
              <a:rPr dirty="0" err="1"/>
              <a:t>Αν</a:t>
            </a:r>
            <a:r>
              <a:rPr dirty="0"/>
              <a:t> β</a:t>
            </a:r>
            <a:r>
              <a:rPr dirty="0" err="1"/>
              <a:t>ρεθείτε</a:t>
            </a:r>
            <a:r>
              <a:rPr dirty="0"/>
              <a:t> α</a:t>
            </a:r>
            <a:r>
              <a:rPr dirty="0" err="1"/>
              <a:t>ντιμέτω</a:t>
            </a:r>
            <a:r>
              <a:rPr dirty="0"/>
              <a:t>ποι με εκφοβισμό, ζητήστε βοήθεια και μην απαντάτε</a:t>
            </a:r>
            <a:r>
              <a:rPr dirty="0" smtClean="0"/>
              <a:t>.</a:t>
            </a:r>
            <a:endParaRPr lang="el-GR" dirty="0" smtClean="0"/>
          </a:p>
          <a:p>
            <a:pPr algn="l">
              <a:defRPr sz="1800"/>
            </a:pPr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46" y="3177137"/>
            <a:ext cx="5514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430</Words>
  <Application>Microsoft Office PowerPoint</Application>
  <PresentationFormat>Προβολή στην οθόνη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Τι είναι η Ασφάλεια στο Διαδίκτυο;</vt:lpstr>
      <vt:lpstr>Γιατί είναι Σημαντική;</vt:lpstr>
      <vt:lpstr>Προσωπικά Δεδομένα</vt:lpstr>
      <vt:lpstr>Ισχυροί Κωδικοί Πρόσβασης</vt:lpstr>
      <vt:lpstr>Αποφυγή Υποκλοπών (Phishing)</vt:lpstr>
      <vt:lpstr>Προστασία Συσκευών (Antivirus)</vt:lpstr>
      <vt:lpstr>Ασφαλής Πλοήγηση στα Social Media</vt:lpstr>
      <vt:lpstr>Αναγνώριση Ψευδών Ειδήσεων (Fake News)</vt:lpstr>
      <vt:lpstr>Σεβασμός και Ευγένεια στο Διαδίκτυο</vt:lpstr>
      <vt:lpstr>Πηγές Βοήθειας και Καθοδήγησης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η Ασφάλεια στο Διαδίκτυο;</dc:title>
  <dc:creator>ΔΕΣΠΟΙΝΑ ΔΗΜΟΥΛΑ</dc:creator>
  <dc:description>generated using python-pptx</dc:description>
  <cp:lastModifiedBy>ΔΕΣΠΟΙΝΑ ΔΗΜΟΥΛΑ</cp:lastModifiedBy>
  <cp:revision>5</cp:revision>
  <dcterms:created xsi:type="dcterms:W3CDTF">2013-01-27T09:14:16Z</dcterms:created>
  <dcterms:modified xsi:type="dcterms:W3CDTF">2024-10-30T17:55:56Z</dcterms:modified>
</cp:coreProperties>
</file>