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0C0240-0D4C-4188-A638-382E6706F4AE}" type="datetimeFigureOut">
              <a:rPr lang="el-GR" smtClean="0"/>
              <a:pPr/>
              <a:t>15/12/2024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0D17E2-3A3E-4005-8840-BE75BD72B71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ΟΙΚΟΝΟΜΙΚΕΣ ΔΙΑΚΥΜΑΝΣΕΙΣ-ΠΛΗΘΩΡΙΣΜΟΣ-ΑΝΕΡΓΙΑ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ΚΕΦΑΛΑΙΟ ΕΝΑΤΟ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Οικονομικές διακυμάνσεις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880425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14282" y="2786058"/>
            <a:ext cx="1285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οικονομία δεν είναι ποτέ στάσιμη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6429356" y="2357430"/>
            <a:ext cx="27146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Οι μεταβολές ονομάζονται</a:t>
            </a:r>
            <a:r>
              <a:rPr lang="el-GR" sz="1600" b="1" dirty="0"/>
              <a:t> οικονομικές διακυμάνσεις </a:t>
            </a:r>
            <a:r>
              <a:rPr lang="el-GR" sz="1600" dirty="0"/>
              <a:t>ή </a:t>
            </a:r>
            <a:r>
              <a:rPr lang="el-GR" sz="1600" b="1" dirty="0"/>
              <a:t>οικονομικοί κύκλοι</a:t>
            </a:r>
            <a:r>
              <a:rPr lang="el-GR" sz="1600" dirty="0"/>
              <a:t> και παρουσιάζουν μια συστηματική κυκλικότητα</a:t>
            </a:r>
            <a:r>
              <a:rPr lang="el-GR" dirty="0"/>
              <a:t>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5429256" y="3857628"/>
            <a:ext cx="2428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οικονομικοί κύκλοι: 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επαναλαμβάνονται</a:t>
            </a:r>
          </a:p>
          <a:p>
            <a:pPr>
              <a:buFont typeface="Arial" pitchFamily="34" charset="0"/>
              <a:buChar char="•"/>
            </a:pPr>
            <a:r>
              <a:rPr lang="el-GR" dirty="0"/>
              <a:t> δεν είναι ίδιοι ως προς την ένταση και τη διάρκειά τους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Φάσεις οικονομικού κύκλου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l-GR" dirty="0"/>
              <a:t>εκτεταμένη ανεργία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έλλειψη επενδύσεων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ανεπαρκή ζήτηση καταναλωτικών αγαθών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αχρησιμοποίητη ή πλεονάζουσα παραγωγική δυναμικότητα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παραγωγή και το εισόδημα βρίσκονται στο χαμηλότερο επίπεδό τους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οι τιμές, αν δε μειώνονται, τουλάχιστον δεν αυξάνονται ή αυξάνονται ελάχιστα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τα κέρδη των επιχειρήσεων είναι χαμηλά.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πολλές επιχειρήσεις μπορεί να έχουν ζημιές αντί για κέρδη.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/>
              <a:t>Το γενικό επιχειρηματικό κλίμα δεν είναι ευνοϊκό για την ανάληψη επενδύσεων και επικρατεί απαισιοδοξία για το μέλλον.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571472" y="1142984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/>
              <a:t>ΦΑΣΗ ΥΦΕΣΗΣ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Φάσεις οικονομικού κύκλου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/>
              <a:t> </a:t>
            </a:r>
            <a:r>
              <a:rPr lang="el-GR" sz="2600" b="1" i="1" u="sng" dirty="0"/>
              <a:t>Η φάση της ανόδου ή άνθησης</a:t>
            </a:r>
          </a:p>
          <a:p>
            <a:pPr>
              <a:buNone/>
            </a:pPr>
            <a:endParaRPr lang="el-GR" sz="2600" b="1" i="1" u="sng" dirty="0"/>
          </a:p>
          <a:p>
            <a:pPr lvl="0"/>
            <a:r>
              <a:rPr lang="el-GR" dirty="0"/>
              <a:t>αύξηση της παραγωγής (εύκολο γιατί υπάρχουν υποαπασχολούμενοι παραγωγικοί συντελεστές)</a:t>
            </a:r>
          </a:p>
          <a:p>
            <a:pPr lvl="0"/>
            <a:r>
              <a:rPr lang="el-GR" dirty="0"/>
              <a:t>αύξηση του εισοδήματος</a:t>
            </a:r>
          </a:p>
          <a:p>
            <a:pPr lvl="0"/>
            <a:r>
              <a:rPr lang="el-GR" dirty="0"/>
              <a:t>αύξηση της απασχόλησης</a:t>
            </a:r>
          </a:p>
          <a:p>
            <a:pPr lvl="0"/>
            <a:r>
              <a:rPr lang="el-GR" dirty="0"/>
              <a:t>αύξηση  της συνολική ζήτησης</a:t>
            </a:r>
          </a:p>
          <a:p>
            <a:pPr lvl="0"/>
            <a:r>
              <a:rPr lang="el-GR" dirty="0"/>
              <a:t>αύξηση κερδών</a:t>
            </a:r>
          </a:p>
          <a:p>
            <a:pPr lvl="0"/>
            <a:r>
              <a:rPr lang="el-GR" dirty="0"/>
              <a:t>ευνοϊκό κλίμα για επενδύσεις</a:t>
            </a:r>
          </a:p>
          <a:p>
            <a:pPr lvl="0"/>
            <a:r>
              <a:rPr lang="el-GR" dirty="0"/>
              <a:t>αρχίζουν να εμφανίζονται και οι πρώτες αυξήσεις των τιμών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Φάσεις οικονομικού κύκλου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/>
              <a:t> </a:t>
            </a:r>
            <a:r>
              <a:rPr lang="el-GR" sz="3100" b="1" i="1" u="sng" dirty="0"/>
              <a:t>Η φάση της κρίσης </a:t>
            </a:r>
            <a:r>
              <a:rPr lang="el-GR" dirty="0"/>
              <a:t>(η οικονομία βρίσκεται στην κορυφή του κύκλου)</a:t>
            </a:r>
          </a:p>
          <a:p>
            <a:pPr>
              <a:buNone/>
            </a:pPr>
            <a:endParaRPr lang="el-GR" dirty="0"/>
          </a:p>
          <a:p>
            <a:pPr lvl="0">
              <a:buFont typeface="Wingdings" pitchFamily="2" charset="2"/>
              <a:buChar char="v"/>
            </a:pPr>
            <a:r>
              <a:rPr lang="el-GR" dirty="0"/>
              <a:t>αύξηση τιμών πιο έντονη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η οικονομία πλησιάζει το επίπεδο της πλήρους απασχόλησης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ελλείψεις αρχικά σε ορισμένες κατηγορίες εξειδικευμένης εργασίας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αργότερα ελλείψεις σε ολόκληρο το εργατικό δυναμικό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δυσκολία στην αύξηση της παραγωγής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το κόστος παραγωγής αυξάνεται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η αύξηση των τιμών γενικεύεται</a:t>
            </a:r>
          </a:p>
          <a:p>
            <a:pPr lvl="0">
              <a:buFont typeface="Wingdings" pitchFamily="2" charset="2"/>
              <a:buChar char="v"/>
            </a:pPr>
            <a:r>
              <a:rPr lang="el-GR" dirty="0"/>
              <a:t>η οικονομία γίνεται πιο ευάλωτη </a:t>
            </a:r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Φάσεις οικονομικού κύκλου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sz="2200" b="1" i="1" u="sng" dirty="0"/>
              <a:t>Η φάση της καθόδου</a:t>
            </a:r>
          </a:p>
          <a:p>
            <a:pPr>
              <a:buNone/>
            </a:pPr>
            <a:endParaRPr lang="el-GR" sz="2200" b="1" i="1" u="sng" dirty="0"/>
          </a:p>
          <a:p>
            <a:pPr lvl="0">
              <a:buFont typeface="Wingdings" pitchFamily="2" charset="2"/>
              <a:buChar char="q"/>
            </a:pPr>
            <a:r>
              <a:rPr lang="el-GR" sz="2800" dirty="0"/>
              <a:t>μείωση της κατανάλωσης</a:t>
            </a:r>
          </a:p>
          <a:p>
            <a:pPr lvl="0">
              <a:buFont typeface="Wingdings" pitchFamily="2" charset="2"/>
              <a:buChar char="q"/>
            </a:pPr>
            <a:r>
              <a:rPr lang="el-GR" sz="2800" dirty="0"/>
              <a:t>στασιμότητα ή μείωση των επενδύσεων</a:t>
            </a:r>
          </a:p>
          <a:p>
            <a:pPr lvl="0">
              <a:buFont typeface="Wingdings" pitchFamily="2" charset="2"/>
              <a:buChar char="q"/>
            </a:pPr>
            <a:r>
              <a:rPr lang="el-GR" sz="2800" dirty="0"/>
              <a:t>μείωση του εισοδήματος</a:t>
            </a:r>
          </a:p>
          <a:p>
            <a:pPr lvl="0">
              <a:buFont typeface="Wingdings" pitchFamily="2" charset="2"/>
              <a:buChar char="q"/>
            </a:pPr>
            <a:r>
              <a:rPr lang="el-GR" sz="2800" dirty="0"/>
              <a:t>μείωση απασχόλησης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</TotalTime>
  <Words>247</Words>
  <Application>Microsoft Office PowerPoint</Application>
  <PresentationFormat>Προβολή στην οθόνη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Διάμεσος</vt:lpstr>
      <vt:lpstr>ΟΙΚΟΝΟΜΙΚΕΣ ΔΙΑΚΥΜΑΝΣΕΙΣ-ΠΛΗΘΩΡΙΣΜΟΣ-ΑΝΕΡΓΙΑ</vt:lpstr>
      <vt:lpstr>Οικονομικές διακυμάνσεις</vt:lpstr>
      <vt:lpstr>Φάσεις οικονομικού κύκλου </vt:lpstr>
      <vt:lpstr>Φάσεις οικονομικού κύκλου </vt:lpstr>
      <vt:lpstr>Φάσεις οικονομικού κύκλου</vt:lpstr>
      <vt:lpstr>Φάσεις οικονομικού κύκλου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ΟΙΚΟΝΟΜΙΚΕΣ ΔΙΑΚΥΜΑΝΣΕΙΣ-ΠΛΗΘΩΡΙΣΜΟΣ-ΑΝΕΡΓΙΑ</dc:title>
  <dc:creator>Maria Stamatiou</dc:creator>
  <cp:lastModifiedBy>Elissavet Mouratidou</cp:lastModifiedBy>
  <cp:revision>4</cp:revision>
  <dcterms:created xsi:type="dcterms:W3CDTF">2024-01-08T16:23:59Z</dcterms:created>
  <dcterms:modified xsi:type="dcterms:W3CDTF">2024-12-15T16:00:24Z</dcterms:modified>
</cp:coreProperties>
</file>