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60" r:id="rId5"/>
    <p:sldId id="259"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62" d="100"/>
          <a:sy n="62" d="100"/>
        </p:scale>
        <p:origin x="8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2516B3-AE91-443C-850A-BCF56DC52DF8}"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1EC93F2C-CE03-425F-86D1-00A89374E6CF}">
      <dgm:prSet phldrT="[Κείμενο]"/>
      <dgm:spPr/>
      <dgm:t>
        <a:bodyPr/>
        <a:lstStyle/>
        <a:p>
          <a:r>
            <a:rPr lang="el-GR" b="1" dirty="0">
              <a:highlight>
                <a:srgbClr val="000000"/>
              </a:highlight>
              <a:latin typeface="Palatino Linotype" panose="02040502050505030304" pitchFamily="18" charset="0"/>
            </a:rPr>
            <a:t>ΟΙΚΟΝΟΜΙΚΕΣ ΛΕΙΤΟΥΡΓΙΕΣ</a:t>
          </a:r>
          <a:endParaRPr lang="en-US" b="1" dirty="0">
            <a:highlight>
              <a:srgbClr val="000000"/>
            </a:highlight>
            <a:latin typeface="Palatino Linotype" panose="02040502050505030304" pitchFamily="18" charset="0"/>
          </a:endParaRPr>
        </a:p>
      </dgm:t>
    </dgm:pt>
    <dgm:pt modelId="{94BF6210-AA1A-4382-939D-712D77580B45}" type="parTrans" cxnId="{7B67265D-818B-4776-9AA5-E687C4B4FCD8}">
      <dgm:prSet/>
      <dgm:spPr/>
      <dgm:t>
        <a:bodyPr/>
        <a:lstStyle/>
        <a:p>
          <a:endParaRPr lang="en-US"/>
        </a:p>
      </dgm:t>
    </dgm:pt>
    <dgm:pt modelId="{DA63E0CA-9011-4F36-9E74-518A880B8726}" type="sibTrans" cxnId="{7B67265D-818B-4776-9AA5-E687C4B4FCD8}">
      <dgm:prSet/>
      <dgm:spPr/>
      <dgm:t>
        <a:bodyPr/>
        <a:lstStyle/>
        <a:p>
          <a:endParaRPr lang="en-US"/>
        </a:p>
      </dgm:t>
    </dgm:pt>
    <dgm:pt modelId="{D8B3403D-D7F8-4FF2-B505-54B344606485}">
      <dgm:prSet phldrT="[Κείμενο]" custT="1"/>
      <dgm:spPr/>
      <dgm:t>
        <a:bodyPr/>
        <a:lstStyle/>
        <a:p>
          <a:r>
            <a:rPr lang="el-GR" sz="2000" b="1" dirty="0">
              <a:highlight>
                <a:srgbClr val="000000"/>
              </a:highlight>
              <a:latin typeface="Palatino Linotype" panose="02040502050505030304" pitchFamily="18" charset="0"/>
            </a:rPr>
            <a:t>Η ΠΑΡΟΧΗ ΟΡΙΣΜΕΝΟΥ ΘΕΣΜΙΚΟΥ ΠΛΑΙΣΙΟΥ</a:t>
          </a:r>
          <a:endParaRPr lang="en-US" sz="2000" b="1" dirty="0">
            <a:highlight>
              <a:srgbClr val="000000"/>
            </a:highlight>
            <a:latin typeface="Palatino Linotype" panose="02040502050505030304" pitchFamily="18" charset="0"/>
          </a:endParaRPr>
        </a:p>
      </dgm:t>
    </dgm:pt>
    <dgm:pt modelId="{A59FB377-D384-47D8-B787-DF8A15C14A5F}" type="parTrans" cxnId="{7C273966-B9D6-46CC-9F15-B70FA8A9A72C}">
      <dgm:prSet/>
      <dgm:spPr/>
      <dgm:t>
        <a:bodyPr/>
        <a:lstStyle/>
        <a:p>
          <a:endParaRPr lang="en-US"/>
        </a:p>
      </dgm:t>
    </dgm:pt>
    <dgm:pt modelId="{61C3C455-95E9-4932-A03F-832CB2BDE2D9}" type="sibTrans" cxnId="{7C273966-B9D6-46CC-9F15-B70FA8A9A72C}">
      <dgm:prSet/>
      <dgm:spPr/>
      <dgm:t>
        <a:bodyPr/>
        <a:lstStyle/>
        <a:p>
          <a:endParaRPr lang="en-US"/>
        </a:p>
      </dgm:t>
    </dgm:pt>
    <dgm:pt modelId="{9DBC1A5B-DE7C-4EF3-9ADF-D2CCB567EF84}">
      <dgm:prSet phldrT="[Κείμενο]" custT="1"/>
      <dgm:spPr/>
      <dgm:t>
        <a:bodyPr/>
        <a:lstStyle/>
        <a:p>
          <a:r>
            <a:rPr lang="el-GR" sz="1800" b="1" dirty="0">
              <a:highlight>
                <a:srgbClr val="000000"/>
              </a:highlight>
              <a:latin typeface="Palatino Linotype" panose="02040502050505030304" pitchFamily="18" charset="0"/>
            </a:rPr>
            <a:t>Η ΕΞΑΣΦΑΛΙΣΗ ΟΙΚΟΝΟΜΙΚΗΣ ΣΤΑΘΕΡΟΤΗΤΑΣ ΚΑΙ ΑΝΑΠΤΥΞΗΣ</a:t>
          </a:r>
          <a:endParaRPr lang="en-US" sz="1800" b="1" dirty="0">
            <a:highlight>
              <a:srgbClr val="000000"/>
            </a:highlight>
            <a:latin typeface="Palatino Linotype" panose="02040502050505030304" pitchFamily="18" charset="0"/>
          </a:endParaRPr>
        </a:p>
      </dgm:t>
    </dgm:pt>
    <dgm:pt modelId="{E10E0789-307D-413E-ABB6-8090BDCA7662}" type="parTrans" cxnId="{1139FAE6-FC1F-4D0D-8FA7-B38F52C07447}">
      <dgm:prSet/>
      <dgm:spPr/>
      <dgm:t>
        <a:bodyPr/>
        <a:lstStyle/>
        <a:p>
          <a:endParaRPr lang="en-US"/>
        </a:p>
      </dgm:t>
    </dgm:pt>
    <dgm:pt modelId="{031DEF58-C784-4711-9ADE-FDB1B9D9B0F5}" type="sibTrans" cxnId="{1139FAE6-FC1F-4D0D-8FA7-B38F52C07447}">
      <dgm:prSet/>
      <dgm:spPr/>
      <dgm:t>
        <a:bodyPr/>
        <a:lstStyle/>
        <a:p>
          <a:endParaRPr lang="en-US"/>
        </a:p>
      </dgm:t>
    </dgm:pt>
    <dgm:pt modelId="{1032A4BD-DE9C-4572-A27F-0B74A3416C55}">
      <dgm:prSet phldrT="[Κείμενο]" custT="1"/>
      <dgm:spPr/>
      <dgm:t>
        <a:bodyPr/>
        <a:lstStyle/>
        <a:p>
          <a:r>
            <a:rPr lang="el-GR" sz="2400" b="1" dirty="0">
              <a:highlight>
                <a:srgbClr val="000000"/>
              </a:highlight>
              <a:latin typeface="Palatino Linotype" panose="02040502050505030304" pitchFamily="18" charset="0"/>
            </a:rPr>
            <a:t>ΑΝΑΔΙΑΝΟΜΗ ΤΟΥ ΕΙΣΟΔΗΜΑΤΟΣ</a:t>
          </a:r>
          <a:endParaRPr lang="en-US" sz="2400" b="1" dirty="0">
            <a:highlight>
              <a:srgbClr val="000000"/>
            </a:highlight>
          </a:endParaRPr>
        </a:p>
      </dgm:t>
    </dgm:pt>
    <dgm:pt modelId="{9EF9EB8C-F500-4318-B778-F76B8CF9AF67}" type="parTrans" cxnId="{077979B7-9238-41B2-9FDE-A94F7A47CF93}">
      <dgm:prSet/>
      <dgm:spPr/>
      <dgm:t>
        <a:bodyPr/>
        <a:lstStyle/>
        <a:p>
          <a:endParaRPr lang="el-GR" dirty="0"/>
        </a:p>
        <a:p>
          <a:endParaRPr lang="en-US" dirty="0"/>
        </a:p>
      </dgm:t>
    </dgm:pt>
    <dgm:pt modelId="{9084E06F-47C3-4186-80CA-AE4DEBE1A220}" type="sibTrans" cxnId="{077979B7-9238-41B2-9FDE-A94F7A47CF93}">
      <dgm:prSet/>
      <dgm:spPr/>
      <dgm:t>
        <a:bodyPr/>
        <a:lstStyle/>
        <a:p>
          <a:endParaRPr lang="en-US"/>
        </a:p>
      </dgm:t>
    </dgm:pt>
    <dgm:pt modelId="{1B50B322-B9A6-4B5C-B733-9BDA192EE643}">
      <dgm:prSet phldrT="[Κείμενο]" custT="1"/>
      <dgm:spPr/>
      <dgm:t>
        <a:bodyPr/>
        <a:lstStyle/>
        <a:p>
          <a:pPr algn="ctr"/>
          <a:r>
            <a:rPr lang="el-GR" sz="2400" b="1" dirty="0">
              <a:highlight>
                <a:srgbClr val="000000"/>
              </a:highlight>
              <a:latin typeface="Palatino Linotype" panose="02040502050505030304" pitchFamily="18" charset="0"/>
            </a:rPr>
            <a:t>Η ΠΑΡΟΧΗ ΔΗΜΟΣΙΩΝ ΑΓΑΘΩΝ</a:t>
          </a:r>
        </a:p>
        <a:p>
          <a:pPr algn="ctr"/>
          <a:endParaRPr lang="el-GR" sz="700" dirty="0"/>
        </a:p>
        <a:p>
          <a:pPr algn="ctr"/>
          <a:endParaRPr lang="el-GR" sz="700" dirty="0"/>
        </a:p>
        <a:p>
          <a:pPr algn="ctr"/>
          <a:endParaRPr lang="el-GR" sz="700" dirty="0"/>
        </a:p>
        <a:p>
          <a:pPr algn="ctr"/>
          <a:endParaRPr lang="en-US" sz="700" dirty="0"/>
        </a:p>
      </dgm:t>
    </dgm:pt>
    <dgm:pt modelId="{29BAB9F5-1AAE-407C-973C-D62EB2D6607F}" type="parTrans" cxnId="{0088DBD8-A846-4D67-B825-5F7ADEB4CAD3}">
      <dgm:prSet/>
      <dgm:spPr/>
      <dgm:t>
        <a:bodyPr/>
        <a:lstStyle/>
        <a:p>
          <a:endParaRPr lang="en-US"/>
        </a:p>
      </dgm:t>
    </dgm:pt>
    <dgm:pt modelId="{66E66352-C85B-41A5-9B51-9045A6FCAC79}" type="sibTrans" cxnId="{0088DBD8-A846-4D67-B825-5F7ADEB4CAD3}">
      <dgm:prSet/>
      <dgm:spPr/>
      <dgm:t>
        <a:bodyPr/>
        <a:lstStyle/>
        <a:p>
          <a:endParaRPr lang="en-US"/>
        </a:p>
      </dgm:t>
    </dgm:pt>
    <dgm:pt modelId="{F99AE434-9487-4083-B09C-F2DD5C56EAB7}" type="pres">
      <dgm:prSet presAssocID="{9A2516B3-AE91-443C-850A-BCF56DC52DF8}" presName="Name0" presStyleCnt="0">
        <dgm:presLayoutVars>
          <dgm:chPref val="1"/>
          <dgm:dir/>
          <dgm:animOne val="branch"/>
          <dgm:animLvl val="lvl"/>
          <dgm:resizeHandles val="exact"/>
        </dgm:presLayoutVars>
      </dgm:prSet>
      <dgm:spPr/>
    </dgm:pt>
    <dgm:pt modelId="{14F2AA3F-971B-4885-B399-7F4F965095D7}" type="pres">
      <dgm:prSet presAssocID="{1EC93F2C-CE03-425F-86D1-00A89374E6CF}" presName="root1" presStyleCnt="0"/>
      <dgm:spPr/>
    </dgm:pt>
    <dgm:pt modelId="{86AFA480-FCA8-49C5-A314-928491A070F3}" type="pres">
      <dgm:prSet presAssocID="{1EC93F2C-CE03-425F-86D1-00A89374E6CF}" presName="LevelOneTextNode" presStyleLbl="node0" presStyleIdx="0" presStyleCnt="1" custScaleX="342185">
        <dgm:presLayoutVars>
          <dgm:chPref val="3"/>
        </dgm:presLayoutVars>
      </dgm:prSet>
      <dgm:spPr/>
    </dgm:pt>
    <dgm:pt modelId="{01741A99-97EF-450F-AAFF-5B804966D8EF}" type="pres">
      <dgm:prSet presAssocID="{1EC93F2C-CE03-425F-86D1-00A89374E6CF}" presName="level2hierChild" presStyleCnt="0"/>
      <dgm:spPr/>
    </dgm:pt>
    <dgm:pt modelId="{754B8A49-3F4C-42EF-BD13-829D6CE556A6}" type="pres">
      <dgm:prSet presAssocID="{A59FB377-D384-47D8-B787-DF8A15C14A5F}" presName="conn2-1" presStyleLbl="parChTrans1D2" presStyleIdx="0" presStyleCnt="4"/>
      <dgm:spPr/>
    </dgm:pt>
    <dgm:pt modelId="{40E6A4AC-6628-43A5-85C9-372D2B24D447}" type="pres">
      <dgm:prSet presAssocID="{A59FB377-D384-47D8-B787-DF8A15C14A5F}" presName="connTx" presStyleLbl="parChTrans1D2" presStyleIdx="0" presStyleCnt="4"/>
      <dgm:spPr/>
    </dgm:pt>
    <dgm:pt modelId="{ADE06B16-4C5E-42A6-B8C1-1EE00B73E37A}" type="pres">
      <dgm:prSet presAssocID="{D8B3403D-D7F8-4FF2-B505-54B344606485}" presName="root2" presStyleCnt="0"/>
      <dgm:spPr/>
    </dgm:pt>
    <dgm:pt modelId="{69E40913-D9DE-48CC-BBF4-669E4A0A6492}" type="pres">
      <dgm:prSet presAssocID="{D8B3403D-D7F8-4FF2-B505-54B344606485}" presName="LevelTwoTextNode" presStyleLbl="node2" presStyleIdx="0" presStyleCnt="4" custScaleX="298407" custScaleY="162693" custLinFactNeighborX="-1592" custLinFactNeighborY="-3481">
        <dgm:presLayoutVars>
          <dgm:chPref val="3"/>
        </dgm:presLayoutVars>
      </dgm:prSet>
      <dgm:spPr/>
    </dgm:pt>
    <dgm:pt modelId="{7AFFAF9B-F136-4B49-B6A0-971D73BC4A89}" type="pres">
      <dgm:prSet presAssocID="{D8B3403D-D7F8-4FF2-B505-54B344606485}" presName="level3hierChild" presStyleCnt="0"/>
      <dgm:spPr/>
    </dgm:pt>
    <dgm:pt modelId="{9F0A8BD6-CDC9-4BD4-8BD4-61E8187D747A}" type="pres">
      <dgm:prSet presAssocID="{E10E0789-307D-413E-ABB6-8090BDCA7662}" presName="conn2-1" presStyleLbl="parChTrans1D2" presStyleIdx="1" presStyleCnt="4"/>
      <dgm:spPr/>
    </dgm:pt>
    <dgm:pt modelId="{4EAE8034-7F23-4E7A-96F2-504FE90043F5}" type="pres">
      <dgm:prSet presAssocID="{E10E0789-307D-413E-ABB6-8090BDCA7662}" presName="connTx" presStyleLbl="parChTrans1D2" presStyleIdx="1" presStyleCnt="4"/>
      <dgm:spPr/>
    </dgm:pt>
    <dgm:pt modelId="{A538ABA1-58F4-4101-8265-D540138F8AA4}" type="pres">
      <dgm:prSet presAssocID="{9DBC1A5B-DE7C-4EF3-9ADF-D2CCB567EF84}" presName="root2" presStyleCnt="0"/>
      <dgm:spPr/>
    </dgm:pt>
    <dgm:pt modelId="{CCD08B09-6905-4BC5-8F61-14FFF5EBF592}" type="pres">
      <dgm:prSet presAssocID="{9DBC1A5B-DE7C-4EF3-9ADF-D2CCB567EF84}" presName="LevelTwoTextNode" presStyleLbl="node2" presStyleIdx="1" presStyleCnt="4" custScaleX="296492" custScaleY="119801">
        <dgm:presLayoutVars>
          <dgm:chPref val="3"/>
        </dgm:presLayoutVars>
      </dgm:prSet>
      <dgm:spPr/>
    </dgm:pt>
    <dgm:pt modelId="{10BB8BBB-8985-44BC-AC63-3E8DCDB83F83}" type="pres">
      <dgm:prSet presAssocID="{9DBC1A5B-DE7C-4EF3-9ADF-D2CCB567EF84}" presName="level3hierChild" presStyleCnt="0"/>
      <dgm:spPr/>
    </dgm:pt>
    <dgm:pt modelId="{84D02F14-873F-45F4-8D80-B0865AC2500F}" type="pres">
      <dgm:prSet presAssocID="{9EF9EB8C-F500-4318-B778-F76B8CF9AF67}" presName="conn2-1" presStyleLbl="parChTrans1D2" presStyleIdx="2" presStyleCnt="4"/>
      <dgm:spPr/>
    </dgm:pt>
    <dgm:pt modelId="{D5042A09-E580-43BE-96BB-838617DC504C}" type="pres">
      <dgm:prSet presAssocID="{9EF9EB8C-F500-4318-B778-F76B8CF9AF67}" presName="connTx" presStyleLbl="parChTrans1D2" presStyleIdx="2" presStyleCnt="4"/>
      <dgm:spPr/>
    </dgm:pt>
    <dgm:pt modelId="{0A5CA04F-E560-4EDF-B599-D33157B79B1D}" type="pres">
      <dgm:prSet presAssocID="{1032A4BD-DE9C-4572-A27F-0B74A3416C55}" presName="root2" presStyleCnt="0"/>
      <dgm:spPr/>
    </dgm:pt>
    <dgm:pt modelId="{1A97BC46-6A1F-4744-8CFA-89EB42267435}" type="pres">
      <dgm:prSet presAssocID="{1032A4BD-DE9C-4572-A27F-0B74A3416C55}" presName="LevelTwoTextNode" presStyleLbl="node2" presStyleIdx="2" presStyleCnt="4" custScaleX="299530">
        <dgm:presLayoutVars>
          <dgm:chPref val="3"/>
        </dgm:presLayoutVars>
      </dgm:prSet>
      <dgm:spPr/>
    </dgm:pt>
    <dgm:pt modelId="{B588A514-B058-495F-8A0C-4559A74CDEAA}" type="pres">
      <dgm:prSet presAssocID="{1032A4BD-DE9C-4572-A27F-0B74A3416C55}" presName="level3hierChild" presStyleCnt="0"/>
      <dgm:spPr/>
    </dgm:pt>
    <dgm:pt modelId="{A4ED6E86-5E19-44B4-A121-41E0C92DAFB2}" type="pres">
      <dgm:prSet presAssocID="{29BAB9F5-1AAE-407C-973C-D62EB2D6607F}" presName="conn2-1" presStyleLbl="parChTrans1D2" presStyleIdx="3" presStyleCnt="4"/>
      <dgm:spPr/>
    </dgm:pt>
    <dgm:pt modelId="{ED1BA3B6-56AD-4EFB-A638-74C83B0F6760}" type="pres">
      <dgm:prSet presAssocID="{29BAB9F5-1AAE-407C-973C-D62EB2D6607F}" presName="connTx" presStyleLbl="parChTrans1D2" presStyleIdx="3" presStyleCnt="4"/>
      <dgm:spPr/>
    </dgm:pt>
    <dgm:pt modelId="{BBB3B950-0507-4AFF-B860-09ADDEA18C85}" type="pres">
      <dgm:prSet presAssocID="{1B50B322-B9A6-4B5C-B733-9BDA192EE643}" presName="root2" presStyleCnt="0"/>
      <dgm:spPr/>
    </dgm:pt>
    <dgm:pt modelId="{F283BCA7-835C-485A-81AB-DF300BF14063}" type="pres">
      <dgm:prSet presAssocID="{1B50B322-B9A6-4B5C-B733-9BDA192EE643}" presName="LevelTwoTextNode" presStyleLbl="node2" presStyleIdx="3" presStyleCnt="4" custScaleX="298415" custScaleY="146043" custLinFactNeighborX="958" custLinFactNeighborY="4850">
        <dgm:presLayoutVars>
          <dgm:chPref val="3"/>
        </dgm:presLayoutVars>
      </dgm:prSet>
      <dgm:spPr/>
    </dgm:pt>
    <dgm:pt modelId="{63126C06-867F-471D-83A1-1B879CF12969}" type="pres">
      <dgm:prSet presAssocID="{1B50B322-B9A6-4B5C-B733-9BDA192EE643}" presName="level3hierChild" presStyleCnt="0"/>
      <dgm:spPr/>
    </dgm:pt>
  </dgm:ptLst>
  <dgm:cxnLst>
    <dgm:cxn modelId="{B184891F-0929-4F58-B9FE-4E8E75AEB553}" type="presOf" srcId="{9DBC1A5B-DE7C-4EF3-9ADF-D2CCB567EF84}" destId="{CCD08B09-6905-4BC5-8F61-14FFF5EBF592}" srcOrd="0" destOrd="0" presId="urn:microsoft.com/office/officeart/2008/layout/HorizontalMultiLevelHierarchy"/>
    <dgm:cxn modelId="{91B0235D-7B4F-4FC8-A4DA-1F9331621ECD}" type="presOf" srcId="{E10E0789-307D-413E-ABB6-8090BDCA7662}" destId="{9F0A8BD6-CDC9-4BD4-8BD4-61E8187D747A}" srcOrd="0" destOrd="0" presId="urn:microsoft.com/office/officeart/2008/layout/HorizontalMultiLevelHierarchy"/>
    <dgm:cxn modelId="{7B67265D-818B-4776-9AA5-E687C4B4FCD8}" srcId="{9A2516B3-AE91-443C-850A-BCF56DC52DF8}" destId="{1EC93F2C-CE03-425F-86D1-00A89374E6CF}" srcOrd="0" destOrd="0" parTransId="{94BF6210-AA1A-4382-939D-712D77580B45}" sibTransId="{DA63E0CA-9011-4F36-9E74-518A880B8726}"/>
    <dgm:cxn modelId="{D51B5E5D-280A-49C1-BE3E-D692BC988F59}" type="presOf" srcId="{E10E0789-307D-413E-ABB6-8090BDCA7662}" destId="{4EAE8034-7F23-4E7A-96F2-504FE90043F5}" srcOrd="1" destOrd="0" presId="urn:microsoft.com/office/officeart/2008/layout/HorizontalMultiLevelHierarchy"/>
    <dgm:cxn modelId="{66FC925E-D6AB-4770-A1FD-74CEC342724C}" type="presOf" srcId="{A59FB377-D384-47D8-B787-DF8A15C14A5F}" destId="{754B8A49-3F4C-42EF-BD13-829D6CE556A6}" srcOrd="0" destOrd="0" presId="urn:microsoft.com/office/officeart/2008/layout/HorizontalMultiLevelHierarchy"/>
    <dgm:cxn modelId="{56EE4661-C313-4606-8C88-BB3829FB36E7}" type="presOf" srcId="{29BAB9F5-1AAE-407C-973C-D62EB2D6607F}" destId="{ED1BA3B6-56AD-4EFB-A638-74C83B0F6760}" srcOrd="1" destOrd="0" presId="urn:microsoft.com/office/officeart/2008/layout/HorizontalMultiLevelHierarchy"/>
    <dgm:cxn modelId="{85AD9063-0595-47EF-84E3-71C0A7D8AF9C}" type="presOf" srcId="{9EF9EB8C-F500-4318-B778-F76B8CF9AF67}" destId="{84D02F14-873F-45F4-8D80-B0865AC2500F}" srcOrd="0" destOrd="0" presId="urn:microsoft.com/office/officeart/2008/layout/HorizontalMultiLevelHierarchy"/>
    <dgm:cxn modelId="{7C273966-B9D6-46CC-9F15-B70FA8A9A72C}" srcId="{1EC93F2C-CE03-425F-86D1-00A89374E6CF}" destId="{D8B3403D-D7F8-4FF2-B505-54B344606485}" srcOrd="0" destOrd="0" parTransId="{A59FB377-D384-47D8-B787-DF8A15C14A5F}" sibTransId="{61C3C455-95E9-4932-A03F-832CB2BDE2D9}"/>
    <dgm:cxn modelId="{4F58277C-F7C1-430A-94EC-FAC82AA2C349}" type="presOf" srcId="{A59FB377-D384-47D8-B787-DF8A15C14A5F}" destId="{40E6A4AC-6628-43A5-85C9-372D2B24D447}" srcOrd="1" destOrd="0" presId="urn:microsoft.com/office/officeart/2008/layout/HorizontalMultiLevelHierarchy"/>
    <dgm:cxn modelId="{436032B3-5F59-46B0-87A1-789EB17C89DB}" type="presOf" srcId="{1EC93F2C-CE03-425F-86D1-00A89374E6CF}" destId="{86AFA480-FCA8-49C5-A314-928491A070F3}" srcOrd="0" destOrd="0" presId="urn:microsoft.com/office/officeart/2008/layout/HorizontalMultiLevelHierarchy"/>
    <dgm:cxn modelId="{077979B7-9238-41B2-9FDE-A94F7A47CF93}" srcId="{1EC93F2C-CE03-425F-86D1-00A89374E6CF}" destId="{1032A4BD-DE9C-4572-A27F-0B74A3416C55}" srcOrd="2" destOrd="0" parTransId="{9EF9EB8C-F500-4318-B778-F76B8CF9AF67}" sibTransId="{9084E06F-47C3-4186-80CA-AE4DEBE1A220}"/>
    <dgm:cxn modelId="{B116D2BC-7308-49DF-A8A5-DDAA9941A91D}" type="presOf" srcId="{1B50B322-B9A6-4B5C-B733-9BDA192EE643}" destId="{F283BCA7-835C-485A-81AB-DF300BF14063}" srcOrd="0" destOrd="0" presId="urn:microsoft.com/office/officeart/2008/layout/HorizontalMultiLevelHierarchy"/>
    <dgm:cxn modelId="{22C547C7-2719-46EB-9606-54FC43D51935}" type="presOf" srcId="{9A2516B3-AE91-443C-850A-BCF56DC52DF8}" destId="{F99AE434-9487-4083-B09C-F2DD5C56EAB7}" srcOrd="0" destOrd="0" presId="urn:microsoft.com/office/officeart/2008/layout/HorizontalMultiLevelHierarchy"/>
    <dgm:cxn modelId="{C768FCCB-19EE-4459-B252-55B334A6E537}" type="presOf" srcId="{1032A4BD-DE9C-4572-A27F-0B74A3416C55}" destId="{1A97BC46-6A1F-4744-8CFA-89EB42267435}" srcOrd="0" destOrd="0" presId="urn:microsoft.com/office/officeart/2008/layout/HorizontalMultiLevelHierarchy"/>
    <dgm:cxn modelId="{0088DBD8-A846-4D67-B825-5F7ADEB4CAD3}" srcId="{1EC93F2C-CE03-425F-86D1-00A89374E6CF}" destId="{1B50B322-B9A6-4B5C-B733-9BDA192EE643}" srcOrd="3" destOrd="0" parTransId="{29BAB9F5-1AAE-407C-973C-D62EB2D6607F}" sibTransId="{66E66352-C85B-41A5-9B51-9045A6FCAC79}"/>
    <dgm:cxn modelId="{EE1ACDE2-7296-4896-BC00-6167F84B66C3}" type="presOf" srcId="{9EF9EB8C-F500-4318-B778-F76B8CF9AF67}" destId="{D5042A09-E580-43BE-96BB-838617DC504C}" srcOrd="1" destOrd="0" presId="urn:microsoft.com/office/officeart/2008/layout/HorizontalMultiLevelHierarchy"/>
    <dgm:cxn modelId="{1139FAE6-FC1F-4D0D-8FA7-B38F52C07447}" srcId="{1EC93F2C-CE03-425F-86D1-00A89374E6CF}" destId="{9DBC1A5B-DE7C-4EF3-9ADF-D2CCB567EF84}" srcOrd="1" destOrd="0" parTransId="{E10E0789-307D-413E-ABB6-8090BDCA7662}" sibTransId="{031DEF58-C784-4711-9ADE-FDB1B9D9B0F5}"/>
    <dgm:cxn modelId="{34F662EE-A1FF-4D9F-9AAF-814CB42707E4}" type="presOf" srcId="{D8B3403D-D7F8-4FF2-B505-54B344606485}" destId="{69E40913-D9DE-48CC-BBF4-669E4A0A6492}" srcOrd="0" destOrd="0" presId="urn:microsoft.com/office/officeart/2008/layout/HorizontalMultiLevelHierarchy"/>
    <dgm:cxn modelId="{C83938FB-1352-4A64-B8EA-98F267327F24}" type="presOf" srcId="{29BAB9F5-1AAE-407C-973C-D62EB2D6607F}" destId="{A4ED6E86-5E19-44B4-A121-41E0C92DAFB2}" srcOrd="0" destOrd="0" presId="urn:microsoft.com/office/officeart/2008/layout/HorizontalMultiLevelHierarchy"/>
    <dgm:cxn modelId="{0A9BB2FF-452E-44EE-A2C6-871B6EF2B95A}" type="presParOf" srcId="{F99AE434-9487-4083-B09C-F2DD5C56EAB7}" destId="{14F2AA3F-971B-4885-B399-7F4F965095D7}" srcOrd="0" destOrd="0" presId="urn:microsoft.com/office/officeart/2008/layout/HorizontalMultiLevelHierarchy"/>
    <dgm:cxn modelId="{6380C37E-D4DA-4581-9E0F-C741FFCC0B8E}" type="presParOf" srcId="{14F2AA3F-971B-4885-B399-7F4F965095D7}" destId="{86AFA480-FCA8-49C5-A314-928491A070F3}" srcOrd="0" destOrd="0" presId="urn:microsoft.com/office/officeart/2008/layout/HorizontalMultiLevelHierarchy"/>
    <dgm:cxn modelId="{CC341E80-ACBF-4218-99FA-AEB6C278332A}" type="presParOf" srcId="{14F2AA3F-971B-4885-B399-7F4F965095D7}" destId="{01741A99-97EF-450F-AAFF-5B804966D8EF}" srcOrd="1" destOrd="0" presId="urn:microsoft.com/office/officeart/2008/layout/HorizontalMultiLevelHierarchy"/>
    <dgm:cxn modelId="{C99C8F87-2673-48AF-ACC0-7E1C066377A9}" type="presParOf" srcId="{01741A99-97EF-450F-AAFF-5B804966D8EF}" destId="{754B8A49-3F4C-42EF-BD13-829D6CE556A6}" srcOrd="0" destOrd="0" presId="urn:microsoft.com/office/officeart/2008/layout/HorizontalMultiLevelHierarchy"/>
    <dgm:cxn modelId="{948A24E1-A4E1-469C-B09B-DD378D59260F}" type="presParOf" srcId="{754B8A49-3F4C-42EF-BD13-829D6CE556A6}" destId="{40E6A4AC-6628-43A5-85C9-372D2B24D447}" srcOrd="0" destOrd="0" presId="urn:microsoft.com/office/officeart/2008/layout/HorizontalMultiLevelHierarchy"/>
    <dgm:cxn modelId="{BB9C65D7-9A7A-415F-8533-ED85939C0376}" type="presParOf" srcId="{01741A99-97EF-450F-AAFF-5B804966D8EF}" destId="{ADE06B16-4C5E-42A6-B8C1-1EE00B73E37A}" srcOrd="1" destOrd="0" presId="urn:microsoft.com/office/officeart/2008/layout/HorizontalMultiLevelHierarchy"/>
    <dgm:cxn modelId="{055AFE2C-751A-4C67-A407-298DA6A13173}" type="presParOf" srcId="{ADE06B16-4C5E-42A6-B8C1-1EE00B73E37A}" destId="{69E40913-D9DE-48CC-BBF4-669E4A0A6492}" srcOrd="0" destOrd="0" presId="urn:microsoft.com/office/officeart/2008/layout/HorizontalMultiLevelHierarchy"/>
    <dgm:cxn modelId="{177CE214-D2AA-419A-BBB7-DBCFB14DECE4}" type="presParOf" srcId="{ADE06B16-4C5E-42A6-B8C1-1EE00B73E37A}" destId="{7AFFAF9B-F136-4B49-B6A0-971D73BC4A89}" srcOrd="1" destOrd="0" presId="urn:microsoft.com/office/officeart/2008/layout/HorizontalMultiLevelHierarchy"/>
    <dgm:cxn modelId="{9FC0A203-1B77-446A-9645-AB65059AB7C8}" type="presParOf" srcId="{01741A99-97EF-450F-AAFF-5B804966D8EF}" destId="{9F0A8BD6-CDC9-4BD4-8BD4-61E8187D747A}" srcOrd="2" destOrd="0" presId="urn:microsoft.com/office/officeart/2008/layout/HorizontalMultiLevelHierarchy"/>
    <dgm:cxn modelId="{09FDEC52-EC6B-40AB-8010-95A1B69B2678}" type="presParOf" srcId="{9F0A8BD6-CDC9-4BD4-8BD4-61E8187D747A}" destId="{4EAE8034-7F23-4E7A-96F2-504FE90043F5}" srcOrd="0" destOrd="0" presId="urn:microsoft.com/office/officeart/2008/layout/HorizontalMultiLevelHierarchy"/>
    <dgm:cxn modelId="{69889D74-6EBD-48C4-A091-A2E64195BED3}" type="presParOf" srcId="{01741A99-97EF-450F-AAFF-5B804966D8EF}" destId="{A538ABA1-58F4-4101-8265-D540138F8AA4}" srcOrd="3" destOrd="0" presId="urn:microsoft.com/office/officeart/2008/layout/HorizontalMultiLevelHierarchy"/>
    <dgm:cxn modelId="{16DC1802-0D2A-4DBC-9C1B-ED3F55AFD59B}" type="presParOf" srcId="{A538ABA1-58F4-4101-8265-D540138F8AA4}" destId="{CCD08B09-6905-4BC5-8F61-14FFF5EBF592}" srcOrd="0" destOrd="0" presId="urn:microsoft.com/office/officeart/2008/layout/HorizontalMultiLevelHierarchy"/>
    <dgm:cxn modelId="{163F4638-C744-409F-B17E-320295BAB75B}" type="presParOf" srcId="{A538ABA1-58F4-4101-8265-D540138F8AA4}" destId="{10BB8BBB-8985-44BC-AC63-3E8DCDB83F83}" srcOrd="1" destOrd="0" presId="urn:microsoft.com/office/officeart/2008/layout/HorizontalMultiLevelHierarchy"/>
    <dgm:cxn modelId="{00CD7908-B28B-4316-A526-5323E55FE9FC}" type="presParOf" srcId="{01741A99-97EF-450F-AAFF-5B804966D8EF}" destId="{84D02F14-873F-45F4-8D80-B0865AC2500F}" srcOrd="4" destOrd="0" presId="urn:microsoft.com/office/officeart/2008/layout/HorizontalMultiLevelHierarchy"/>
    <dgm:cxn modelId="{0D90E61A-0F0E-4428-8BBC-4799AA798BC0}" type="presParOf" srcId="{84D02F14-873F-45F4-8D80-B0865AC2500F}" destId="{D5042A09-E580-43BE-96BB-838617DC504C}" srcOrd="0" destOrd="0" presId="urn:microsoft.com/office/officeart/2008/layout/HorizontalMultiLevelHierarchy"/>
    <dgm:cxn modelId="{EBD454AE-4025-4742-A255-CF0C23C054D4}" type="presParOf" srcId="{01741A99-97EF-450F-AAFF-5B804966D8EF}" destId="{0A5CA04F-E560-4EDF-B599-D33157B79B1D}" srcOrd="5" destOrd="0" presId="urn:microsoft.com/office/officeart/2008/layout/HorizontalMultiLevelHierarchy"/>
    <dgm:cxn modelId="{9151888A-4D33-422D-A506-993AD2ECF580}" type="presParOf" srcId="{0A5CA04F-E560-4EDF-B599-D33157B79B1D}" destId="{1A97BC46-6A1F-4744-8CFA-89EB42267435}" srcOrd="0" destOrd="0" presId="urn:microsoft.com/office/officeart/2008/layout/HorizontalMultiLevelHierarchy"/>
    <dgm:cxn modelId="{71C12E83-56CA-48DB-BB95-C33F1B3037CB}" type="presParOf" srcId="{0A5CA04F-E560-4EDF-B599-D33157B79B1D}" destId="{B588A514-B058-495F-8A0C-4559A74CDEAA}" srcOrd="1" destOrd="0" presId="urn:microsoft.com/office/officeart/2008/layout/HorizontalMultiLevelHierarchy"/>
    <dgm:cxn modelId="{49281933-453D-46B6-B2E7-B9816153620B}" type="presParOf" srcId="{01741A99-97EF-450F-AAFF-5B804966D8EF}" destId="{A4ED6E86-5E19-44B4-A121-41E0C92DAFB2}" srcOrd="6" destOrd="0" presId="urn:microsoft.com/office/officeart/2008/layout/HorizontalMultiLevelHierarchy"/>
    <dgm:cxn modelId="{3EC58316-5BAC-41FB-A909-2871854294F3}" type="presParOf" srcId="{A4ED6E86-5E19-44B4-A121-41E0C92DAFB2}" destId="{ED1BA3B6-56AD-4EFB-A638-74C83B0F6760}" srcOrd="0" destOrd="0" presId="urn:microsoft.com/office/officeart/2008/layout/HorizontalMultiLevelHierarchy"/>
    <dgm:cxn modelId="{2E2566E8-CB81-43E3-950A-3B516699EAC1}" type="presParOf" srcId="{01741A99-97EF-450F-AAFF-5B804966D8EF}" destId="{BBB3B950-0507-4AFF-B860-09ADDEA18C85}" srcOrd="7" destOrd="0" presId="urn:microsoft.com/office/officeart/2008/layout/HorizontalMultiLevelHierarchy"/>
    <dgm:cxn modelId="{F0E429F5-A05E-4D12-8D39-C0EE0B35CDC8}" type="presParOf" srcId="{BBB3B950-0507-4AFF-B860-09ADDEA18C85}" destId="{F283BCA7-835C-485A-81AB-DF300BF14063}" srcOrd="0" destOrd="0" presId="urn:microsoft.com/office/officeart/2008/layout/HorizontalMultiLevelHierarchy"/>
    <dgm:cxn modelId="{33427EDC-612A-4FDA-A2B0-96BACED2C440}" type="presParOf" srcId="{BBB3B950-0507-4AFF-B860-09ADDEA18C85}" destId="{63126C06-867F-471D-83A1-1B879CF12969}"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C05165-1904-402F-AF66-8C84CF64B074}"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8FBB2830-4840-4A87-B6E4-EAAC548932A7}">
      <dgm:prSet phldrT="[Κείμενο]" custT="1"/>
      <dgm:spPr/>
      <dgm:t>
        <a:bodyPr/>
        <a:lstStyle/>
        <a:p>
          <a:r>
            <a:rPr lang="el-GR" sz="1800" b="1" dirty="0">
              <a:solidFill>
                <a:schemeClr val="tx1"/>
              </a:solidFill>
              <a:latin typeface="Times New Roman" panose="02020603050405020304" pitchFamily="18" charset="0"/>
              <a:cs typeface="Times New Roman" panose="02020603050405020304" pitchFamily="18" charset="0"/>
            </a:rPr>
            <a:t>ΜΕ ΟΙΚΟΝΟΜΙΚΟ ΚΡΙΤΗΡΙΟ</a:t>
          </a:r>
          <a:endParaRPr lang="en-US" sz="1800" b="1" dirty="0">
            <a:solidFill>
              <a:schemeClr val="tx1"/>
            </a:solidFill>
            <a:latin typeface="Times New Roman" panose="02020603050405020304" pitchFamily="18" charset="0"/>
            <a:cs typeface="Times New Roman" panose="02020603050405020304" pitchFamily="18" charset="0"/>
          </a:endParaRPr>
        </a:p>
      </dgm:t>
    </dgm:pt>
    <dgm:pt modelId="{526886BD-BF81-4741-BCD5-98DB260FAD4E}" type="parTrans" cxnId="{1AFC4EDB-BB83-471D-A013-F4E18AFF7ED0}">
      <dgm:prSet/>
      <dgm:spPr/>
      <dgm:t>
        <a:bodyPr/>
        <a:lstStyle/>
        <a:p>
          <a:endParaRPr lang="en-US"/>
        </a:p>
      </dgm:t>
    </dgm:pt>
    <dgm:pt modelId="{80622503-7219-42AD-BB6E-C32D6E6DD06D}" type="sibTrans" cxnId="{1AFC4EDB-BB83-471D-A013-F4E18AFF7ED0}">
      <dgm:prSet/>
      <dgm:spPr/>
      <dgm:t>
        <a:bodyPr/>
        <a:lstStyle/>
        <a:p>
          <a:endParaRPr lang="en-US"/>
        </a:p>
      </dgm:t>
    </dgm:pt>
    <dgm:pt modelId="{41907CA0-76DF-4DEB-9047-7DB2A5151078}">
      <dgm:prSet phldrT="[Κείμενο]" custT="1"/>
      <dgm:spPr/>
      <dgm:t>
        <a:bodyPr/>
        <a:lstStyle/>
        <a:p>
          <a:r>
            <a:rPr lang="el-GR" sz="1600" b="1" dirty="0">
              <a:solidFill>
                <a:schemeClr val="tx1"/>
              </a:solidFill>
              <a:latin typeface="Palatino Linotype" panose="02040502050505030304" pitchFamily="18" charset="0"/>
            </a:rPr>
            <a:t>ΔΑΠΑΝΕΣ ΓΙΑ ΥΠΗΡΕΣΙΕΣ &amp; ΠΡΟΪΟΝΤΑ</a:t>
          </a:r>
          <a:endParaRPr lang="en-US" sz="1600" b="1" dirty="0">
            <a:solidFill>
              <a:schemeClr val="tx1"/>
            </a:solidFill>
            <a:latin typeface="Palatino Linotype" panose="02040502050505030304" pitchFamily="18" charset="0"/>
          </a:endParaRPr>
        </a:p>
      </dgm:t>
    </dgm:pt>
    <dgm:pt modelId="{37641465-5E0B-43DE-A57B-199492AD8876}" type="parTrans" cxnId="{956B8FC0-9EB0-4B80-88B0-B0B40F69FE2B}">
      <dgm:prSet/>
      <dgm:spPr/>
      <dgm:t>
        <a:bodyPr/>
        <a:lstStyle/>
        <a:p>
          <a:endParaRPr lang="en-US"/>
        </a:p>
      </dgm:t>
    </dgm:pt>
    <dgm:pt modelId="{7DDC9A28-555D-4B4A-8EBC-085607AC59A3}" type="sibTrans" cxnId="{956B8FC0-9EB0-4B80-88B0-B0B40F69FE2B}">
      <dgm:prSet/>
      <dgm:spPr/>
      <dgm:t>
        <a:bodyPr/>
        <a:lstStyle/>
        <a:p>
          <a:endParaRPr lang="en-US"/>
        </a:p>
      </dgm:t>
    </dgm:pt>
    <dgm:pt modelId="{A272AF05-C28C-4E7B-8A8E-E77E5B09D79F}">
      <dgm:prSet phldrT="[Κείμενο]" custT="1"/>
      <dgm:spPr/>
      <dgm:t>
        <a:bodyPr/>
        <a:lstStyle/>
        <a:p>
          <a:r>
            <a:rPr lang="el-GR" sz="1600" b="1" dirty="0">
              <a:solidFill>
                <a:schemeClr val="tx1"/>
              </a:solidFill>
              <a:latin typeface="Times New Roman" panose="02020603050405020304" pitchFamily="18" charset="0"/>
              <a:cs typeface="Times New Roman" panose="02020603050405020304" pitchFamily="18" charset="0"/>
            </a:rPr>
            <a:t>ΜΙΣΘΟΙ</a:t>
          </a:r>
          <a:endParaRPr lang="en-US" sz="1600" b="1" dirty="0">
            <a:solidFill>
              <a:schemeClr val="tx1"/>
            </a:solidFill>
            <a:latin typeface="Times New Roman" panose="02020603050405020304" pitchFamily="18" charset="0"/>
            <a:cs typeface="Times New Roman" panose="02020603050405020304" pitchFamily="18" charset="0"/>
          </a:endParaRPr>
        </a:p>
      </dgm:t>
    </dgm:pt>
    <dgm:pt modelId="{6F490DC4-589E-453B-BE88-94ED4BEA364E}" type="parTrans" cxnId="{7880428E-47CE-435C-8F09-7C2569F3E7D0}">
      <dgm:prSet/>
      <dgm:spPr/>
      <dgm:t>
        <a:bodyPr/>
        <a:lstStyle/>
        <a:p>
          <a:endParaRPr lang="en-US"/>
        </a:p>
      </dgm:t>
    </dgm:pt>
    <dgm:pt modelId="{B9CC7D61-9712-47F2-95DA-1E1546875FDC}" type="sibTrans" cxnId="{7880428E-47CE-435C-8F09-7C2569F3E7D0}">
      <dgm:prSet/>
      <dgm:spPr/>
      <dgm:t>
        <a:bodyPr/>
        <a:lstStyle/>
        <a:p>
          <a:endParaRPr lang="en-US"/>
        </a:p>
      </dgm:t>
    </dgm:pt>
    <dgm:pt modelId="{A5CFEB96-01CC-4B67-9B55-5475FC131710}">
      <dgm:prSet phldrT="[Κείμενο]" custT="1"/>
      <dgm:spPr/>
      <dgm:t>
        <a:bodyPr/>
        <a:lstStyle/>
        <a:p>
          <a:r>
            <a:rPr lang="el-GR" sz="1400" b="1" dirty="0">
              <a:solidFill>
                <a:schemeClr val="tx1"/>
              </a:solidFill>
              <a:latin typeface="Times New Roman" panose="02020603050405020304" pitchFamily="18" charset="0"/>
              <a:cs typeface="Times New Roman" panose="02020603050405020304" pitchFamily="18" charset="0"/>
            </a:rPr>
            <a:t>ΓΡΑΦΙΚΗ ΥΛΗ</a:t>
          </a:r>
          <a:endParaRPr lang="en-US" sz="1400" b="1" dirty="0">
            <a:solidFill>
              <a:schemeClr val="tx1"/>
            </a:solidFill>
            <a:latin typeface="Times New Roman" panose="02020603050405020304" pitchFamily="18" charset="0"/>
            <a:cs typeface="Times New Roman" panose="02020603050405020304" pitchFamily="18" charset="0"/>
          </a:endParaRPr>
        </a:p>
      </dgm:t>
    </dgm:pt>
    <dgm:pt modelId="{29F824DF-43D7-420C-B0E0-972798A20ED9}" type="parTrans" cxnId="{AF3AE99A-90D9-4B56-86FE-29FC1658C263}">
      <dgm:prSet/>
      <dgm:spPr/>
      <dgm:t>
        <a:bodyPr/>
        <a:lstStyle/>
        <a:p>
          <a:endParaRPr lang="en-US"/>
        </a:p>
      </dgm:t>
    </dgm:pt>
    <dgm:pt modelId="{6BC4D518-15FA-4FA6-8DC8-4AA45E4C5799}" type="sibTrans" cxnId="{AF3AE99A-90D9-4B56-86FE-29FC1658C263}">
      <dgm:prSet/>
      <dgm:spPr/>
      <dgm:t>
        <a:bodyPr/>
        <a:lstStyle/>
        <a:p>
          <a:endParaRPr lang="en-US"/>
        </a:p>
      </dgm:t>
    </dgm:pt>
    <dgm:pt modelId="{E2636073-5C32-4468-A372-FB34B30F061B}">
      <dgm:prSet phldrT="[Κείμενο]" custT="1"/>
      <dgm:spPr/>
      <dgm:t>
        <a:bodyPr/>
        <a:lstStyle/>
        <a:p>
          <a:r>
            <a:rPr lang="el-GR" sz="1400" b="1" dirty="0">
              <a:solidFill>
                <a:schemeClr val="tx1"/>
              </a:solidFill>
              <a:latin typeface="Palatino Linotype" panose="02040502050505030304" pitchFamily="18" charset="0"/>
            </a:rPr>
            <a:t>ΜΕΤΑΒΙΒΑΣΤΙΚΕΣ ΠΛΗΡΩΜΕΣ</a:t>
          </a:r>
          <a:endParaRPr lang="en-US" sz="1400" b="1" dirty="0">
            <a:solidFill>
              <a:schemeClr val="tx1"/>
            </a:solidFill>
            <a:latin typeface="Palatino Linotype" panose="02040502050505030304" pitchFamily="18" charset="0"/>
          </a:endParaRPr>
        </a:p>
      </dgm:t>
    </dgm:pt>
    <dgm:pt modelId="{1459C49E-F33B-4403-A8E5-A69851000A5B}" type="parTrans" cxnId="{B7E25CE7-30B3-4EA8-B431-94D7FD928422}">
      <dgm:prSet/>
      <dgm:spPr/>
      <dgm:t>
        <a:bodyPr/>
        <a:lstStyle/>
        <a:p>
          <a:endParaRPr lang="en-US"/>
        </a:p>
      </dgm:t>
    </dgm:pt>
    <dgm:pt modelId="{84508CED-40CF-4CEA-B226-F8A615E3187A}" type="sibTrans" cxnId="{B7E25CE7-30B3-4EA8-B431-94D7FD928422}">
      <dgm:prSet/>
      <dgm:spPr/>
      <dgm:t>
        <a:bodyPr/>
        <a:lstStyle/>
        <a:p>
          <a:endParaRPr lang="en-US"/>
        </a:p>
      </dgm:t>
    </dgm:pt>
    <dgm:pt modelId="{61BB4735-036D-4E30-9306-FC27609DBF71}">
      <dgm:prSet phldrT="[Κείμενο]" custT="1"/>
      <dgm:spPr/>
      <dgm:t>
        <a:bodyPr/>
        <a:lstStyle/>
        <a:p>
          <a:r>
            <a:rPr lang="el-GR" sz="1200" b="1" dirty="0">
              <a:solidFill>
                <a:schemeClr val="tx1"/>
              </a:solidFill>
              <a:latin typeface="Times New Roman" panose="02020603050405020304" pitchFamily="18" charset="0"/>
              <a:cs typeface="Times New Roman" panose="02020603050405020304" pitchFamily="18" charset="0"/>
            </a:rPr>
            <a:t>ΕΠΙΔΟΜΑΤΑ ΑΝΕΡΓΙΑΣ,ΥΠΟΤΡΟΦΙΕΣ</a:t>
          </a:r>
          <a:endParaRPr lang="en-US" sz="1200" b="1" dirty="0">
            <a:solidFill>
              <a:schemeClr val="tx1"/>
            </a:solidFill>
            <a:latin typeface="Times New Roman" panose="02020603050405020304" pitchFamily="18" charset="0"/>
            <a:cs typeface="Times New Roman" panose="02020603050405020304" pitchFamily="18" charset="0"/>
          </a:endParaRPr>
        </a:p>
      </dgm:t>
    </dgm:pt>
    <dgm:pt modelId="{F2B42C30-102D-4897-8B64-93C64DC3CFE5}" type="parTrans" cxnId="{5619E6BD-032A-40C9-88D0-6562B20F3467}">
      <dgm:prSet/>
      <dgm:spPr/>
      <dgm:t>
        <a:bodyPr/>
        <a:lstStyle/>
        <a:p>
          <a:endParaRPr lang="en-US"/>
        </a:p>
      </dgm:t>
    </dgm:pt>
    <dgm:pt modelId="{80478639-5BDE-4729-85D2-9C0DBF4226D5}" type="sibTrans" cxnId="{5619E6BD-032A-40C9-88D0-6562B20F3467}">
      <dgm:prSet/>
      <dgm:spPr/>
      <dgm:t>
        <a:bodyPr/>
        <a:lstStyle/>
        <a:p>
          <a:endParaRPr lang="en-US"/>
        </a:p>
      </dgm:t>
    </dgm:pt>
    <dgm:pt modelId="{FF5B093A-716C-4FD7-BF4B-3CF9206213A5}">
      <dgm:prSet phldrT="[Κείμενο]" custT="1"/>
      <dgm:spPr/>
      <dgm:t>
        <a:bodyPr/>
        <a:lstStyle/>
        <a:p>
          <a:r>
            <a:rPr lang="el-GR" sz="1400" b="1" dirty="0">
              <a:solidFill>
                <a:schemeClr val="tx1"/>
              </a:solidFill>
              <a:latin typeface="Times New Roman" panose="02020603050405020304" pitchFamily="18" charset="0"/>
              <a:cs typeface="Times New Roman" panose="02020603050405020304" pitchFamily="18" charset="0"/>
            </a:rPr>
            <a:t>ΕΝΟΙΚΙΑ ΚΤΙΡΙΩΝ</a:t>
          </a:r>
        </a:p>
        <a:p>
          <a:endParaRPr lang="en-US" sz="1200" dirty="0"/>
        </a:p>
      </dgm:t>
    </dgm:pt>
    <dgm:pt modelId="{C0A74970-9EF5-4D37-B07E-0C1C7A91A1AA}" type="parTrans" cxnId="{83113C46-83EB-4AF4-89E3-D4ECB068181C}">
      <dgm:prSet/>
      <dgm:spPr/>
      <dgm:t>
        <a:bodyPr/>
        <a:lstStyle/>
        <a:p>
          <a:endParaRPr lang="en-US"/>
        </a:p>
      </dgm:t>
    </dgm:pt>
    <dgm:pt modelId="{31A45DE9-237D-4B2D-A943-664E0F147DDF}" type="sibTrans" cxnId="{83113C46-83EB-4AF4-89E3-D4ECB068181C}">
      <dgm:prSet/>
      <dgm:spPr/>
      <dgm:t>
        <a:bodyPr/>
        <a:lstStyle/>
        <a:p>
          <a:endParaRPr lang="en-US"/>
        </a:p>
      </dgm:t>
    </dgm:pt>
    <dgm:pt modelId="{A1113227-CAAD-409D-8936-E6F6B388943D}" type="pres">
      <dgm:prSet presAssocID="{3BC05165-1904-402F-AF66-8C84CF64B074}" presName="diagram" presStyleCnt="0">
        <dgm:presLayoutVars>
          <dgm:chPref val="1"/>
          <dgm:dir/>
          <dgm:animOne val="branch"/>
          <dgm:animLvl val="lvl"/>
          <dgm:resizeHandles val="exact"/>
        </dgm:presLayoutVars>
      </dgm:prSet>
      <dgm:spPr/>
    </dgm:pt>
    <dgm:pt modelId="{28B50B29-BF11-41CD-A184-BFF3375BF793}" type="pres">
      <dgm:prSet presAssocID="{8FBB2830-4840-4A87-B6E4-EAAC548932A7}" presName="root1" presStyleCnt="0"/>
      <dgm:spPr/>
    </dgm:pt>
    <dgm:pt modelId="{1F70BF1C-C85A-4635-A69E-7F59B7621DC3}" type="pres">
      <dgm:prSet presAssocID="{8FBB2830-4840-4A87-B6E4-EAAC548932A7}" presName="LevelOneTextNode" presStyleLbl="node0" presStyleIdx="0" presStyleCnt="1" custScaleX="165219" custScaleY="331491">
        <dgm:presLayoutVars>
          <dgm:chPref val="3"/>
        </dgm:presLayoutVars>
      </dgm:prSet>
      <dgm:spPr/>
    </dgm:pt>
    <dgm:pt modelId="{4AD7A361-049B-4D35-A11A-590059FF621A}" type="pres">
      <dgm:prSet presAssocID="{8FBB2830-4840-4A87-B6E4-EAAC548932A7}" presName="level2hierChild" presStyleCnt="0"/>
      <dgm:spPr/>
    </dgm:pt>
    <dgm:pt modelId="{751CDB06-2D59-4E9A-A183-EB686DFBA295}" type="pres">
      <dgm:prSet presAssocID="{37641465-5E0B-43DE-A57B-199492AD8876}" presName="conn2-1" presStyleLbl="parChTrans1D2" presStyleIdx="0" presStyleCnt="2"/>
      <dgm:spPr/>
    </dgm:pt>
    <dgm:pt modelId="{6126F469-E458-4128-9CF4-30BA982E8534}" type="pres">
      <dgm:prSet presAssocID="{37641465-5E0B-43DE-A57B-199492AD8876}" presName="connTx" presStyleLbl="parChTrans1D2" presStyleIdx="0" presStyleCnt="2"/>
      <dgm:spPr/>
    </dgm:pt>
    <dgm:pt modelId="{D983500C-DE89-4836-95A3-0E6DFC09A135}" type="pres">
      <dgm:prSet presAssocID="{41907CA0-76DF-4DEB-9047-7DB2A5151078}" presName="root2" presStyleCnt="0"/>
      <dgm:spPr/>
    </dgm:pt>
    <dgm:pt modelId="{C5EDB75A-938F-469E-AE2B-99D1ECD6F01A}" type="pres">
      <dgm:prSet presAssocID="{41907CA0-76DF-4DEB-9047-7DB2A5151078}" presName="LevelTwoTextNode" presStyleLbl="node2" presStyleIdx="0" presStyleCnt="2" custScaleX="147882" custScaleY="229282">
        <dgm:presLayoutVars>
          <dgm:chPref val="3"/>
        </dgm:presLayoutVars>
      </dgm:prSet>
      <dgm:spPr/>
    </dgm:pt>
    <dgm:pt modelId="{EF813D40-2A04-4A18-A4B4-D68DC7FCB899}" type="pres">
      <dgm:prSet presAssocID="{41907CA0-76DF-4DEB-9047-7DB2A5151078}" presName="level3hierChild" presStyleCnt="0"/>
      <dgm:spPr/>
    </dgm:pt>
    <dgm:pt modelId="{F97EF04A-9B84-437F-B5DC-D0D5BB377626}" type="pres">
      <dgm:prSet presAssocID="{6F490DC4-589E-453B-BE88-94ED4BEA364E}" presName="conn2-1" presStyleLbl="parChTrans1D3" presStyleIdx="0" presStyleCnt="4"/>
      <dgm:spPr/>
    </dgm:pt>
    <dgm:pt modelId="{B9897B1F-ADBE-4DE9-87A3-7FDF2D205AFF}" type="pres">
      <dgm:prSet presAssocID="{6F490DC4-589E-453B-BE88-94ED4BEA364E}" presName="connTx" presStyleLbl="parChTrans1D3" presStyleIdx="0" presStyleCnt="4"/>
      <dgm:spPr/>
    </dgm:pt>
    <dgm:pt modelId="{8B14917C-3475-4D02-A58F-DA8BA94D58A1}" type="pres">
      <dgm:prSet presAssocID="{A272AF05-C28C-4E7B-8A8E-E77E5B09D79F}" presName="root2" presStyleCnt="0"/>
      <dgm:spPr/>
    </dgm:pt>
    <dgm:pt modelId="{FAC54FA9-F82B-4FB5-A1E6-7B9D89804925}" type="pres">
      <dgm:prSet presAssocID="{A272AF05-C28C-4E7B-8A8E-E77E5B09D79F}" presName="LevelTwoTextNode" presStyleLbl="node3" presStyleIdx="0" presStyleCnt="4">
        <dgm:presLayoutVars>
          <dgm:chPref val="3"/>
        </dgm:presLayoutVars>
      </dgm:prSet>
      <dgm:spPr/>
    </dgm:pt>
    <dgm:pt modelId="{B1F4D702-CA20-45B5-9EF8-FCE22A61781A}" type="pres">
      <dgm:prSet presAssocID="{A272AF05-C28C-4E7B-8A8E-E77E5B09D79F}" presName="level3hierChild" presStyleCnt="0"/>
      <dgm:spPr/>
    </dgm:pt>
    <dgm:pt modelId="{8396D98D-779F-48A3-9B27-03286909BB91}" type="pres">
      <dgm:prSet presAssocID="{29F824DF-43D7-420C-B0E0-972798A20ED9}" presName="conn2-1" presStyleLbl="parChTrans1D3" presStyleIdx="1" presStyleCnt="4"/>
      <dgm:spPr/>
    </dgm:pt>
    <dgm:pt modelId="{03623143-66C6-4AC4-99A2-225C5D90F40C}" type="pres">
      <dgm:prSet presAssocID="{29F824DF-43D7-420C-B0E0-972798A20ED9}" presName="connTx" presStyleLbl="parChTrans1D3" presStyleIdx="1" presStyleCnt="4"/>
      <dgm:spPr/>
    </dgm:pt>
    <dgm:pt modelId="{25E37259-1E81-4C8C-A0BD-DD87E3C64047}" type="pres">
      <dgm:prSet presAssocID="{A5CFEB96-01CC-4B67-9B55-5475FC131710}" presName="root2" presStyleCnt="0"/>
      <dgm:spPr/>
    </dgm:pt>
    <dgm:pt modelId="{EDB89C9E-984B-462F-B5E6-B7CB1990E63E}" type="pres">
      <dgm:prSet presAssocID="{A5CFEB96-01CC-4B67-9B55-5475FC131710}" presName="LevelTwoTextNode" presStyleLbl="node3" presStyleIdx="1" presStyleCnt="4">
        <dgm:presLayoutVars>
          <dgm:chPref val="3"/>
        </dgm:presLayoutVars>
      </dgm:prSet>
      <dgm:spPr/>
    </dgm:pt>
    <dgm:pt modelId="{3371FFBF-2143-463E-9AE4-574152D4C9A0}" type="pres">
      <dgm:prSet presAssocID="{A5CFEB96-01CC-4B67-9B55-5475FC131710}" presName="level3hierChild" presStyleCnt="0"/>
      <dgm:spPr/>
    </dgm:pt>
    <dgm:pt modelId="{06488D89-688F-4BFF-9FB4-796DD5AA5431}" type="pres">
      <dgm:prSet presAssocID="{C0A74970-9EF5-4D37-B07E-0C1C7A91A1AA}" presName="conn2-1" presStyleLbl="parChTrans1D3" presStyleIdx="2" presStyleCnt="4"/>
      <dgm:spPr/>
    </dgm:pt>
    <dgm:pt modelId="{E41D30B8-580B-4F23-9689-78210EF9417F}" type="pres">
      <dgm:prSet presAssocID="{C0A74970-9EF5-4D37-B07E-0C1C7A91A1AA}" presName="connTx" presStyleLbl="parChTrans1D3" presStyleIdx="2" presStyleCnt="4"/>
      <dgm:spPr/>
    </dgm:pt>
    <dgm:pt modelId="{24A8671F-C15F-4284-8293-009DBAC3652D}" type="pres">
      <dgm:prSet presAssocID="{FF5B093A-716C-4FD7-BF4B-3CF9206213A5}" presName="root2" presStyleCnt="0"/>
      <dgm:spPr/>
    </dgm:pt>
    <dgm:pt modelId="{671EC8D3-ABAA-44F1-8808-432E801D8A90}" type="pres">
      <dgm:prSet presAssocID="{FF5B093A-716C-4FD7-BF4B-3CF9206213A5}" presName="LevelTwoTextNode" presStyleLbl="node3" presStyleIdx="2" presStyleCnt="4">
        <dgm:presLayoutVars>
          <dgm:chPref val="3"/>
        </dgm:presLayoutVars>
      </dgm:prSet>
      <dgm:spPr/>
    </dgm:pt>
    <dgm:pt modelId="{E40E012A-DDB5-4982-968E-359FB3DEBFB1}" type="pres">
      <dgm:prSet presAssocID="{FF5B093A-716C-4FD7-BF4B-3CF9206213A5}" presName="level3hierChild" presStyleCnt="0"/>
      <dgm:spPr/>
    </dgm:pt>
    <dgm:pt modelId="{72833F36-C7EB-4423-B485-3DC625175FB4}" type="pres">
      <dgm:prSet presAssocID="{1459C49E-F33B-4403-A8E5-A69851000A5B}" presName="conn2-1" presStyleLbl="parChTrans1D2" presStyleIdx="1" presStyleCnt="2"/>
      <dgm:spPr/>
    </dgm:pt>
    <dgm:pt modelId="{25F5CDFC-BA9A-4CB4-AC0A-72AA0EA25469}" type="pres">
      <dgm:prSet presAssocID="{1459C49E-F33B-4403-A8E5-A69851000A5B}" presName="connTx" presStyleLbl="parChTrans1D2" presStyleIdx="1" presStyleCnt="2"/>
      <dgm:spPr/>
    </dgm:pt>
    <dgm:pt modelId="{52BCBDAF-BAFB-444D-BCBD-F3BDFA2DAA7E}" type="pres">
      <dgm:prSet presAssocID="{E2636073-5C32-4468-A372-FB34B30F061B}" presName="root2" presStyleCnt="0"/>
      <dgm:spPr/>
    </dgm:pt>
    <dgm:pt modelId="{6E09C1D0-6B45-495A-A85B-CE28BB19802B}" type="pres">
      <dgm:prSet presAssocID="{E2636073-5C32-4468-A372-FB34B30F061B}" presName="LevelTwoTextNode" presStyleLbl="node2" presStyleIdx="1" presStyleCnt="2" custScaleX="118762" custScaleY="258149" custLinFactNeighborX="-20" custLinFactNeighborY="-27628">
        <dgm:presLayoutVars>
          <dgm:chPref val="3"/>
        </dgm:presLayoutVars>
      </dgm:prSet>
      <dgm:spPr/>
    </dgm:pt>
    <dgm:pt modelId="{48A7645D-C883-419A-9BF6-AF9953268574}" type="pres">
      <dgm:prSet presAssocID="{E2636073-5C32-4468-A372-FB34B30F061B}" presName="level3hierChild" presStyleCnt="0"/>
      <dgm:spPr/>
    </dgm:pt>
    <dgm:pt modelId="{BB4D6677-D70C-491C-859B-2925E5BC713E}" type="pres">
      <dgm:prSet presAssocID="{F2B42C30-102D-4897-8B64-93C64DC3CFE5}" presName="conn2-1" presStyleLbl="parChTrans1D3" presStyleIdx="3" presStyleCnt="4"/>
      <dgm:spPr/>
    </dgm:pt>
    <dgm:pt modelId="{2ADBA6B2-9EC5-4DD4-A9C8-167F4CB07465}" type="pres">
      <dgm:prSet presAssocID="{F2B42C30-102D-4897-8B64-93C64DC3CFE5}" presName="connTx" presStyleLbl="parChTrans1D3" presStyleIdx="3" presStyleCnt="4"/>
      <dgm:spPr/>
    </dgm:pt>
    <dgm:pt modelId="{988162E1-5934-4E2A-A92E-CF269C2571DC}" type="pres">
      <dgm:prSet presAssocID="{61BB4735-036D-4E30-9306-FC27609DBF71}" presName="root2" presStyleCnt="0"/>
      <dgm:spPr/>
    </dgm:pt>
    <dgm:pt modelId="{0FF6CDF0-5A01-4DE5-8555-5AF960479974}" type="pres">
      <dgm:prSet presAssocID="{61BB4735-036D-4E30-9306-FC27609DBF71}" presName="LevelTwoTextNode" presStyleLbl="node3" presStyleIdx="3" presStyleCnt="4" custScaleX="117772" custScaleY="194837">
        <dgm:presLayoutVars>
          <dgm:chPref val="3"/>
        </dgm:presLayoutVars>
      </dgm:prSet>
      <dgm:spPr/>
    </dgm:pt>
    <dgm:pt modelId="{82CBCB43-8D3C-4D0B-B053-C5FE33861D15}" type="pres">
      <dgm:prSet presAssocID="{61BB4735-036D-4E30-9306-FC27609DBF71}" presName="level3hierChild" presStyleCnt="0"/>
      <dgm:spPr/>
    </dgm:pt>
  </dgm:ptLst>
  <dgm:cxnLst>
    <dgm:cxn modelId="{C76A6716-3072-4F5A-97A3-E73EE4ECEA2E}" type="presOf" srcId="{1459C49E-F33B-4403-A8E5-A69851000A5B}" destId="{25F5CDFC-BA9A-4CB4-AC0A-72AA0EA25469}" srcOrd="1" destOrd="0" presId="urn:microsoft.com/office/officeart/2005/8/layout/hierarchy2"/>
    <dgm:cxn modelId="{AC57CF25-27C9-4A32-A818-2E39B50566E0}" type="presOf" srcId="{F2B42C30-102D-4897-8B64-93C64DC3CFE5}" destId="{2ADBA6B2-9EC5-4DD4-A9C8-167F4CB07465}" srcOrd="1" destOrd="0" presId="urn:microsoft.com/office/officeart/2005/8/layout/hierarchy2"/>
    <dgm:cxn modelId="{95CECF3E-6593-4AD5-8C59-64C15C402999}" type="presOf" srcId="{E2636073-5C32-4468-A372-FB34B30F061B}" destId="{6E09C1D0-6B45-495A-A85B-CE28BB19802B}" srcOrd="0" destOrd="0" presId="urn:microsoft.com/office/officeart/2005/8/layout/hierarchy2"/>
    <dgm:cxn modelId="{DADCFE40-E26C-4601-AE6E-F9CDA3C55F22}" type="presOf" srcId="{8FBB2830-4840-4A87-B6E4-EAAC548932A7}" destId="{1F70BF1C-C85A-4635-A69E-7F59B7621DC3}" srcOrd="0" destOrd="0" presId="urn:microsoft.com/office/officeart/2005/8/layout/hierarchy2"/>
    <dgm:cxn modelId="{F1F6B85B-929C-4BE4-A132-B8447581298F}" type="presOf" srcId="{C0A74970-9EF5-4D37-B07E-0C1C7A91A1AA}" destId="{E41D30B8-580B-4F23-9689-78210EF9417F}" srcOrd="1" destOrd="0" presId="urn:microsoft.com/office/officeart/2005/8/layout/hierarchy2"/>
    <dgm:cxn modelId="{83113C46-83EB-4AF4-89E3-D4ECB068181C}" srcId="{41907CA0-76DF-4DEB-9047-7DB2A5151078}" destId="{FF5B093A-716C-4FD7-BF4B-3CF9206213A5}" srcOrd="2" destOrd="0" parTransId="{C0A74970-9EF5-4D37-B07E-0C1C7A91A1AA}" sibTransId="{31A45DE9-237D-4B2D-A943-664E0F147DDF}"/>
    <dgm:cxn modelId="{3D1B3268-9B6E-4EEA-9AC4-AA2A36747CEF}" type="presOf" srcId="{A272AF05-C28C-4E7B-8A8E-E77E5B09D79F}" destId="{FAC54FA9-F82B-4FB5-A1E6-7B9D89804925}" srcOrd="0" destOrd="0" presId="urn:microsoft.com/office/officeart/2005/8/layout/hierarchy2"/>
    <dgm:cxn modelId="{F791A44A-4586-4F39-B4FE-B8F840083A15}" type="presOf" srcId="{37641465-5E0B-43DE-A57B-199492AD8876}" destId="{751CDB06-2D59-4E9A-A183-EB686DFBA295}" srcOrd="0" destOrd="0" presId="urn:microsoft.com/office/officeart/2005/8/layout/hierarchy2"/>
    <dgm:cxn modelId="{3DE4FE4C-FF5D-4781-9E94-B5992686BD53}" type="presOf" srcId="{FF5B093A-716C-4FD7-BF4B-3CF9206213A5}" destId="{671EC8D3-ABAA-44F1-8808-432E801D8A90}" srcOrd="0" destOrd="0" presId="urn:microsoft.com/office/officeart/2005/8/layout/hierarchy2"/>
    <dgm:cxn modelId="{B2E71671-82D1-49F1-AF6D-8B6827F184A6}" type="presOf" srcId="{29F824DF-43D7-420C-B0E0-972798A20ED9}" destId="{8396D98D-779F-48A3-9B27-03286909BB91}" srcOrd="0" destOrd="0" presId="urn:microsoft.com/office/officeart/2005/8/layout/hierarchy2"/>
    <dgm:cxn modelId="{3C95337C-6B03-44CE-AB26-7DDB91DDB13A}" type="presOf" srcId="{61BB4735-036D-4E30-9306-FC27609DBF71}" destId="{0FF6CDF0-5A01-4DE5-8555-5AF960479974}" srcOrd="0" destOrd="0" presId="urn:microsoft.com/office/officeart/2005/8/layout/hierarchy2"/>
    <dgm:cxn modelId="{5926AA7E-EB73-4FD1-8CD7-901112949FE2}" type="presOf" srcId="{29F824DF-43D7-420C-B0E0-972798A20ED9}" destId="{03623143-66C6-4AC4-99A2-225C5D90F40C}" srcOrd="1" destOrd="0" presId="urn:microsoft.com/office/officeart/2005/8/layout/hierarchy2"/>
    <dgm:cxn modelId="{C5DA9286-0E59-4DF3-B737-0F98B7D4A3AD}" type="presOf" srcId="{F2B42C30-102D-4897-8B64-93C64DC3CFE5}" destId="{BB4D6677-D70C-491C-859B-2925E5BC713E}" srcOrd="0" destOrd="0" presId="urn:microsoft.com/office/officeart/2005/8/layout/hierarchy2"/>
    <dgm:cxn modelId="{7880428E-47CE-435C-8F09-7C2569F3E7D0}" srcId="{41907CA0-76DF-4DEB-9047-7DB2A5151078}" destId="{A272AF05-C28C-4E7B-8A8E-E77E5B09D79F}" srcOrd="0" destOrd="0" parTransId="{6F490DC4-589E-453B-BE88-94ED4BEA364E}" sibTransId="{B9CC7D61-9712-47F2-95DA-1E1546875FDC}"/>
    <dgm:cxn modelId="{AF3AE99A-90D9-4B56-86FE-29FC1658C263}" srcId="{41907CA0-76DF-4DEB-9047-7DB2A5151078}" destId="{A5CFEB96-01CC-4B67-9B55-5475FC131710}" srcOrd="1" destOrd="0" parTransId="{29F824DF-43D7-420C-B0E0-972798A20ED9}" sibTransId="{6BC4D518-15FA-4FA6-8DC8-4AA45E4C5799}"/>
    <dgm:cxn modelId="{865F809C-9F33-446F-9CBB-E8B6E6365A99}" type="presOf" srcId="{A5CFEB96-01CC-4B67-9B55-5475FC131710}" destId="{EDB89C9E-984B-462F-B5E6-B7CB1990E63E}" srcOrd="0" destOrd="0" presId="urn:microsoft.com/office/officeart/2005/8/layout/hierarchy2"/>
    <dgm:cxn modelId="{6F5B6CBD-54D9-4309-9CF3-AE911DA01F04}" type="presOf" srcId="{3BC05165-1904-402F-AF66-8C84CF64B074}" destId="{A1113227-CAAD-409D-8936-E6F6B388943D}" srcOrd="0" destOrd="0" presId="urn:microsoft.com/office/officeart/2005/8/layout/hierarchy2"/>
    <dgm:cxn modelId="{5619E6BD-032A-40C9-88D0-6562B20F3467}" srcId="{E2636073-5C32-4468-A372-FB34B30F061B}" destId="{61BB4735-036D-4E30-9306-FC27609DBF71}" srcOrd="0" destOrd="0" parTransId="{F2B42C30-102D-4897-8B64-93C64DC3CFE5}" sibTransId="{80478639-5BDE-4729-85D2-9C0DBF4226D5}"/>
    <dgm:cxn modelId="{956B8FC0-9EB0-4B80-88B0-B0B40F69FE2B}" srcId="{8FBB2830-4840-4A87-B6E4-EAAC548932A7}" destId="{41907CA0-76DF-4DEB-9047-7DB2A5151078}" srcOrd="0" destOrd="0" parTransId="{37641465-5E0B-43DE-A57B-199492AD8876}" sibTransId="{7DDC9A28-555D-4B4A-8EBC-085607AC59A3}"/>
    <dgm:cxn modelId="{880CEBC1-4469-4404-A397-30CA1A1FB302}" type="presOf" srcId="{C0A74970-9EF5-4D37-B07E-0C1C7A91A1AA}" destId="{06488D89-688F-4BFF-9FB4-796DD5AA5431}" srcOrd="0" destOrd="0" presId="urn:microsoft.com/office/officeart/2005/8/layout/hierarchy2"/>
    <dgm:cxn modelId="{ABBBEDD3-BE31-4EF9-B9A4-ACB83938E8B5}" type="presOf" srcId="{6F490DC4-589E-453B-BE88-94ED4BEA364E}" destId="{F97EF04A-9B84-437F-B5DC-D0D5BB377626}" srcOrd="0" destOrd="0" presId="urn:microsoft.com/office/officeart/2005/8/layout/hierarchy2"/>
    <dgm:cxn modelId="{1AFC4EDB-BB83-471D-A013-F4E18AFF7ED0}" srcId="{3BC05165-1904-402F-AF66-8C84CF64B074}" destId="{8FBB2830-4840-4A87-B6E4-EAAC548932A7}" srcOrd="0" destOrd="0" parTransId="{526886BD-BF81-4741-BCD5-98DB260FAD4E}" sibTransId="{80622503-7219-42AD-BB6E-C32D6E6DD06D}"/>
    <dgm:cxn modelId="{264560E3-47B3-4BAB-B7B5-F8CE53923ECA}" type="presOf" srcId="{6F490DC4-589E-453B-BE88-94ED4BEA364E}" destId="{B9897B1F-ADBE-4DE9-87A3-7FDF2D205AFF}" srcOrd="1" destOrd="0" presId="urn:microsoft.com/office/officeart/2005/8/layout/hierarchy2"/>
    <dgm:cxn modelId="{A6725DE6-E446-4B7F-8E24-C58C9BD0459A}" type="presOf" srcId="{1459C49E-F33B-4403-A8E5-A69851000A5B}" destId="{72833F36-C7EB-4423-B485-3DC625175FB4}" srcOrd="0" destOrd="0" presId="urn:microsoft.com/office/officeart/2005/8/layout/hierarchy2"/>
    <dgm:cxn modelId="{B7E25CE7-30B3-4EA8-B431-94D7FD928422}" srcId="{8FBB2830-4840-4A87-B6E4-EAAC548932A7}" destId="{E2636073-5C32-4468-A372-FB34B30F061B}" srcOrd="1" destOrd="0" parTransId="{1459C49E-F33B-4403-A8E5-A69851000A5B}" sibTransId="{84508CED-40CF-4CEA-B226-F8A615E3187A}"/>
    <dgm:cxn modelId="{3ED790ED-B723-400C-BC39-5458A3597CD6}" type="presOf" srcId="{37641465-5E0B-43DE-A57B-199492AD8876}" destId="{6126F469-E458-4128-9CF4-30BA982E8534}" srcOrd="1" destOrd="0" presId="urn:microsoft.com/office/officeart/2005/8/layout/hierarchy2"/>
    <dgm:cxn modelId="{60573AFB-DE62-4D01-93B6-AFD9F4D17320}" type="presOf" srcId="{41907CA0-76DF-4DEB-9047-7DB2A5151078}" destId="{C5EDB75A-938F-469E-AE2B-99D1ECD6F01A}" srcOrd="0" destOrd="0" presId="urn:microsoft.com/office/officeart/2005/8/layout/hierarchy2"/>
    <dgm:cxn modelId="{32176618-07AD-417A-AC1C-83F613B54E04}" type="presParOf" srcId="{A1113227-CAAD-409D-8936-E6F6B388943D}" destId="{28B50B29-BF11-41CD-A184-BFF3375BF793}" srcOrd="0" destOrd="0" presId="urn:microsoft.com/office/officeart/2005/8/layout/hierarchy2"/>
    <dgm:cxn modelId="{5C12B847-581A-4983-8B2E-EF2EDB37EF72}" type="presParOf" srcId="{28B50B29-BF11-41CD-A184-BFF3375BF793}" destId="{1F70BF1C-C85A-4635-A69E-7F59B7621DC3}" srcOrd="0" destOrd="0" presId="urn:microsoft.com/office/officeart/2005/8/layout/hierarchy2"/>
    <dgm:cxn modelId="{5304628C-53AE-4CD5-8072-C636FAA91FD8}" type="presParOf" srcId="{28B50B29-BF11-41CD-A184-BFF3375BF793}" destId="{4AD7A361-049B-4D35-A11A-590059FF621A}" srcOrd="1" destOrd="0" presId="urn:microsoft.com/office/officeart/2005/8/layout/hierarchy2"/>
    <dgm:cxn modelId="{81E7E0E0-5C7B-414A-9627-30FF31D283CD}" type="presParOf" srcId="{4AD7A361-049B-4D35-A11A-590059FF621A}" destId="{751CDB06-2D59-4E9A-A183-EB686DFBA295}" srcOrd="0" destOrd="0" presId="urn:microsoft.com/office/officeart/2005/8/layout/hierarchy2"/>
    <dgm:cxn modelId="{27F3C67E-0E04-422A-A6B9-DF2A121E6C14}" type="presParOf" srcId="{751CDB06-2D59-4E9A-A183-EB686DFBA295}" destId="{6126F469-E458-4128-9CF4-30BA982E8534}" srcOrd="0" destOrd="0" presId="urn:microsoft.com/office/officeart/2005/8/layout/hierarchy2"/>
    <dgm:cxn modelId="{41987C57-2CD3-49BC-8536-C1B25A877AB7}" type="presParOf" srcId="{4AD7A361-049B-4D35-A11A-590059FF621A}" destId="{D983500C-DE89-4836-95A3-0E6DFC09A135}" srcOrd="1" destOrd="0" presId="urn:microsoft.com/office/officeart/2005/8/layout/hierarchy2"/>
    <dgm:cxn modelId="{CEDC54E1-63C0-48F8-A7FF-875379516191}" type="presParOf" srcId="{D983500C-DE89-4836-95A3-0E6DFC09A135}" destId="{C5EDB75A-938F-469E-AE2B-99D1ECD6F01A}" srcOrd="0" destOrd="0" presId="urn:microsoft.com/office/officeart/2005/8/layout/hierarchy2"/>
    <dgm:cxn modelId="{04DFF189-0F3C-454F-B604-6A76780B9254}" type="presParOf" srcId="{D983500C-DE89-4836-95A3-0E6DFC09A135}" destId="{EF813D40-2A04-4A18-A4B4-D68DC7FCB899}" srcOrd="1" destOrd="0" presId="urn:microsoft.com/office/officeart/2005/8/layout/hierarchy2"/>
    <dgm:cxn modelId="{B739FC88-5DC3-4368-85EB-B9B285137952}" type="presParOf" srcId="{EF813D40-2A04-4A18-A4B4-D68DC7FCB899}" destId="{F97EF04A-9B84-437F-B5DC-D0D5BB377626}" srcOrd="0" destOrd="0" presId="urn:microsoft.com/office/officeart/2005/8/layout/hierarchy2"/>
    <dgm:cxn modelId="{0ED7E395-6EC7-43EF-BA74-B28183A07DE4}" type="presParOf" srcId="{F97EF04A-9B84-437F-B5DC-D0D5BB377626}" destId="{B9897B1F-ADBE-4DE9-87A3-7FDF2D205AFF}" srcOrd="0" destOrd="0" presId="urn:microsoft.com/office/officeart/2005/8/layout/hierarchy2"/>
    <dgm:cxn modelId="{EF4B9754-A5B0-4629-A879-882E127BC689}" type="presParOf" srcId="{EF813D40-2A04-4A18-A4B4-D68DC7FCB899}" destId="{8B14917C-3475-4D02-A58F-DA8BA94D58A1}" srcOrd="1" destOrd="0" presId="urn:microsoft.com/office/officeart/2005/8/layout/hierarchy2"/>
    <dgm:cxn modelId="{A0176833-B45C-437A-847B-BC44751E9569}" type="presParOf" srcId="{8B14917C-3475-4D02-A58F-DA8BA94D58A1}" destId="{FAC54FA9-F82B-4FB5-A1E6-7B9D89804925}" srcOrd="0" destOrd="0" presId="urn:microsoft.com/office/officeart/2005/8/layout/hierarchy2"/>
    <dgm:cxn modelId="{8C9C1DF5-0D0A-40BF-A51D-5E06FE1A7DEB}" type="presParOf" srcId="{8B14917C-3475-4D02-A58F-DA8BA94D58A1}" destId="{B1F4D702-CA20-45B5-9EF8-FCE22A61781A}" srcOrd="1" destOrd="0" presId="urn:microsoft.com/office/officeart/2005/8/layout/hierarchy2"/>
    <dgm:cxn modelId="{7F01DBBA-FFE1-4EB6-BFB5-3E08BA747810}" type="presParOf" srcId="{EF813D40-2A04-4A18-A4B4-D68DC7FCB899}" destId="{8396D98D-779F-48A3-9B27-03286909BB91}" srcOrd="2" destOrd="0" presId="urn:microsoft.com/office/officeart/2005/8/layout/hierarchy2"/>
    <dgm:cxn modelId="{97DD8483-7855-4B83-8AB5-A2FDDF816BC9}" type="presParOf" srcId="{8396D98D-779F-48A3-9B27-03286909BB91}" destId="{03623143-66C6-4AC4-99A2-225C5D90F40C}" srcOrd="0" destOrd="0" presId="urn:microsoft.com/office/officeart/2005/8/layout/hierarchy2"/>
    <dgm:cxn modelId="{B6897CFA-0A28-4025-822A-0B52759E671B}" type="presParOf" srcId="{EF813D40-2A04-4A18-A4B4-D68DC7FCB899}" destId="{25E37259-1E81-4C8C-A0BD-DD87E3C64047}" srcOrd="3" destOrd="0" presId="urn:microsoft.com/office/officeart/2005/8/layout/hierarchy2"/>
    <dgm:cxn modelId="{C8C727E5-5AE1-4283-A173-F3BA173A62DF}" type="presParOf" srcId="{25E37259-1E81-4C8C-A0BD-DD87E3C64047}" destId="{EDB89C9E-984B-462F-B5E6-B7CB1990E63E}" srcOrd="0" destOrd="0" presId="urn:microsoft.com/office/officeart/2005/8/layout/hierarchy2"/>
    <dgm:cxn modelId="{2D58B7E7-0795-4B5D-A90E-7AFBC65DE1DB}" type="presParOf" srcId="{25E37259-1E81-4C8C-A0BD-DD87E3C64047}" destId="{3371FFBF-2143-463E-9AE4-574152D4C9A0}" srcOrd="1" destOrd="0" presId="urn:microsoft.com/office/officeart/2005/8/layout/hierarchy2"/>
    <dgm:cxn modelId="{5E72F35C-FE64-4B99-BD33-8BCAAE809ABD}" type="presParOf" srcId="{EF813D40-2A04-4A18-A4B4-D68DC7FCB899}" destId="{06488D89-688F-4BFF-9FB4-796DD5AA5431}" srcOrd="4" destOrd="0" presId="urn:microsoft.com/office/officeart/2005/8/layout/hierarchy2"/>
    <dgm:cxn modelId="{23FCABDD-1927-4144-AB89-4093150DCC6C}" type="presParOf" srcId="{06488D89-688F-4BFF-9FB4-796DD5AA5431}" destId="{E41D30B8-580B-4F23-9689-78210EF9417F}" srcOrd="0" destOrd="0" presId="urn:microsoft.com/office/officeart/2005/8/layout/hierarchy2"/>
    <dgm:cxn modelId="{F01CC1D5-8119-42A8-AD38-E535992AA3EF}" type="presParOf" srcId="{EF813D40-2A04-4A18-A4B4-D68DC7FCB899}" destId="{24A8671F-C15F-4284-8293-009DBAC3652D}" srcOrd="5" destOrd="0" presId="urn:microsoft.com/office/officeart/2005/8/layout/hierarchy2"/>
    <dgm:cxn modelId="{2F393012-0052-4CAF-B0C2-51F831403DB2}" type="presParOf" srcId="{24A8671F-C15F-4284-8293-009DBAC3652D}" destId="{671EC8D3-ABAA-44F1-8808-432E801D8A90}" srcOrd="0" destOrd="0" presId="urn:microsoft.com/office/officeart/2005/8/layout/hierarchy2"/>
    <dgm:cxn modelId="{8174880C-9334-4CEF-B76E-8B0D8FE8AE4B}" type="presParOf" srcId="{24A8671F-C15F-4284-8293-009DBAC3652D}" destId="{E40E012A-DDB5-4982-968E-359FB3DEBFB1}" srcOrd="1" destOrd="0" presId="urn:microsoft.com/office/officeart/2005/8/layout/hierarchy2"/>
    <dgm:cxn modelId="{63FB84B1-E9A6-4AA1-AC03-318EF9AFD566}" type="presParOf" srcId="{4AD7A361-049B-4D35-A11A-590059FF621A}" destId="{72833F36-C7EB-4423-B485-3DC625175FB4}" srcOrd="2" destOrd="0" presId="urn:microsoft.com/office/officeart/2005/8/layout/hierarchy2"/>
    <dgm:cxn modelId="{D81B2E49-FDC3-4593-9E31-4BDD4BFBD3A3}" type="presParOf" srcId="{72833F36-C7EB-4423-B485-3DC625175FB4}" destId="{25F5CDFC-BA9A-4CB4-AC0A-72AA0EA25469}" srcOrd="0" destOrd="0" presId="urn:microsoft.com/office/officeart/2005/8/layout/hierarchy2"/>
    <dgm:cxn modelId="{591FE826-38AE-4335-951D-401BC6AE6043}" type="presParOf" srcId="{4AD7A361-049B-4D35-A11A-590059FF621A}" destId="{52BCBDAF-BAFB-444D-BCBD-F3BDFA2DAA7E}" srcOrd="3" destOrd="0" presId="urn:microsoft.com/office/officeart/2005/8/layout/hierarchy2"/>
    <dgm:cxn modelId="{3DCB59FF-C235-4BAE-9071-0B20D6249965}" type="presParOf" srcId="{52BCBDAF-BAFB-444D-BCBD-F3BDFA2DAA7E}" destId="{6E09C1D0-6B45-495A-A85B-CE28BB19802B}" srcOrd="0" destOrd="0" presId="urn:microsoft.com/office/officeart/2005/8/layout/hierarchy2"/>
    <dgm:cxn modelId="{BD41B52C-8642-4C1D-9D6C-8B9B617E1010}" type="presParOf" srcId="{52BCBDAF-BAFB-444D-BCBD-F3BDFA2DAA7E}" destId="{48A7645D-C883-419A-9BF6-AF9953268574}" srcOrd="1" destOrd="0" presId="urn:microsoft.com/office/officeart/2005/8/layout/hierarchy2"/>
    <dgm:cxn modelId="{EB65CACD-9C0E-4C79-9EE3-09D2F38E8CDB}" type="presParOf" srcId="{48A7645D-C883-419A-9BF6-AF9953268574}" destId="{BB4D6677-D70C-491C-859B-2925E5BC713E}" srcOrd="0" destOrd="0" presId="urn:microsoft.com/office/officeart/2005/8/layout/hierarchy2"/>
    <dgm:cxn modelId="{5F5DF7D9-7925-4B69-B0A8-76EAF56210B0}" type="presParOf" srcId="{BB4D6677-D70C-491C-859B-2925E5BC713E}" destId="{2ADBA6B2-9EC5-4DD4-A9C8-167F4CB07465}" srcOrd="0" destOrd="0" presId="urn:microsoft.com/office/officeart/2005/8/layout/hierarchy2"/>
    <dgm:cxn modelId="{16B145BD-7299-4BEB-9C5C-63DCD66DD4F7}" type="presParOf" srcId="{48A7645D-C883-419A-9BF6-AF9953268574}" destId="{988162E1-5934-4E2A-A92E-CF269C2571DC}" srcOrd="1" destOrd="0" presId="urn:microsoft.com/office/officeart/2005/8/layout/hierarchy2"/>
    <dgm:cxn modelId="{8D2C7DCC-0779-4328-A2C0-C56939B556BB}" type="presParOf" srcId="{988162E1-5934-4E2A-A92E-CF269C2571DC}" destId="{0FF6CDF0-5A01-4DE5-8555-5AF960479974}" srcOrd="0" destOrd="0" presId="urn:microsoft.com/office/officeart/2005/8/layout/hierarchy2"/>
    <dgm:cxn modelId="{A00043CA-C4D5-4E83-BE00-1FD96748089B}" type="presParOf" srcId="{988162E1-5934-4E2A-A92E-CF269C2571DC}" destId="{82CBCB43-8D3C-4D0B-B053-C5FE33861D1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B3EE2F2-98A5-4ED9-956D-21A4F3C84E57}"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455E635-E6F0-46B6-9B29-C8CF5678C3E7}">
      <dgm:prSet phldrT="[Κείμενο]" custT="1"/>
      <dgm:spPr/>
      <dgm:t>
        <a:bodyPr/>
        <a:lstStyle/>
        <a:p>
          <a:r>
            <a:rPr lang="el-GR" sz="2000" b="1" dirty="0">
              <a:solidFill>
                <a:schemeClr val="tx1"/>
              </a:solidFill>
              <a:latin typeface="Times New Roman" panose="02020603050405020304" pitchFamily="18" charset="0"/>
              <a:cs typeface="Times New Roman" panose="02020603050405020304" pitchFamily="18" charset="0"/>
            </a:rPr>
            <a:t>ΜΕ ΛΕΙΤΟΥΡΓΙΚΟ ΚΡΙΤΗΡΙΟ</a:t>
          </a:r>
          <a:endParaRPr lang="en-US" sz="2000" b="1" dirty="0">
            <a:solidFill>
              <a:schemeClr val="tx1"/>
            </a:solidFill>
            <a:latin typeface="Times New Roman" panose="02020603050405020304" pitchFamily="18" charset="0"/>
            <a:cs typeface="Times New Roman" panose="02020603050405020304" pitchFamily="18" charset="0"/>
          </a:endParaRPr>
        </a:p>
      </dgm:t>
    </dgm:pt>
    <dgm:pt modelId="{B6299F03-4EE5-416F-8272-3FFCDCC47D8E}" type="parTrans" cxnId="{B663280A-3FE1-4557-A8D4-69C4E8FFC841}">
      <dgm:prSet/>
      <dgm:spPr/>
      <dgm:t>
        <a:bodyPr/>
        <a:lstStyle/>
        <a:p>
          <a:endParaRPr lang="en-US"/>
        </a:p>
      </dgm:t>
    </dgm:pt>
    <dgm:pt modelId="{BD6F6ACA-AEBF-48D3-A9D0-22A35A8D9A68}" type="sibTrans" cxnId="{B663280A-3FE1-4557-A8D4-69C4E8FFC841}">
      <dgm:prSet/>
      <dgm:spPr/>
      <dgm:t>
        <a:bodyPr/>
        <a:lstStyle/>
        <a:p>
          <a:endParaRPr lang="en-US"/>
        </a:p>
      </dgm:t>
    </dgm:pt>
    <dgm:pt modelId="{03100B0A-1014-4735-8A30-B62599F6D90D}">
      <dgm:prSet phldrT="[Κείμενο]" custT="1"/>
      <dgm:spPr/>
      <dgm:t>
        <a:bodyPr/>
        <a:lstStyle/>
        <a:p>
          <a:r>
            <a:rPr lang="el-GR" sz="1600" b="1" dirty="0">
              <a:solidFill>
                <a:schemeClr val="tx1"/>
              </a:solidFill>
              <a:latin typeface="Times New Roman" panose="02020603050405020304" pitchFamily="18" charset="0"/>
              <a:cs typeface="Times New Roman" panose="02020603050405020304" pitchFamily="18" charset="0"/>
            </a:rPr>
            <a:t>Κατατάσσονται σε ομοειδείς κατηγορίες ανάλογα με τη λειτουργία τους</a:t>
          </a:r>
          <a:endParaRPr lang="en-US" sz="1600" b="1" dirty="0">
            <a:solidFill>
              <a:schemeClr val="tx1"/>
            </a:solidFill>
            <a:latin typeface="Times New Roman" panose="02020603050405020304" pitchFamily="18" charset="0"/>
            <a:cs typeface="Times New Roman" panose="02020603050405020304" pitchFamily="18" charset="0"/>
          </a:endParaRPr>
        </a:p>
      </dgm:t>
    </dgm:pt>
    <dgm:pt modelId="{577F9395-51D2-496A-A107-5230F80BE5AF}" type="parTrans" cxnId="{DB0DDDDB-3738-4873-B484-61D5BE939FC6}">
      <dgm:prSet/>
      <dgm:spPr/>
      <dgm:t>
        <a:bodyPr/>
        <a:lstStyle/>
        <a:p>
          <a:endParaRPr lang="en-US"/>
        </a:p>
      </dgm:t>
    </dgm:pt>
    <dgm:pt modelId="{F1531A7D-ECD2-48FB-BF15-4A57F25C63BF}" type="sibTrans" cxnId="{DB0DDDDB-3738-4873-B484-61D5BE939FC6}">
      <dgm:prSet/>
      <dgm:spPr/>
      <dgm:t>
        <a:bodyPr/>
        <a:lstStyle/>
        <a:p>
          <a:endParaRPr lang="en-US"/>
        </a:p>
      </dgm:t>
    </dgm:pt>
    <dgm:pt modelId="{A24715D9-EBCE-470A-B729-FF464E979319}">
      <dgm:prSet phldrT="[Κείμενο]" custT="1"/>
      <dgm:spPr/>
      <dgm:t>
        <a:bodyPr/>
        <a:lstStyle/>
        <a:p>
          <a:r>
            <a:rPr lang="el-GR" sz="1600" b="1" dirty="0">
              <a:solidFill>
                <a:schemeClr val="tx1"/>
              </a:solidFill>
              <a:latin typeface="Times New Roman" panose="02020603050405020304" pitchFamily="18" charset="0"/>
              <a:cs typeface="Times New Roman" panose="02020603050405020304" pitchFamily="18" charset="0"/>
            </a:rPr>
            <a:t>Π.χ.: Για την Παιδεία</a:t>
          </a:r>
          <a:endParaRPr lang="en-US" sz="1600" dirty="0">
            <a:solidFill>
              <a:schemeClr val="tx1"/>
            </a:solidFill>
            <a:latin typeface="Times New Roman" panose="02020603050405020304" pitchFamily="18" charset="0"/>
            <a:cs typeface="Times New Roman" panose="02020603050405020304" pitchFamily="18" charset="0"/>
          </a:endParaRPr>
        </a:p>
      </dgm:t>
    </dgm:pt>
    <dgm:pt modelId="{19F5AC23-A160-4D22-B276-3E489DA9785B}" type="parTrans" cxnId="{E19F922E-3B70-4648-9BE5-4D5D2B07C79E}">
      <dgm:prSet/>
      <dgm:spPr/>
      <dgm:t>
        <a:bodyPr/>
        <a:lstStyle/>
        <a:p>
          <a:endParaRPr lang="en-US"/>
        </a:p>
      </dgm:t>
    </dgm:pt>
    <dgm:pt modelId="{1DFE2F3F-BE54-478D-B728-B7B446D9803B}" type="sibTrans" cxnId="{E19F922E-3B70-4648-9BE5-4D5D2B07C79E}">
      <dgm:prSet/>
      <dgm:spPr/>
      <dgm:t>
        <a:bodyPr/>
        <a:lstStyle/>
        <a:p>
          <a:endParaRPr lang="en-US"/>
        </a:p>
      </dgm:t>
    </dgm:pt>
    <dgm:pt modelId="{EFFE677E-D168-43F6-896A-4E1F16BC28BA}">
      <dgm:prSet custT="1"/>
      <dgm:spPr/>
      <dgm:t>
        <a:bodyPr/>
        <a:lstStyle/>
        <a:p>
          <a:pPr>
            <a:buFont typeface="Times New Roman" panose="02020603050405020304" pitchFamily="18" charset="0"/>
            <a:buChar char="•"/>
          </a:pPr>
          <a:r>
            <a:rPr lang="el-GR" sz="1200" b="1" dirty="0">
              <a:solidFill>
                <a:schemeClr val="tx1"/>
              </a:solidFill>
              <a:latin typeface="Times New Roman" panose="02020603050405020304" pitchFamily="18" charset="0"/>
              <a:cs typeface="Times New Roman" panose="02020603050405020304" pitchFamily="18" charset="0"/>
            </a:rPr>
            <a:t>Με κριτήριο το σκοπό τους</a:t>
          </a:r>
          <a:endParaRPr lang="en-US" sz="1200" b="1" dirty="0">
            <a:solidFill>
              <a:schemeClr val="tx1"/>
            </a:solidFill>
            <a:latin typeface="Times New Roman" panose="02020603050405020304" pitchFamily="18" charset="0"/>
            <a:cs typeface="Times New Roman" panose="02020603050405020304" pitchFamily="18" charset="0"/>
          </a:endParaRPr>
        </a:p>
      </dgm:t>
    </dgm:pt>
    <dgm:pt modelId="{FC889D70-5053-485D-8BCF-2C738AA4AA83}" type="parTrans" cxnId="{B1BF261A-9F45-4404-A72D-9A141F4D4943}">
      <dgm:prSet/>
      <dgm:spPr/>
      <dgm:t>
        <a:bodyPr/>
        <a:lstStyle/>
        <a:p>
          <a:endParaRPr lang="en-US"/>
        </a:p>
      </dgm:t>
    </dgm:pt>
    <dgm:pt modelId="{C5252CC6-A9DC-4325-AACB-D72BE4794D7B}" type="sibTrans" cxnId="{B1BF261A-9F45-4404-A72D-9A141F4D4943}">
      <dgm:prSet/>
      <dgm:spPr/>
      <dgm:t>
        <a:bodyPr/>
        <a:lstStyle/>
        <a:p>
          <a:endParaRPr lang="en-US"/>
        </a:p>
      </dgm:t>
    </dgm:pt>
    <dgm:pt modelId="{92ACD49F-E706-4D5D-BAD8-A0AE67BB3CA2}">
      <dgm:prSet phldrT="[Κείμενο]"/>
      <dgm:spPr/>
      <dgm:t>
        <a:bodyPr/>
        <a:lstStyle/>
        <a:p>
          <a:r>
            <a:rPr lang="el-GR" b="1" dirty="0">
              <a:solidFill>
                <a:schemeClr val="tx1"/>
              </a:solidFill>
              <a:latin typeface="Times New Roman" panose="02020603050405020304" pitchFamily="18" charset="0"/>
              <a:cs typeface="Times New Roman" panose="02020603050405020304" pitchFamily="18" charset="0"/>
            </a:rPr>
            <a:t>Δαπάνες για υπηρεσίες, όπως μισθοί εκπαιδευτικών.</a:t>
          </a:r>
          <a:endParaRPr lang="en-US" b="1" dirty="0">
            <a:solidFill>
              <a:schemeClr val="tx1"/>
            </a:solidFill>
            <a:latin typeface="Times New Roman" panose="02020603050405020304" pitchFamily="18" charset="0"/>
            <a:cs typeface="Times New Roman" panose="02020603050405020304" pitchFamily="18" charset="0"/>
          </a:endParaRPr>
        </a:p>
      </dgm:t>
    </dgm:pt>
    <dgm:pt modelId="{83D4CC06-750B-47BD-A252-5DEA319C4787}" type="parTrans" cxnId="{ECB1D39D-5A3B-408A-A77A-D9D0D995FD22}">
      <dgm:prSet/>
      <dgm:spPr/>
      <dgm:t>
        <a:bodyPr/>
        <a:lstStyle/>
        <a:p>
          <a:endParaRPr lang="en-US"/>
        </a:p>
      </dgm:t>
    </dgm:pt>
    <dgm:pt modelId="{ED3B4768-DD5A-4317-BE91-15CF74729549}" type="sibTrans" cxnId="{ECB1D39D-5A3B-408A-A77A-D9D0D995FD22}">
      <dgm:prSet/>
      <dgm:spPr/>
      <dgm:t>
        <a:bodyPr/>
        <a:lstStyle/>
        <a:p>
          <a:endParaRPr lang="en-US"/>
        </a:p>
      </dgm:t>
    </dgm:pt>
    <dgm:pt modelId="{D527E8AD-9832-459D-B363-C1E8E7AA62E3}">
      <dgm:prSet phldrT="[Κείμενο]"/>
      <dgm:spPr/>
      <dgm:t>
        <a:bodyPr/>
        <a:lstStyle/>
        <a:p>
          <a:r>
            <a:rPr lang="el-GR" b="1" dirty="0">
              <a:solidFill>
                <a:schemeClr val="tx1"/>
              </a:solidFill>
              <a:latin typeface="Times New Roman" panose="02020603050405020304" pitchFamily="18" charset="0"/>
              <a:cs typeface="Times New Roman" panose="02020603050405020304" pitchFamily="18" charset="0"/>
            </a:rPr>
            <a:t>Δαπάνες για επενδύσεις, όπως κτίρια σχολείων.</a:t>
          </a:r>
          <a:endParaRPr lang="en-US" b="1" dirty="0">
            <a:solidFill>
              <a:schemeClr val="tx1"/>
            </a:solidFill>
            <a:latin typeface="Times New Roman" panose="02020603050405020304" pitchFamily="18" charset="0"/>
            <a:cs typeface="Times New Roman" panose="02020603050405020304" pitchFamily="18" charset="0"/>
          </a:endParaRPr>
        </a:p>
      </dgm:t>
    </dgm:pt>
    <dgm:pt modelId="{FD4D06BF-FA11-453B-A484-0E8F94A29E7D}" type="parTrans" cxnId="{985AD2B6-44A8-4416-904E-5DA79275FC81}">
      <dgm:prSet/>
      <dgm:spPr/>
      <dgm:t>
        <a:bodyPr/>
        <a:lstStyle/>
        <a:p>
          <a:endParaRPr lang="en-US"/>
        </a:p>
      </dgm:t>
    </dgm:pt>
    <dgm:pt modelId="{5348A774-70E5-47DA-9132-405832CEBF4A}" type="sibTrans" cxnId="{985AD2B6-44A8-4416-904E-5DA79275FC81}">
      <dgm:prSet/>
      <dgm:spPr/>
      <dgm:t>
        <a:bodyPr/>
        <a:lstStyle/>
        <a:p>
          <a:endParaRPr lang="en-US"/>
        </a:p>
      </dgm:t>
    </dgm:pt>
    <dgm:pt modelId="{2100468C-2B3B-4CBA-A4C9-048758E8D429}">
      <dgm:prSet phldrT="[Κείμενο]"/>
      <dgm:spPr/>
      <dgm:t>
        <a:bodyPr/>
        <a:lstStyle/>
        <a:p>
          <a:r>
            <a:rPr lang="el-GR" b="1" dirty="0">
              <a:solidFill>
                <a:schemeClr val="tx1"/>
              </a:solidFill>
              <a:latin typeface="Times New Roman" panose="02020603050405020304" pitchFamily="18" charset="0"/>
              <a:cs typeface="Times New Roman" panose="02020603050405020304" pitchFamily="18" charset="0"/>
            </a:rPr>
            <a:t>Μεταβιβαστικές πληρωμές, όπως υποτροφίες</a:t>
          </a:r>
          <a:r>
            <a:rPr lang="el-GR" dirty="0">
              <a:solidFill>
                <a:schemeClr val="tx1"/>
              </a:solidFill>
              <a:latin typeface="Times New Roman" panose="02020603050405020304" pitchFamily="18" charset="0"/>
              <a:cs typeface="Times New Roman" panose="02020603050405020304" pitchFamily="18" charset="0"/>
            </a:rPr>
            <a:t>.</a:t>
          </a:r>
          <a:endParaRPr lang="en-US" dirty="0">
            <a:solidFill>
              <a:schemeClr val="tx1"/>
            </a:solidFill>
            <a:latin typeface="Times New Roman" panose="02020603050405020304" pitchFamily="18" charset="0"/>
            <a:cs typeface="Times New Roman" panose="02020603050405020304" pitchFamily="18" charset="0"/>
          </a:endParaRPr>
        </a:p>
      </dgm:t>
    </dgm:pt>
    <dgm:pt modelId="{05A5C2D8-ABDC-4442-B3D5-3167DAA60112}" type="parTrans" cxnId="{180F7B36-7E1B-4820-978D-3E363F634E50}">
      <dgm:prSet/>
      <dgm:spPr/>
      <dgm:t>
        <a:bodyPr/>
        <a:lstStyle/>
        <a:p>
          <a:endParaRPr lang="en-US"/>
        </a:p>
      </dgm:t>
    </dgm:pt>
    <dgm:pt modelId="{92A9ED60-2AE7-40AE-867C-D0237D70EDF4}" type="sibTrans" cxnId="{180F7B36-7E1B-4820-978D-3E363F634E50}">
      <dgm:prSet/>
      <dgm:spPr/>
      <dgm:t>
        <a:bodyPr/>
        <a:lstStyle/>
        <a:p>
          <a:endParaRPr lang="en-US"/>
        </a:p>
      </dgm:t>
    </dgm:pt>
    <dgm:pt modelId="{36EEFD4E-DAE5-4242-8AC9-742AEC329D49}" type="pres">
      <dgm:prSet presAssocID="{9B3EE2F2-98A5-4ED9-956D-21A4F3C84E57}" presName="diagram" presStyleCnt="0">
        <dgm:presLayoutVars>
          <dgm:chPref val="1"/>
          <dgm:dir/>
          <dgm:animOne val="branch"/>
          <dgm:animLvl val="lvl"/>
          <dgm:resizeHandles val="exact"/>
        </dgm:presLayoutVars>
      </dgm:prSet>
      <dgm:spPr/>
    </dgm:pt>
    <dgm:pt modelId="{1141575A-05BF-4D64-976D-12C14D524D3E}" type="pres">
      <dgm:prSet presAssocID="{3455E635-E6F0-46B6-9B29-C8CF5678C3E7}" presName="root1" presStyleCnt="0"/>
      <dgm:spPr/>
    </dgm:pt>
    <dgm:pt modelId="{220E8C5E-EDE7-4F24-94FF-C6AFCEA7BA3B}" type="pres">
      <dgm:prSet presAssocID="{3455E635-E6F0-46B6-9B29-C8CF5678C3E7}" presName="LevelOneTextNode" presStyleLbl="node0" presStyleIdx="0" presStyleCnt="1" custScaleX="122770" custScaleY="290398" custLinFactNeighborX="-6627" custLinFactNeighborY="-52008">
        <dgm:presLayoutVars>
          <dgm:chPref val="3"/>
        </dgm:presLayoutVars>
      </dgm:prSet>
      <dgm:spPr/>
    </dgm:pt>
    <dgm:pt modelId="{CB1BE04F-DC67-40FF-8684-8C46A600D2EB}" type="pres">
      <dgm:prSet presAssocID="{3455E635-E6F0-46B6-9B29-C8CF5678C3E7}" presName="level2hierChild" presStyleCnt="0"/>
      <dgm:spPr/>
    </dgm:pt>
    <dgm:pt modelId="{30B03126-8758-4914-B813-F84208796481}" type="pres">
      <dgm:prSet presAssocID="{577F9395-51D2-496A-A107-5230F80BE5AF}" presName="conn2-1" presStyleLbl="parChTrans1D2" presStyleIdx="0" presStyleCnt="2"/>
      <dgm:spPr/>
    </dgm:pt>
    <dgm:pt modelId="{9FCDCFF2-A788-40F4-B07C-65DD183DBFBE}" type="pres">
      <dgm:prSet presAssocID="{577F9395-51D2-496A-A107-5230F80BE5AF}" presName="connTx" presStyleLbl="parChTrans1D2" presStyleIdx="0" presStyleCnt="2"/>
      <dgm:spPr/>
    </dgm:pt>
    <dgm:pt modelId="{73B19684-61C1-40CD-A522-6BEC729D0075}" type="pres">
      <dgm:prSet presAssocID="{03100B0A-1014-4735-8A30-B62599F6D90D}" presName="root2" presStyleCnt="0"/>
      <dgm:spPr/>
    </dgm:pt>
    <dgm:pt modelId="{76AAFEE6-CACA-4403-863B-EF0A05AA2A13}" type="pres">
      <dgm:prSet presAssocID="{03100B0A-1014-4735-8A30-B62599F6D90D}" presName="LevelTwoTextNode" presStyleLbl="node2" presStyleIdx="0" presStyleCnt="2" custScaleX="139894" custScaleY="154384">
        <dgm:presLayoutVars>
          <dgm:chPref val="3"/>
        </dgm:presLayoutVars>
      </dgm:prSet>
      <dgm:spPr/>
    </dgm:pt>
    <dgm:pt modelId="{DF0436A5-9714-4B95-B9EE-C8C8D885F4D8}" type="pres">
      <dgm:prSet presAssocID="{03100B0A-1014-4735-8A30-B62599F6D90D}" presName="level3hierChild" presStyleCnt="0"/>
      <dgm:spPr/>
    </dgm:pt>
    <dgm:pt modelId="{12BAB0F1-D8F8-4A9C-91FF-1816B33951C4}" type="pres">
      <dgm:prSet presAssocID="{19F5AC23-A160-4D22-B276-3E489DA9785B}" presName="conn2-1" presStyleLbl="parChTrans1D3" presStyleIdx="0" presStyleCnt="4"/>
      <dgm:spPr/>
    </dgm:pt>
    <dgm:pt modelId="{6C29BD7D-42F9-46B3-B34D-07C262E60473}" type="pres">
      <dgm:prSet presAssocID="{19F5AC23-A160-4D22-B276-3E489DA9785B}" presName="connTx" presStyleLbl="parChTrans1D3" presStyleIdx="0" presStyleCnt="4"/>
      <dgm:spPr/>
    </dgm:pt>
    <dgm:pt modelId="{785F6B4C-0651-46A2-BB3A-532F1711BB44}" type="pres">
      <dgm:prSet presAssocID="{A24715D9-EBCE-470A-B729-FF464E979319}" presName="root2" presStyleCnt="0"/>
      <dgm:spPr/>
    </dgm:pt>
    <dgm:pt modelId="{175CA620-F52A-432C-87AA-217E1D2627D2}" type="pres">
      <dgm:prSet presAssocID="{A24715D9-EBCE-470A-B729-FF464E979319}" presName="LevelTwoTextNode" presStyleLbl="node3" presStyleIdx="0" presStyleCnt="4" custLinFactNeighborX="251" custLinFactNeighborY="-6367">
        <dgm:presLayoutVars>
          <dgm:chPref val="3"/>
        </dgm:presLayoutVars>
      </dgm:prSet>
      <dgm:spPr/>
    </dgm:pt>
    <dgm:pt modelId="{2F57A55D-D199-4448-A383-6ACE91D0822E}" type="pres">
      <dgm:prSet presAssocID="{A24715D9-EBCE-470A-B729-FF464E979319}" presName="level3hierChild" presStyleCnt="0"/>
      <dgm:spPr/>
    </dgm:pt>
    <dgm:pt modelId="{B4E1617C-CE3C-41E8-9EDC-DCA4BFAE0880}" type="pres">
      <dgm:prSet presAssocID="{83D4CC06-750B-47BD-A252-5DEA319C4787}" presName="conn2-1" presStyleLbl="parChTrans1D3" presStyleIdx="1" presStyleCnt="4"/>
      <dgm:spPr/>
    </dgm:pt>
    <dgm:pt modelId="{17570A4D-CF32-4BDF-A9B4-03D6622F3F5B}" type="pres">
      <dgm:prSet presAssocID="{83D4CC06-750B-47BD-A252-5DEA319C4787}" presName="connTx" presStyleLbl="parChTrans1D3" presStyleIdx="1" presStyleCnt="4"/>
      <dgm:spPr/>
    </dgm:pt>
    <dgm:pt modelId="{1F21196C-84D9-4B21-9990-B8D2BC1B72C1}" type="pres">
      <dgm:prSet presAssocID="{92ACD49F-E706-4D5D-BAD8-A0AE67BB3CA2}" presName="root2" presStyleCnt="0"/>
      <dgm:spPr/>
    </dgm:pt>
    <dgm:pt modelId="{45B8C3C9-A9F6-4EC5-9FBE-8B6A7C2A4A79}" type="pres">
      <dgm:prSet presAssocID="{92ACD49F-E706-4D5D-BAD8-A0AE67BB3CA2}" presName="LevelTwoTextNode" presStyleLbl="node3" presStyleIdx="1" presStyleCnt="4">
        <dgm:presLayoutVars>
          <dgm:chPref val="3"/>
        </dgm:presLayoutVars>
      </dgm:prSet>
      <dgm:spPr/>
    </dgm:pt>
    <dgm:pt modelId="{912660E5-E0BB-4F5D-B44C-36AB4052F26A}" type="pres">
      <dgm:prSet presAssocID="{92ACD49F-E706-4D5D-BAD8-A0AE67BB3CA2}" presName="level3hierChild" presStyleCnt="0"/>
      <dgm:spPr/>
    </dgm:pt>
    <dgm:pt modelId="{12A69966-10D8-407A-829A-9E8DC878D78B}" type="pres">
      <dgm:prSet presAssocID="{FD4D06BF-FA11-453B-A484-0E8F94A29E7D}" presName="conn2-1" presStyleLbl="parChTrans1D3" presStyleIdx="2" presStyleCnt="4"/>
      <dgm:spPr/>
    </dgm:pt>
    <dgm:pt modelId="{2F87A7C3-9990-4F4B-AFC9-338E0E4F1D16}" type="pres">
      <dgm:prSet presAssocID="{FD4D06BF-FA11-453B-A484-0E8F94A29E7D}" presName="connTx" presStyleLbl="parChTrans1D3" presStyleIdx="2" presStyleCnt="4"/>
      <dgm:spPr/>
    </dgm:pt>
    <dgm:pt modelId="{3C639675-3A7E-4CE7-AFB6-04F1F6929CFE}" type="pres">
      <dgm:prSet presAssocID="{D527E8AD-9832-459D-B363-C1E8E7AA62E3}" presName="root2" presStyleCnt="0"/>
      <dgm:spPr/>
    </dgm:pt>
    <dgm:pt modelId="{CAD12BA0-7B31-4E5A-AC6E-E89FFF778045}" type="pres">
      <dgm:prSet presAssocID="{D527E8AD-9832-459D-B363-C1E8E7AA62E3}" presName="LevelTwoTextNode" presStyleLbl="node3" presStyleIdx="2" presStyleCnt="4">
        <dgm:presLayoutVars>
          <dgm:chPref val="3"/>
        </dgm:presLayoutVars>
      </dgm:prSet>
      <dgm:spPr/>
    </dgm:pt>
    <dgm:pt modelId="{984DD9EA-6471-4C32-AFFB-B8EFD67E40AF}" type="pres">
      <dgm:prSet presAssocID="{D527E8AD-9832-459D-B363-C1E8E7AA62E3}" presName="level3hierChild" presStyleCnt="0"/>
      <dgm:spPr/>
    </dgm:pt>
    <dgm:pt modelId="{4FDC1BED-63EB-4A4C-AF40-5BA4686D5338}" type="pres">
      <dgm:prSet presAssocID="{05A5C2D8-ABDC-4442-B3D5-3167DAA60112}" presName="conn2-1" presStyleLbl="parChTrans1D3" presStyleIdx="3" presStyleCnt="4"/>
      <dgm:spPr/>
    </dgm:pt>
    <dgm:pt modelId="{146D5726-60A7-46AC-BB5C-C63A77115FD9}" type="pres">
      <dgm:prSet presAssocID="{05A5C2D8-ABDC-4442-B3D5-3167DAA60112}" presName="connTx" presStyleLbl="parChTrans1D3" presStyleIdx="3" presStyleCnt="4"/>
      <dgm:spPr/>
    </dgm:pt>
    <dgm:pt modelId="{D1C6681C-2973-48BD-A09A-BD148EC23433}" type="pres">
      <dgm:prSet presAssocID="{2100468C-2B3B-4CBA-A4C9-048758E8D429}" presName="root2" presStyleCnt="0"/>
      <dgm:spPr/>
    </dgm:pt>
    <dgm:pt modelId="{9583AF3E-945D-4790-B8B0-CAEB36AEF7E4}" type="pres">
      <dgm:prSet presAssocID="{2100468C-2B3B-4CBA-A4C9-048758E8D429}" presName="LevelTwoTextNode" presStyleLbl="node3" presStyleIdx="3" presStyleCnt="4">
        <dgm:presLayoutVars>
          <dgm:chPref val="3"/>
        </dgm:presLayoutVars>
      </dgm:prSet>
      <dgm:spPr/>
    </dgm:pt>
    <dgm:pt modelId="{918A4BAD-3E9A-4D1D-A29A-0E2F457724B5}" type="pres">
      <dgm:prSet presAssocID="{2100468C-2B3B-4CBA-A4C9-048758E8D429}" presName="level3hierChild" presStyleCnt="0"/>
      <dgm:spPr/>
    </dgm:pt>
    <dgm:pt modelId="{07A177BF-C9EB-45F3-89F8-E83358D45D83}" type="pres">
      <dgm:prSet presAssocID="{FC889D70-5053-485D-8BCF-2C738AA4AA83}" presName="conn2-1" presStyleLbl="parChTrans1D2" presStyleIdx="1" presStyleCnt="2"/>
      <dgm:spPr/>
    </dgm:pt>
    <dgm:pt modelId="{33F1F273-597A-460E-904D-E6C105930903}" type="pres">
      <dgm:prSet presAssocID="{FC889D70-5053-485D-8BCF-2C738AA4AA83}" presName="connTx" presStyleLbl="parChTrans1D2" presStyleIdx="1" presStyleCnt="2"/>
      <dgm:spPr/>
    </dgm:pt>
    <dgm:pt modelId="{0A5C36EF-ADE2-4AE1-A0C7-F666B8082E8A}" type="pres">
      <dgm:prSet presAssocID="{EFFE677E-D168-43F6-896A-4E1F16BC28BA}" presName="root2" presStyleCnt="0"/>
      <dgm:spPr/>
    </dgm:pt>
    <dgm:pt modelId="{0CA3534F-5522-418E-9CE0-7EA7CE4AD19A}" type="pres">
      <dgm:prSet presAssocID="{EFFE677E-D168-43F6-896A-4E1F16BC28BA}" presName="LevelTwoTextNode" presStyleLbl="node2" presStyleIdx="1" presStyleCnt="2">
        <dgm:presLayoutVars>
          <dgm:chPref val="3"/>
        </dgm:presLayoutVars>
      </dgm:prSet>
      <dgm:spPr/>
    </dgm:pt>
    <dgm:pt modelId="{02EBCF99-7E4B-4659-B395-0949498E89EB}" type="pres">
      <dgm:prSet presAssocID="{EFFE677E-D168-43F6-896A-4E1F16BC28BA}" presName="level3hierChild" presStyleCnt="0"/>
      <dgm:spPr/>
    </dgm:pt>
  </dgm:ptLst>
  <dgm:cxnLst>
    <dgm:cxn modelId="{B663280A-3FE1-4557-A8D4-69C4E8FFC841}" srcId="{9B3EE2F2-98A5-4ED9-956D-21A4F3C84E57}" destId="{3455E635-E6F0-46B6-9B29-C8CF5678C3E7}" srcOrd="0" destOrd="0" parTransId="{B6299F03-4EE5-416F-8272-3FFCDCC47D8E}" sibTransId="{BD6F6ACA-AEBF-48D3-A9D0-22A35A8D9A68}"/>
    <dgm:cxn modelId="{908BD012-7031-415D-A7AD-36DABCC6FBDF}" type="presOf" srcId="{19F5AC23-A160-4D22-B276-3E489DA9785B}" destId="{6C29BD7D-42F9-46B3-B34D-07C262E60473}" srcOrd="1" destOrd="0" presId="urn:microsoft.com/office/officeart/2005/8/layout/hierarchy2"/>
    <dgm:cxn modelId="{B1BF261A-9F45-4404-A72D-9A141F4D4943}" srcId="{3455E635-E6F0-46B6-9B29-C8CF5678C3E7}" destId="{EFFE677E-D168-43F6-896A-4E1F16BC28BA}" srcOrd="1" destOrd="0" parTransId="{FC889D70-5053-485D-8BCF-2C738AA4AA83}" sibTransId="{C5252CC6-A9DC-4325-AACB-D72BE4794D7B}"/>
    <dgm:cxn modelId="{41A12F23-745B-4DC9-A26E-6385A9CB7682}" type="presOf" srcId="{19F5AC23-A160-4D22-B276-3E489DA9785B}" destId="{12BAB0F1-D8F8-4A9C-91FF-1816B33951C4}" srcOrd="0" destOrd="0" presId="urn:microsoft.com/office/officeart/2005/8/layout/hierarchy2"/>
    <dgm:cxn modelId="{E19F922E-3B70-4648-9BE5-4D5D2B07C79E}" srcId="{03100B0A-1014-4735-8A30-B62599F6D90D}" destId="{A24715D9-EBCE-470A-B729-FF464E979319}" srcOrd="0" destOrd="0" parTransId="{19F5AC23-A160-4D22-B276-3E489DA9785B}" sibTransId="{1DFE2F3F-BE54-478D-B728-B7B446D9803B}"/>
    <dgm:cxn modelId="{180F7B36-7E1B-4820-978D-3E363F634E50}" srcId="{03100B0A-1014-4735-8A30-B62599F6D90D}" destId="{2100468C-2B3B-4CBA-A4C9-048758E8D429}" srcOrd="3" destOrd="0" parTransId="{05A5C2D8-ABDC-4442-B3D5-3167DAA60112}" sibTransId="{92A9ED60-2AE7-40AE-867C-D0237D70EDF4}"/>
    <dgm:cxn modelId="{8A221160-AA32-4B7C-BD6D-A5742D01474C}" type="presOf" srcId="{2100468C-2B3B-4CBA-A4C9-048758E8D429}" destId="{9583AF3E-945D-4790-B8B0-CAEB36AEF7E4}" srcOrd="0" destOrd="0" presId="urn:microsoft.com/office/officeart/2005/8/layout/hierarchy2"/>
    <dgm:cxn modelId="{17192562-E0AD-44C5-BB4B-FC9F5FD67417}" type="presOf" srcId="{83D4CC06-750B-47BD-A252-5DEA319C4787}" destId="{B4E1617C-CE3C-41E8-9EDC-DCA4BFAE0880}" srcOrd="0" destOrd="0" presId="urn:microsoft.com/office/officeart/2005/8/layout/hierarchy2"/>
    <dgm:cxn modelId="{F9362B42-D773-43BF-9EED-3AA3AB253887}" type="presOf" srcId="{FC889D70-5053-485D-8BCF-2C738AA4AA83}" destId="{07A177BF-C9EB-45F3-89F8-E83358D45D83}" srcOrd="0" destOrd="0" presId="urn:microsoft.com/office/officeart/2005/8/layout/hierarchy2"/>
    <dgm:cxn modelId="{22F45642-F8CB-4CBA-BB2E-94ED50CFC377}" type="presOf" srcId="{A24715D9-EBCE-470A-B729-FF464E979319}" destId="{175CA620-F52A-432C-87AA-217E1D2627D2}" srcOrd="0" destOrd="0" presId="urn:microsoft.com/office/officeart/2005/8/layout/hierarchy2"/>
    <dgm:cxn modelId="{0885D943-5D4E-4019-B4A3-7188C0DAA656}" type="presOf" srcId="{83D4CC06-750B-47BD-A252-5DEA319C4787}" destId="{17570A4D-CF32-4BDF-A9B4-03D6622F3F5B}" srcOrd="1" destOrd="0" presId="urn:microsoft.com/office/officeart/2005/8/layout/hierarchy2"/>
    <dgm:cxn modelId="{19E0DF46-B6E9-41D9-9CE0-317B1E251504}" type="presOf" srcId="{FD4D06BF-FA11-453B-A484-0E8F94A29E7D}" destId="{2F87A7C3-9990-4F4B-AFC9-338E0E4F1D16}" srcOrd="1" destOrd="0" presId="urn:microsoft.com/office/officeart/2005/8/layout/hierarchy2"/>
    <dgm:cxn modelId="{56C58468-0B9A-4987-B419-5477F1E64CFB}" type="presOf" srcId="{EFFE677E-D168-43F6-896A-4E1F16BC28BA}" destId="{0CA3534F-5522-418E-9CE0-7EA7CE4AD19A}" srcOrd="0" destOrd="0" presId="urn:microsoft.com/office/officeart/2005/8/layout/hierarchy2"/>
    <dgm:cxn modelId="{4749AB54-AB4B-4A47-9ED2-A4C066D7C925}" type="presOf" srcId="{3455E635-E6F0-46B6-9B29-C8CF5678C3E7}" destId="{220E8C5E-EDE7-4F24-94FF-C6AFCEA7BA3B}" srcOrd="0" destOrd="0" presId="urn:microsoft.com/office/officeart/2005/8/layout/hierarchy2"/>
    <dgm:cxn modelId="{07510E7D-2CB5-4ED3-9873-A71575C75C5B}" type="presOf" srcId="{92ACD49F-E706-4D5D-BAD8-A0AE67BB3CA2}" destId="{45B8C3C9-A9F6-4EC5-9FBE-8B6A7C2A4A79}" srcOrd="0" destOrd="0" presId="urn:microsoft.com/office/officeart/2005/8/layout/hierarchy2"/>
    <dgm:cxn modelId="{7B9E638C-3F98-49DF-A40F-582EA693DE5D}" type="presOf" srcId="{FD4D06BF-FA11-453B-A484-0E8F94A29E7D}" destId="{12A69966-10D8-407A-829A-9E8DC878D78B}" srcOrd="0" destOrd="0" presId="urn:microsoft.com/office/officeart/2005/8/layout/hierarchy2"/>
    <dgm:cxn modelId="{E6270092-2577-4CB7-8665-68F0C4B58976}" type="presOf" srcId="{D527E8AD-9832-459D-B363-C1E8E7AA62E3}" destId="{CAD12BA0-7B31-4E5A-AC6E-E89FFF778045}" srcOrd="0" destOrd="0" presId="urn:microsoft.com/office/officeart/2005/8/layout/hierarchy2"/>
    <dgm:cxn modelId="{ECB1D39D-5A3B-408A-A77A-D9D0D995FD22}" srcId="{03100B0A-1014-4735-8A30-B62599F6D90D}" destId="{92ACD49F-E706-4D5D-BAD8-A0AE67BB3CA2}" srcOrd="1" destOrd="0" parTransId="{83D4CC06-750B-47BD-A252-5DEA319C4787}" sibTransId="{ED3B4768-DD5A-4317-BE91-15CF74729549}"/>
    <dgm:cxn modelId="{7BB3D8A0-DA4D-4570-8255-BD2065A75E33}" type="presOf" srcId="{9B3EE2F2-98A5-4ED9-956D-21A4F3C84E57}" destId="{36EEFD4E-DAE5-4242-8AC9-742AEC329D49}" srcOrd="0" destOrd="0" presId="urn:microsoft.com/office/officeart/2005/8/layout/hierarchy2"/>
    <dgm:cxn modelId="{FE5E1DA5-3643-4488-8D47-EFC7771ADA47}" type="presOf" srcId="{05A5C2D8-ABDC-4442-B3D5-3167DAA60112}" destId="{4FDC1BED-63EB-4A4C-AF40-5BA4686D5338}" srcOrd="0" destOrd="0" presId="urn:microsoft.com/office/officeart/2005/8/layout/hierarchy2"/>
    <dgm:cxn modelId="{C7863DA9-9209-4A69-AAD5-09526F9F6FA9}" type="presOf" srcId="{05A5C2D8-ABDC-4442-B3D5-3167DAA60112}" destId="{146D5726-60A7-46AC-BB5C-C63A77115FD9}" srcOrd="1" destOrd="0" presId="urn:microsoft.com/office/officeart/2005/8/layout/hierarchy2"/>
    <dgm:cxn modelId="{985AD2B6-44A8-4416-904E-5DA79275FC81}" srcId="{03100B0A-1014-4735-8A30-B62599F6D90D}" destId="{D527E8AD-9832-459D-B363-C1E8E7AA62E3}" srcOrd="2" destOrd="0" parTransId="{FD4D06BF-FA11-453B-A484-0E8F94A29E7D}" sibTransId="{5348A774-70E5-47DA-9132-405832CEBF4A}"/>
    <dgm:cxn modelId="{A5AE01D5-AC0D-4B20-80BB-18ACAB1853B2}" type="presOf" srcId="{03100B0A-1014-4735-8A30-B62599F6D90D}" destId="{76AAFEE6-CACA-4403-863B-EF0A05AA2A13}" srcOrd="0" destOrd="0" presId="urn:microsoft.com/office/officeart/2005/8/layout/hierarchy2"/>
    <dgm:cxn modelId="{DB0DDDDB-3738-4873-B484-61D5BE939FC6}" srcId="{3455E635-E6F0-46B6-9B29-C8CF5678C3E7}" destId="{03100B0A-1014-4735-8A30-B62599F6D90D}" srcOrd="0" destOrd="0" parTransId="{577F9395-51D2-496A-A107-5230F80BE5AF}" sibTransId="{F1531A7D-ECD2-48FB-BF15-4A57F25C63BF}"/>
    <dgm:cxn modelId="{1E476ADC-405B-42A9-BC56-8D6A81668CE1}" type="presOf" srcId="{577F9395-51D2-496A-A107-5230F80BE5AF}" destId="{9FCDCFF2-A788-40F4-B07C-65DD183DBFBE}" srcOrd="1" destOrd="0" presId="urn:microsoft.com/office/officeart/2005/8/layout/hierarchy2"/>
    <dgm:cxn modelId="{ACFBA7F8-3839-4579-BFF9-BD28268E7906}" type="presOf" srcId="{FC889D70-5053-485D-8BCF-2C738AA4AA83}" destId="{33F1F273-597A-460E-904D-E6C105930903}" srcOrd="1" destOrd="0" presId="urn:microsoft.com/office/officeart/2005/8/layout/hierarchy2"/>
    <dgm:cxn modelId="{F9C6D8F8-70D4-4448-8915-F460139720F9}" type="presOf" srcId="{577F9395-51D2-496A-A107-5230F80BE5AF}" destId="{30B03126-8758-4914-B813-F84208796481}" srcOrd="0" destOrd="0" presId="urn:microsoft.com/office/officeart/2005/8/layout/hierarchy2"/>
    <dgm:cxn modelId="{12409183-707C-4E19-9EDA-5A1AADB39BFA}" type="presParOf" srcId="{36EEFD4E-DAE5-4242-8AC9-742AEC329D49}" destId="{1141575A-05BF-4D64-976D-12C14D524D3E}" srcOrd="0" destOrd="0" presId="urn:microsoft.com/office/officeart/2005/8/layout/hierarchy2"/>
    <dgm:cxn modelId="{3C0EE16B-99E0-40F0-8364-C688CDEF8A65}" type="presParOf" srcId="{1141575A-05BF-4D64-976D-12C14D524D3E}" destId="{220E8C5E-EDE7-4F24-94FF-C6AFCEA7BA3B}" srcOrd="0" destOrd="0" presId="urn:microsoft.com/office/officeart/2005/8/layout/hierarchy2"/>
    <dgm:cxn modelId="{BD1038C1-440E-45DE-900E-9ECF3A46B834}" type="presParOf" srcId="{1141575A-05BF-4D64-976D-12C14D524D3E}" destId="{CB1BE04F-DC67-40FF-8684-8C46A600D2EB}" srcOrd="1" destOrd="0" presId="urn:microsoft.com/office/officeart/2005/8/layout/hierarchy2"/>
    <dgm:cxn modelId="{3B8B4F4B-3ED7-40E8-B56D-2E4A5A12DD27}" type="presParOf" srcId="{CB1BE04F-DC67-40FF-8684-8C46A600D2EB}" destId="{30B03126-8758-4914-B813-F84208796481}" srcOrd="0" destOrd="0" presId="urn:microsoft.com/office/officeart/2005/8/layout/hierarchy2"/>
    <dgm:cxn modelId="{419BF836-505D-463E-91FB-76EE891E3493}" type="presParOf" srcId="{30B03126-8758-4914-B813-F84208796481}" destId="{9FCDCFF2-A788-40F4-B07C-65DD183DBFBE}" srcOrd="0" destOrd="0" presId="urn:microsoft.com/office/officeart/2005/8/layout/hierarchy2"/>
    <dgm:cxn modelId="{D50E3B28-25B1-4BE0-AFD4-78AA7BF783DF}" type="presParOf" srcId="{CB1BE04F-DC67-40FF-8684-8C46A600D2EB}" destId="{73B19684-61C1-40CD-A522-6BEC729D0075}" srcOrd="1" destOrd="0" presId="urn:microsoft.com/office/officeart/2005/8/layout/hierarchy2"/>
    <dgm:cxn modelId="{85FFEF69-5454-472A-BFB0-63949214E7C5}" type="presParOf" srcId="{73B19684-61C1-40CD-A522-6BEC729D0075}" destId="{76AAFEE6-CACA-4403-863B-EF0A05AA2A13}" srcOrd="0" destOrd="0" presId="urn:microsoft.com/office/officeart/2005/8/layout/hierarchy2"/>
    <dgm:cxn modelId="{C9EECA0E-2E54-4C8A-AA5D-E929A4B0FE3A}" type="presParOf" srcId="{73B19684-61C1-40CD-A522-6BEC729D0075}" destId="{DF0436A5-9714-4B95-B9EE-C8C8D885F4D8}" srcOrd="1" destOrd="0" presId="urn:microsoft.com/office/officeart/2005/8/layout/hierarchy2"/>
    <dgm:cxn modelId="{C6B3236F-A76A-4776-B7FE-611BE4D8115F}" type="presParOf" srcId="{DF0436A5-9714-4B95-B9EE-C8C8D885F4D8}" destId="{12BAB0F1-D8F8-4A9C-91FF-1816B33951C4}" srcOrd="0" destOrd="0" presId="urn:microsoft.com/office/officeart/2005/8/layout/hierarchy2"/>
    <dgm:cxn modelId="{167B366F-12B4-4683-838B-65626375426D}" type="presParOf" srcId="{12BAB0F1-D8F8-4A9C-91FF-1816B33951C4}" destId="{6C29BD7D-42F9-46B3-B34D-07C262E60473}" srcOrd="0" destOrd="0" presId="urn:microsoft.com/office/officeart/2005/8/layout/hierarchy2"/>
    <dgm:cxn modelId="{F40DCAFD-B1AE-4E21-8F50-D1F7304AF87F}" type="presParOf" srcId="{DF0436A5-9714-4B95-B9EE-C8C8D885F4D8}" destId="{785F6B4C-0651-46A2-BB3A-532F1711BB44}" srcOrd="1" destOrd="0" presId="urn:microsoft.com/office/officeart/2005/8/layout/hierarchy2"/>
    <dgm:cxn modelId="{A0F0544D-81A4-40A0-B91E-F15D77BD9FD8}" type="presParOf" srcId="{785F6B4C-0651-46A2-BB3A-532F1711BB44}" destId="{175CA620-F52A-432C-87AA-217E1D2627D2}" srcOrd="0" destOrd="0" presId="urn:microsoft.com/office/officeart/2005/8/layout/hierarchy2"/>
    <dgm:cxn modelId="{7AF2CFD0-7529-4414-8EAC-F770E59B841A}" type="presParOf" srcId="{785F6B4C-0651-46A2-BB3A-532F1711BB44}" destId="{2F57A55D-D199-4448-A383-6ACE91D0822E}" srcOrd="1" destOrd="0" presId="urn:microsoft.com/office/officeart/2005/8/layout/hierarchy2"/>
    <dgm:cxn modelId="{41C5AB7A-AEF5-43A3-95FF-468E2D24FEFF}" type="presParOf" srcId="{DF0436A5-9714-4B95-B9EE-C8C8D885F4D8}" destId="{B4E1617C-CE3C-41E8-9EDC-DCA4BFAE0880}" srcOrd="2" destOrd="0" presId="urn:microsoft.com/office/officeart/2005/8/layout/hierarchy2"/>
    <dgm:cxn modelId="{901AEFC6-2A5A-40B0-B32C-56A88A117583}" type="presParOf" srcId="{B4E1617C-CE3C-41E8-9EDC-DCA4BFAE0880}" destId="{17570A4D-CF32-4BDF-A9B4-03D6622F3F5B}" srcOrd="0" destOrd="0" presId="urn:microsoft.com/office/officeart/2005/8/layout/hierarchy2"/>
    <dgm:cxn modelId="{D2B33067-589E-4897-82D5-C2E1C3A4E58B}" type="presParOf" srcId="{DF0436A5-9714-4B95-B9EE-C8C8D885F4D8}" destId="{1F21196C-84D9-4B21-9990-B8D2BC1B72C1}" srcOrd="3" destOrd="0" presId="urn:microsoft.com/office/officeart/2005/8/layout/hierarchy2"/>
    <dgm:cxn modelId="{57CBEEA4-06F1-4BC7-992C-2EF93FEB10A8}" type="presParOf" srcId="{1F21196C-84D9-4B21-9990-B8D2BC1B72C1}" destId="{45B8C3C9-A9F6-4EC5-9FBE-8B6A7C2A4A79}" srcOrd="0" destOrd="0" presId="urn:microsoft.com/office/officeart/2005/8/layout/hierarchy2"/>
    <dgm:cxn modelId="{BEA5184D-5C2A-4BE5-8932-6CAE4235CF8F}" type="presParOf" srcId="{1F21196C-84D9-4B21-9990-B8D2BC1B72C1}" destId="{912660E5-E0BB-4F5D-B44C-36AB4052F26A}" srcOrd="1" destOrd="0" presId="urn:microsoft.com/office/officeart/2005/8/layout/hierarchy2"/>
    <dgm:cxn modelId="{B1662386-8656-45E1-B338-8E9D1F2B86EB}" type="presParOf" srcId="{DF0436A5-9714-4B95-B9EE-C8C8D885F4D8}" destId="{12A69966-10D8-407A-829A-9E8DC878D78B}" srcOrd="4" destOrd="0" presId="urn:microsoft.com/office/officeart/2005/8/layout/hierarchy2"/>
    <dgm:cxn modelId="{34FA2017-D7A1-477F-AEC7-582C4F4FC6B8}" type="presParOf" srcId="{12A69966-10D8-407A-829A-9E8DC878D78B}" destId="{2F87A7C3-9990-4F4B-AFC9-338E0E4F1D16}" srcOrd="0" destOrd="0" presId="urn:microsoft.com/office/officeart/2005/8/layout/hierarchy2"/>
    <dgm:cxn modelId="{D7AB9DBD-DECE-4500-B827-17B4127D52B7}" type="presParOf" srcId="{DF0436A5-9714-4B95-B9EE-C8C8D885F4D8}" destId="{3C639675-3A7E-4CE7-AFB6-04F1F6929CFE}" srcOrd="5" destOrd="0" presId="urn:microsoft.com/office/officeart/2005/8/layout/hierarchy2"/>
    <dgm:cxn modelId="{B05DAB8D-3672-43FA-A5E4-98E58FF04FDF}" type="presParOf" srcId="{3C639675-3A7E-4CE7-AFB6-04F1F6929CFE}" destId="{CAD12BA0-7B31-4E5A-AC6E-E89FFF778045}" srcOrd="0" destOrd="0" presId="urn:microsoft.com/office/officeart/2005/8/layout/hierarchy2"/>
    <dgm:cxn modelId="{4D37581A-4383-4BEC-83C2-3B0B5FE31FDF}" type="presParOf" srcId="{3C639675-3A7E-4CE7-AFB6-04F1F6929CFE}" destId="{984DD9EA-6471-4C32-AFFB-B8EFD67E40AF}" srcOrd="1" destOrd="0" presId="urn:microsoft.com/office/officeart/2005/8/layout/hierarchy2"/>
    <dgm:cxn modelId="{04CB407F-04AE-4BE5-8F7C-CAF07FD2A241}" type="presParOf" srcId="{DF0436A5-9714-4B95-B9EE-C8C8D885F4D8}" destId="{4FDC1BED-63EB-4A4C-AF40-5BA4686D5338}" srcOrd="6" destOrd="0" presId="urn:microsoft.com/office/officeart/2005/8/layout/hierarchy2"/>
    <dgm:cxn modelId="{FC2E7CBE-2F13-4372-BEF6-63AFAFF8F756}" type="presParOf" srcId="{4FDC1BED-63EB-4A4C-AF40-5BA4686D5338}" destId="{146D5726-60A7-46AC-BB5C-C63A77115FD9}" srcOrd="0" destOrd="0" presId="urn:microsoft.com/office/officeart/2005/8/layout/hierarchy2"/>
    <dgm:cxn modelId="{7B246B2B-A5CA-4302-99C9-E31E1B4904AE}" type="presParOf" srcId="{DF0436A5-9714-4B95-B9EE-C8C8D885F4D8}" destId="{D1C6681C-2973-48BD-A09A-BD148EC23433}" srcOrd="7" destOrd="0" presId="urn:microsoft.com/office/officeart/2005/8/layout/hierarchy2"/>
    <dgm:cxn modelId="{535BCEB6-4D01-4B44-82D9-7C22DF87D59A}" type="presParOf" srcId="{D1C6681C-2973-48BD-A09A-BD148EC23433}" destId="{9583AF3E-945D-4790-B8B0-CAEB36AEF7E4}" srcOrd="0" destOrd="0" presId="urn:microsoft.com/office/officeart/2005/8/layout/hierarchy2"/>
    <dgm:cxn modelId="{999EB009-E256-440E-ABCC-8FB035EE77A8}" type="presParOf" srcId="{D1C6681C-2973-48BD-A09A-BD148EC23433}" destId="{918A4BAD-3E9A-4D1D-A29A-0E2F457724B5}" srcOrd="1" destOrd="0" presId="urn:microsoft.com/office/officeart/2005/8/layout/hierarchy2"/>
    <dgm:cxn modelId="{02EE934C-835E-4164-A4D9-D0C63E17B760}" type="presParOf" srcId="{CB1BE04F-DC67-40FF-8684-8C46A600D2EB}" destId="{07A177BF-C9EB-45F3-89F8-E83358D45D83}" srcOrd="2" destOrd="0" presId="urn:microsoft.com/office/officeart/2005/8/layout/hierarchy2"/>
    <dgm:cxn modelId="{582D3854-4751-440C-A14A-C84D9999AABA}" type="presParOf" srcId="{07A177BF-C9EB-45F3-89F8-E83358D45D83}" destId="{33F1F273-597A-460E-904D-E6C105930903}" srcOrd="0" destOrd="0" presId="urn:microsoft.com/office/officeart/2005/8/layout/hierarchy2"/>
    <dgm:cxn modelId="{B5DB94CF-EC1B-4BA7-AFD9-DEDC61FF7296}" type="presParOf" srcId="{CB1BE04F-DC67-40FF-8684-8C46A600D2EB}" destId="{0A5C36EF-ADE2-4AE1-A0C7-F666B8082E8A}" srcOrd="3" destOrd="0" presId="urn:microsoft.com/office/officeart/2005/8/layout/hierarchy2"/>
    <dgm:cxn modelId="{8A439F0A-3893-45F1-AE1A-1670D3D8AE8B}" type="presParOf" srcId="{0A5C36EF-ADE2-4AE1-A0C7-F666B8082E8A}" destId="{0CA3534F-5522-418E-9CE0-7EA7CE4AD19A}" srcOrd="0" destOrd="0" presId="urn:microsoft.com/office/officeart/2005/8/layout/hierarchy2"/>
    <dgm:cxn modelId="{EF01A017-303A-466D-AE68-0F1031F1D734}" type="presParOf" srcId="{0A5C36EF-ADE2-4AE1-A0C7-F666B8082E8A}" destId="{02EBCF99-7E4B-4659-B395-0949498E89EB}" srcOrd="1" destOrd="0" presId="urn:microsoft.com/office/officeart/2005/8/layout/hierarchy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3B3AC8F-24C4-4905-8666-D2E05EEAD520}"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25E54B2C-82CA-4B07-AA28-E22E65698D55}">
      <dgm:prSet phldrT="[Κείμενο]" custT="1"/>
      <dgm:spPr/>
      <dgm:t>
        <a:bodyPr/>
        <a:lstStyle/>
        <a:p>
          <a:r>
            <a:rPr lang="el-GR" sz="2000" b="1" kern="1200" dirty="0">
              <a:solidFill>
                <a:schemeClr val="tx1"/>
              </a:solidFill>
              <a:latin typeface="Century Gothic" panose="020B0502020202020204"/>
              <a:ea typeface="+mn-ea"/>
              <a:cs typeface="+mn-cs"/>
            </a:rPr>
            <a:t>Κριτήριο τη Φορολογική βάση</a:t>
          </a:r>
          <a:endParaRPr lang="en-US" sz="2000" b="1" kern="1200" dirty="0">
            <a:solidFill>
              <a:schemeClr val="tx1"/>
            </a:solidFill>
            <a:latin typeface="Century Gothic" panose="020B0502020202020204"/>
            <a:ea typeface="+mn-ea"/>
            <a:cs typeface="+mn-cs"/>
          </a:endParaRPr>
        </a:p>
      </dgm:t>
    </dgm:pt>
    <dgm:pt modelId="{E93AC43A-F9F2-4D6D-A106-EBF36F210C7A}" type="parTrans" cxnId="{FB244E83-605E-40E4-831C-844E6A18A83E}">
      <dgm:prSet/>
      <dgm:spPr/>
      <dgm:t>
        <a:bodyPr/>
        <a:lstStyle/>
        <a:p>
          <a:endParaRPr lang="en-US"/>
        </a:p>
      </dgm:t>
    </dgm:pt>
    <dgm:pt modelId="{97E832E1-3C96-43AE-A4D7-F116B6CB9B78}" type="sibTrans" cxnId="{FB244E83-605E-40E4-831C-844E6A18A83E}">
      <dgm:prSet/>
      <dgm:spPr/>
      <dgm:t>
        <a:bodyPr/>
        <a:lstStyle/>
        <a:p>
          <a:endParaRPr lang="en-US"/>
        </a:p>
      </dgm:t>
    </dgm:pt>
    <dgm:pt modelId="{2CADE4EB-DCF0-4D71-BFE0-408E26DDB73B}">
      <dgm:prSet phldrT="[Κείμενο]" custT="1"/>
      <dgm:spPr/>
      <dgm:t>
        <a:bodyPr/>
        <a:lstStyle/>
        <a:p>
          <a:r>
            <a:rPr lang="el-GR" sz="2000" b="1" kern="1200" dirty="0">
              <a:solidFill>
                <a:schemeClr val="tx1"/>
              </a:solidFill>
              <a:latin typeface="Century Gothic" panose="020B0502020202020204"/>
              <a:ea typeface="+mn-ea"/>
              <a:cs typeface="+mn-cs"/>
            </a:rPr>
            <a:t>Εισοδήματος κάθε φυσικού (ο κάθε άνθρωπος), ή νομικού προσώπου (επιχείρηση, εταιρεία κ.τ.λ.)</a:t>
          </a:r>
          <a:endParaRPr lang="en-US" sz="2000" b="1" kern="1200" dirty="0">
            <a:solidFill>
              <a:schemeClr val="tx1"/>
            </a:solidFill>
            <a:latin typeface="Century Gothic" panose="020B0502020202020204"/>
            <a:ea typeface="+mn-ea"/>
            <a:cs typeface="+mn-cs"/>
          </a:endParaRPr>
        </a:p>
      </dgm:t>
    </dgm:pt>
    <dgm:pt modelId="{FE67CBE4-8B9C-41BA-83E3-BF3D3A9D2D4A}" type="parTrans" cxnId="{97611D2F-D0A4-4AA1-A05A-35B0D3FB16EC}">
      <dgm:prSet/>
      <dgm:spPr/>
      <dgm:t>
        <a:bodyPr/>
        <a:lstStyle/>
        <a:p>
          <a:endParaRPr lang="en-US"/>
        </a:p>
      </dgm:t>
    </dgm:pt>
    <dgm:pt modelId="{6B4785C1-CCCA-4CCD-BEE7-FB7751CCC265}" type="sibTrans" cxnId="{97611D2F-D0A4-4AA1-A05A-35B0D3FB16EC}">
      <dgm:prSet/>
      <dgm:spPr/>
      <dgm:t>
        <a:bodyPr/>
        <a:lstStyle/>
        <a:p>
          <a:endParaRPr lang="en-US"/>
        </a:p>
      </dgm:t>
    </dgm:pt>
    <dgm:pt modelId="{1B2DAFD6-47DE-447F-8C01-631AACD50829}">
      <dgm:prSet phldrT="[Κείμενο]" custT="1"/>
      <dgm:spPr/>
      <dgm:t>
        <a:bodyPr/>
        <a:lstStyle/>
        <a:p>
          <a:r>
            <a:rPr lang="el-GR" sz="2000" b="1" kern="1200" dirty="0">
              <a:solidFill>
                <a:schemeClr val="tx1"/>
              </a:solidFill>
              <a:latin typeface="Century Gothic" panose="020B0502020202020204"/>
              <a:ea typeface="+mn-ea"/>
              <a:cs typeface="+mn-cs"/>
            </a:rPr>
            <a:t>Περιουσίας (επί της καθαρής αξίας, ή σε περιπτώσεις μεταβίβασης λόγω κληρονομιάς, δωρεάς κ.τ.λ.)</a:t>
          </a:r>
          <a:endParaRPr lang="en-US" sz="2000" b="1" kern="1200" dirty="0">
            <a:solidFill>
              <a:schemeClr val="tx1"/>
            </a:solidFill>
            <a:latin typeface="Century Gothic" panose="020B0502020202020204"/>
            <a:ea typeface="+mn-ea"/>
            <a:cs typeface="+mn-cs"/>
          </a:endParaRPr>
        </a:p>
      </dgm:t>
    </dgm:pt>
    <dgm:pt modelId="{52F6149A-721E-46D8-9906-1ACE9E3E7611}" type="parTrans" cxnId="{DDAC04FE-C1F5-4E8A-9F24-945B911A97F1}">
      <dgm:prSet/>
      <dgm:spPr/>
      <dgm:t>
        <a:bodyPr/>
        <a:lstStyle/>
        <a:p>
          <a:endParaRPr lang="en-US"/>
        </a:p>
      </dgm:t>
    </dgm:pt>
    <dgm:pt modelId="{1044ECA3-6FEB-460D-BD8B-28C10F2AF24B}" type="sibTrans" cxnId="{DDAC04FE-C1F5-4E8A-9F24-945B911A97F1}">
      <dgm:prSet/>
      <dgm:spPr/>
      <dgm:t>
        <a:bodyPr/>
        <a:lstStyle/>
        <a:p>
          <a:endParaRPr lang="en-US"/>
        </a:p>
      </dgm:t>
    </dgm:pt>
    <dgm:pt modelId="{B5E048DA-4BAA-4B33-910D-DFD85D9C9CA7}">
      <dgm:prSet phldrT="[Κείμενο]" custT="1"/>
      <dgm:spPr/>
      <dgm:t>
        <a:bodyPr/>
        <a:lstStyle/>
        <a:p>
          <a:r>
            <a:rPr lang="el-GR" sz="2000" b="1" kern="1200" dirty="0">
              <a:solidFill>
                <a:schemeClr val="tx1"/>
              </a:solidFill>
              <a:latin typeface="Century Gothic" panose="020B0502020202020204"/>
              <a:ea typeface="+mn-ea"/>
              <a:cs typeface="+mn-cs"/>
            </a:rPr>
            <a:t>Δαπάνης, με την αγορά κάθε προϊόντος στο οποίο επιβάλλεται φόρος και έτσι η τιμή αυξάνεται</a:t>
          </a:r>
          <a:r>
            <a:rPr lang="el-GR" sz="1400" b="1" kern="1200" dirty="0">
              <a:solidFill>
                <a:prstClr val="white"/>
              </a:solidFill>
              <a:latin typeface="Century Gothic" panose="020B0502020202020204"/>
              <a:ea typeface="+mn-ea"/>
              <a:cs typeface="+mn-cs"/>
            </a:rPr>
            <a:t>.</a:t>
          </a:r>
          <a:endParaRPr lang="en-US" sz="1400" b="1" kern="1200" dirty="0">
            <a:solidFill>
              <a:prstClr val="white"/>
            </a:solidFill>
            <a:latin typeface="Century Gothic" panose="020B0502020202020204"/>
            <a:ea typeface="+mn-ea"/>
            <a:cs typeface="+mn-cs"/>
          </a:endParaRPr>
        </a:p>
      </dgm:t>
    </dgm:pt>
    <dgm:pt modelId="{25E711AD-914C-4C36-9E3C-F2630C4A1766}" type="parTrans" cxnId="{7918FDAE-4396-499C-AE17-2CBC59EE926D}">
      <dgm:prSet/>
      <dgm:spPr/>
      <dgm:t>
        <a:bodyPr/>
        <a:lstStyle/>
        <a:p>
          <a:endParaRPr lang="en-US"/>
        </a:p>
      </dgm:t>
    </dgm:pt>
    <dgm:pt modelId="{D70BE1F6-8433-4882-AD04-30F60DE589EC}" type="sibTrans" cxnId="{7918FDAE-4396-499C-AE17-2CBC59EE926D}">
      <dgm:prSet/>
      <dgm:spPr/>
      <dgm:t>
        <a:bodyPr/>
        <a:lstStyle/>
        <a:p>
          <a:endParaRPr lang="en-US"/>
        </a:p>
      </dgm:t>
    </dgm:pt>
    <dgm:pt modelId="{B67D6C4B-2E96-4B56-9B8A-0AC2AC337E61}" type="pres">
      <dgm:prSet presAssocID="{B3B3AC8F-24C4-4905-8666-D2E05EEAD520}" presName="Name0" presStyleCnt="0">
        <dgm:presLayoutVars>
          <dgm:chPref val="1"/>
          <dgm:dir/>
          <dgm:animOne val="branch"/>
          <dgm:animLvl val="lvl"/>
          <dgm:resizeHandles val="exact"/>
        </dgm:presLayoutVars>
      </dgm:prSet>
      <dgm:spPr/>
    </dgm:pt>
    <dgm:pt modelId="{98CDC77C-F7E0-4E0B-B2AC-4D12E7577266}" type="pres">
      <dgm:prSet presAssocID="{25E54B2C-82CA-4B07-AA28-E22E65698D55}" presName="root1" presStyleCnt="0"/>
      <dgm:spPr/>
    </dgm:pt>
    <dgm:pt modelId="{C21A7FD9-E3E7-407D-8984-A788B7379713}" type="pres">
      <dgm:prSet presAssocID="{25E54B2C-82CA-4B07-AA28-E22E65698D55}" presName="LevelOneTextNode" presStyleLbl="node0" presStyleIdx="0" presStyleCnt="1" custScaleX="658876" custScaleY="129189" custLinFactNeighborX="1431">
        <dgm:presLayoutVars>
          <dgm:chPref val="3"/>
        </dgm:presLayoutVars>
      </dgm:prSet>
      <dgm:spPr/>
    </dgm:pt>
    <dgm:pt modelId="{BF6357B9-88D9-4D8A-96E3-4D4C74089354}" type="pres">
      <dgm:prSet presAssocID="{25E54B2C-82CA-4B07-AA28-E22E65698D55}" presName="level2hierChild" presStyleCnt="0"/>
      <dgm:spPr/>
    </dgm:pt>
    <dgm:pt modelId="{05CE1890-BDC6-4BA7-92C5-97B51B41A857}" type="pres">
      <dgm:prSet presAssocID="{FE67CBE4-8B9C-41BA-83E3-BF3D3A9D2D4A}" presName="conn2-1" presStyleLbl="parChTrans1D2" presStyleIdx="0" presStyleCnt="3"/>
      <dgm:spPr/>
    </dgm:pt>
    <dgm:pt modelId="{E181DE38-D41B-405E-8668-61AD6D61AE4A}" type="pres">
      <dgm:prSet presAssocID="{FE67CBE4-8B9C-41BA-83E3-BF3D3A9D2D4A}" presName="connTx" presStyleLbl="parChTrans1D2" presStyleIdx="0" presStyleCnt="3"/>
      <dgm:spPr/>
    </dgm:pt>
    <dgm:pt modelId="{B91006E3-20EA-494F-9042-ADC54989772C}" type="pres">
      <dgm:prSet presAssocID="{2CADE4EB-DCF0-4D71-BFE0-408E26DDB73B}" presName="root2" presStyleCnt="0"/>
      <dgm:spPr/>
    </dgm:pt>
    <dgm:pt modelId="{2A7D7CCC-5080-4178-B633-8D04E8D08235}" type="pres">
      <dgm:prSet presAssocID="{2CADE4EB-DCF0-4D71-BFE0-408E26DDB73B}" presName="LevelTwoTextNode" presStyleLbl="node2" presStyleIdx="0" presStyleCnt="3" custScaleX="641806" custScaleY="310886" custLinFactNeighborX="4084" custLinFactNeighborY="-30751">
        <dgm:presLayoutVars>
          <dgm:chPref val="3"/>
        </dgm:presLayoutVars>
      </dgm:prSet>
      <dgm:spPr/>
    </dgm:pt>
    <dgm:pt modelId="{8D7289E5-FA54-4700-8038-9A280677AD39}" type="pres">
      <dgm:prSet presAssocID="{2CADE4EB-DCF0-4D71-BFE0-408E26DDB73B}" presName="level3hierChild" presStyleCnt="0"/>
      <dgm:spPr/>
    </dgm:pt>
    <dgm:pt modelId="{0515B9AE-9F3C-4799-B870-13E83EB428E0}" type="pres">
      <dgm:prSet presAssocID="{52F6149A-721E-46D8-9906-1ACE9E3E7611}" presName="conn2-1" presStyleLbl="parChTrans1D2" presStyleIdx="1" presStyleCnt="3"/>
      <dgm:spPr/>
    </dgm:pt>
    <dgm:pt modelId="{273A31D5-833E-47A1-938E-EF4EEB212189}" type="pres">
      <dgm:prSet presAssocID="{52F6149A-721E-46D8-9906-1ACE9E3E7611}" presName="connTx" presStyleLbl="parChTrans1D2" presStyleIdx="1" presStyleCnt="3"/>
      <dgm:spPr/>
    </dgm:pt>
    <dgm:pt modelId="{2C19C219-1A79-483E-9140-29B78DAFA5B5}" type="pres">
      <dgm:prSet presAssocID="{1B2DAFD6-47DE-447F-8C01-631AACD50829}" presName="root2" presStyleCnt="0"/>
      <dgm:spPr/>
    </dgm:pt>
    <dgm:pt modelId="{6E52CEC4-402F-498B-A00D-3F7835389B08}" type="pres">
      <dgm:prSet presAssocID="{1B2DAFD6-47DE-447F-8C01-631AACD50829}" presName="LevelTwoTextNode" presStyleLbl="node2" presStyleIdx="1" presStyleCnt="3" custScaleX="647454" custScaleY="393488">
        <dgm:presLayoutVars>
          <dgm:chPref val="3"/>
        </dgm:presLayoutVars>
      </dgm:prSet>
      <dgm:spPr/>
    </dgm:pt>
    <dgm:pt modelId="{F6D21EC9-541B-42F1-A8BC-99A4CA2399D2}" type="pres">
      <dgm:prSet presAssocID="{1B2DAFD6-47DE-447F-8C01-631AACD50829}" presName="level3hierChild" presStyleCnt="0"/>
      <dgm:spPr/>
    </dgm:pt>
    <dgm:pt modelId="{D97BAB44-4509-4FA6-B49F-1A58E0318160}" type="pres">
      <dgm:prSet presAssocID="{25E711AD-914C-4C36-9E3C-F2630C4A1766}" presName="conn2-1" presStyleLbl="parChTrans1D2" presStyleIdx="2" presStyleCnt="3"/>
      <dgm:spPr/>
    </dgm:pt>
    <dgm:pt modelId="{4E863650-6AC9-47F3-A606-A06FD50FDE91}" type="pres">
      <dgm:prSet presAssocID="{25E711AD-914C-4C36-9E3C-F2630C4A1766}" presName="connTx" presStyleLbl="parChTrans1D2" presStyleIdx="2" presStyleCnt="3"/>
      <dgm:spPr/>
    </dgm:pt>
    <dgm:pt modelId="{07F30167-DEBE-4159-BDA1-15AA2C2644F8}" type="pres">
      <dgm:prSet presAssocID="{B5E048DA-4BAA-4B33-910D-DFD85D9C9CA7}" presName="root2" presStyleCnt="0"/>
      <dgm:spPr/>
    </dgm:pt>
    <dgm:pt modelId="{3303AF56-CE5F-4B14-BFEE-1C35E154C8F0}" type="pres">
      <dgm:prSet presAssocID="{B5E048DA-4BAA-4B33-910D-DFD85D9C9CA7}" presName="LevelTwoTextNode" presStyleLbl="node2" presStyleIdx="2" presStyleCnt="3" custScaleX="645926" custScaleY="523869">
        <dgm:presLayoutVars>
          <dgm:chPref val="3"/>
        </dgm:presLayoutVars>
      </dgm:prSet>
      <dgm:spPr/>
    </dgm:pt>
    <dgm:pt modelId="{3570FE7A-35C2-4A71-A1BA-8E1106AE7B1E}" type="pres">
      <dgm:prSet presAssocID="{B5E048DA-4BAA-4B33-910D-DFD85D9C9CA7}" presName="level3hierChild" presStyleCnt="0"/>
      <dgm:spPr/>
    </dgm:pt>
  </dgm:ptLst>
  <dgm:cxnLst>
    <dgm:cxn modelId="{C99AD20C-643D-46AC-96A3-E2BEAF28541E}" type="presOf" srcId="{25E711AD-914C-4C36-9E3C-F2630C4A1766}" destId="{D97BAB44-4509-4FA6-B49F-1A58E0318160}" srcOrd="0" destOrd="0" presId="urn:microsoft.com/office/officeart/2008/layout/HorizontalMultiLevelHierarchy"/>
    <dgm:cxn modelId="{5FB6D00F-FDC3-487E-913A-14819F9CB6FA}" type="presOf" srcId="{25E54B2C-82CA-4B07-AA28-E22E65698D55}" destId="{C21A7FD9-E3E7-407D-8984-A788B7379713}" srcOrd="0" destOrd="0" presId="urn:microsoft.com/office/officeart/2008/layout/HorizontalMultiLevelHierarchy"/>
    <dgm:cxn modelId="{D93A8311-7907-48B7-BC1A-C215B6FD6E17}" type="presOf" srcId="{2CADE4EB-DCF0-4D71-BFE0-408E26DDB73B}" destId="{2A7D7CCC-5080-4178-B633-8D04E8D08235}" srcOrd="0" destOrd="0" presId="urn:microsoft.com/office/officeart/2008/layout/HorizontalMultiLevelHierarchy"/>
    <dgm:cxn modelId="{23A4E512-3AA4-4873-911A-52E81C9A445C}" type="presOf" srcId="{1B2DAFD6-47DE-447F-8C01-631AACD50829}" destId="{6E52CEC4-402F-498B-A00D-3F7835389B08}" srcOrd="0" destOrd="0" presId="urn:microsoft.com/office/officeart/2008/layout/HorizontalMultiLevelHierarchy"/>
    <dgm:cxn modelId="{97611D2F-D0A4-4AA1-A05A-35B0D3FB16EC}" srcId="{25E54B2C-82CA-4B07-AA28-E22E65698D55}" destId="{2CADE4EB-DCF0-4D71-BFE0-408E26DDB73B}" srcOrd="0" destOrd="0" parTransId="{FE67CBE4-8B9C-41BA-83E3-BF3D3A9D2D4A}" sibTransId="{6B4785C1-CCCA-4CCD-BEE7-FB7751CCC265}"/>
    <dgm:cxn modelId="{855F3D44-8D1A-4322-80DB-1656D3AE5732}" type="presOf" srcId="{52F6149A-721E-46D8-9906-1ACE9E3E7611}" destId="{0515B9AE-9F3C-4799-B870-13E83EB428E0}" srcOrd="0" destOrd="0" presId="urn:microsoft.com/office/officeart/2008/layout/HorizontalMultiLevelHierarchy"/>
    <dgm:cxn modelId="{EF29BF4E-5E37-4788-9230-0FC2BAC2C7F6}" type="presOf" srcId="{FE67CBE4-8B9C-41BA-83E3-BF3D3A9D2D4A}" destId="{05CE1890-BDC6-4BA7-92C5-97B51B41A857}" srcOrd="0" destOrd="0" presId="urn:microsoft.com/office/officeart/2008/layout/HorizontalMultiLevelHierarchy"/>
    <dgm:cxn modelId="{C6C43D73-82D7-4761-BB5E-AFD7172257FA}" type="presOf" srcId="{FE67CBE4-8B9C-41BA-83E3-BF3D3A9D2D4A}" destId="{E181DE38-D41B-405E-8668-61AD6D61AE4A}" srcOrd="1" destOrd="0" presId="urn:microsoft.com/office/officeart/2008/layout/HorizontalMultiLevelHierarchy"/>
    <dgm:cxn modelId="{6AF70F78-D35C-4094-B358-D9E1747D63BF}" type="presOf" srcId="{B3B3AC8F-24C4-4905-8666-D2E05EEAD520}" destId="{B67D6C4B-2E96-4B56-9B8A-0AC2AC337E61}" srcOrd="0" destOrd="0" presId="urn:microsoft.com/office/officeart/2008/layout/HorizontalMultiLevelHierarchy"/>
    <dgm:cxn modelId="{FB244E83-605E-40E4-831C-844E6A18A83E}" srcId="{B3B3AC8F-24C4-4905-8666-D2E05EEAD520}" destId="{25E54B2C-82CA-4B07-AA28-E22E65698D55}" srcOrd="0" destOrd="0" parTransId="{E93AC43A-F9F2-4D6D-A106-EBF36F210C7A}" sibTransId="{97E832E1-3C96-43AE-A4D7-F116B6CB9B78}"/>
    <dgm:cxn modelId="{B4CBC483-8902-4088-A6A4-202D7FA75992}" type="presOf" srcId="{25E711AD-914C-4C36-9E3C-F2630C4A1766}" destId="{4E863650-6AC9-47F3-A606-A06FD50FDE91}" srcOrd="1" destOrd="0" presId="urn:microsoft.com/office/officeart/2008/layout/HorizontalMultiLevelHierarchy"/>
    <dgm:cxn modelId="{01FEA192-859F-41B9-B3B7-A9DB855A091B}" type="presOf" srcId="{B5E048DA-4BAA-4B33-910D-DFD85D9C9CA7}" destId="{3303AF56-CE5F-4B14-BFEE-1C35E154C8F0}" srcOrd="0" destOrd="0" presId="urn:microsoft.com/office/officeart/2008/layout/HorizontalMultiLevelHierarchy"/>
    <dgm:cxn modelId="{665052A6-956C-4CEA-96B4-C84FA4930976}" type="presOf" srcId="{52F6149A-721E-46D8-9906-1ACE9E3E7611}" destId="{273A31D5-833E-47A1-938E-EF4EEB212189}" srcOrd="1" destOrd="0" presId="urn:microsoft.com/office/officeart/2008/layout/HorizontalMultiLevelHierarchy"/>
    <dgm:cxn modelId="{7918FDAE-4396-499C-AE17-2CBC59EE926D}" srcId="{25E54B2C-82CA-4B07-AA28-E22E65698D55}" destId="{B5E048DA-4BAA-4B33-910D-DFD85D9C9CA7}" srcOrd="2" destOrd="0" parTransId="{25E711AD-914C-4C36-9E3C-F2630C4A1766}" sibTransId="{D70BE1F6-8433-4882-AD04-30F60DE589EC}"/>
    <dgm:cxn modelId="{DDAC04FE-C1F5-4E8A-9F24-945B911A97F1}" srcId="{25E54B2C-82CA-4B07-AA28-E22E65698D55}" destId="{1B2DAFD6-47DE-447F-8C01-631AACD50829}" srcOrd="1" destOrd="0" parTransId="{52F6149A-721E-46D8-9906-1ACE9E3E7611}" sibTransId="{1044ECA3-6FEB-460D-BD8B-28C10F2AF24B}"/>
    <dgm:cxn modelId="{DDEEDDCA-B09E-466A-8433-9CD7FB73F702}" type="presParOf" srcId="{B67D6C4B-2E96-4B56-9B8A-0AC2AC337E61}" destId="{98CDC77C-F7E0-4E0B-B2AC-4D12E7577266}" srcOrd="0" destOrd="0" presId="urn:microsoft.com/office/officeart/2008/layout/HorizontalMultiLevelHierarchy"/>
    <dgm:cxn modelId="{FA8C3F7D-8013-4110-8F48-2B2816854CAF}" type="presParOf" srcId="{98CDC77C-F7E0-4E0B-B2AC-4D12E7577266}" destId="{C21A7FD9-E3E7-407D-8984-A788B7379713}" srcOrd="0" destOrd="0" presId="urn:microsoft.com/office/officeart/2008/layout/HorizontalMultiLevelHierarchy"/>
    <dgm:cxn modelId="{5BF6D76B-07A2-464A-95EE-19EC35EE4769}" type="presParOf" srcId="{98CDC77C-F7E0-4E0B-B2AC-4D12E7577266}" destId="{BF6357B9-88D9-4D8A-96E3-4D4C74089354}" srcOrd="1" destOrd="0" presId="urn:microsoft.com/office/officeart/2008/layout/HorizontalMultiLevelHierarchy"/>
    <dgm:cxn modelId="{D65A4348-508A-4F1C-BBDA-AA2695EB9037}" type="presParOf" srcId="{BF6357B9-88D9-4D8A-96E3-4D4C74089354}" destId="{05CE1890-BDC6-4BA7-92C5-97B51B41A857}" srcOrd="0" destOrd="0" presId="urn:microsoft.com/office/officeart/2008/layout/HorizontalMultiLevelHierarchy"/>
    <dgm:cxn modelId="{4EF7FE3F-CD9B-4BAC-A645-19C6CE96753C}" type="presParOf" srcId="{05CE1890-BDC6-4BA7-92C5-97B51B41A857}" destId="{E181DE38-D41B-405E-8668-61AD6D61AE4A}" srcOrd="0" destOrd="0" presId="urn:microsoft.com/office/officeart/2008/layout/HorizontalMultiLevelHierarchy"/>
    <dgm:cxn modelId="{1A9F9509-F52F-470F-A2A3-D24239674B75}" type="presParOf" srcId="{BF6357B9-88D9-4D8A-96E3-4D4C74089354}" destId="{B91006E3-20EA-494F-9042-ADC54989772C}" srcOrd="1" destOrd="0" presId="urn:microsoft.com/office/officeart/2008/layout/HorizontalMultiLevelHierarchy"/>
    <dgm:cxn modelId="{C3F95C89-432B-44B7-A1DC-2FD74E607D54}" type="presParOf" srcId="{B91006E3-20EA-494F-9042-ADC54989772C}" destId="{2A7D7CCC-5080-4178-B633-8D04E8D08235}" srcOrd="0" destOrd="0" presId="urn:microsoft.com/office/officeart/2008/layout/HorizontalMultiLevelHierarchy"/>
    <dgm:cxn modelId="{34920A78-64AA-4DF6-AA96-2A74EA28BFC9}" type="presParOf" srcId="{B91006E3-20EA-494F-9042-ADC54989772C}" destId="{8D7289E5-FA54-4700-8038-9A280677AD39}" srcOrd="1" destOrd="0" presId="urn:microsoft.com/office/officeart/2008/layout/HorizontalMultiLevelHierarchy"/>
    <dgm:cxn modelId="{9A5BE886-47B8-449F-AF6E-AFE386B718B9}" type="presParOf" srcId="{BF6357B9-88D9-4D8A-96E3-4D4C74089354}" destId="{0515B9AE-9F3C-4799-B870-13E83EB428E0}" srcOrd="2" destOrd="0" presId="urn:microsoft.com/office/officeart/2008/layout/HorizontalMultiLevelHierarchy"/>
    <dgm:cxn modelId="{DF3A3EFF-8C1F-4A82-8201-35F04C9CB32E}" type="presParOf" srcId="{0515B9AE-9F3C-4799-B870-13E83EB428E0}" destId="{273A31D5-833E-47A1-938E-EF4EEB212189}" srcOrd="0" destOrd="0" presId="urn:microsoft.com/office/officeart/2008/layout/HorizontalMultiLevelHierarchy"/>
    <dgm:cxn modelId="{FC05AC52-30D4-40A1-B306-1906ADEC309F}" type="presParOf" srcId="{BF6357B9-88D9-4D8A-96E3-4D4C74089354}" destId="{2C19C219-1A79-483E-9140-29B78DAFA5B5}" srcOrd="3" destOrd="0" presId="urn:microsoft.com/office/officeart/2008/layout/HorizontalMultiLevelHierarchy"/>
    <dgm:cxn modelId="{D0D19768-ACDF-45AF-A1FF-65BF61897B52}" type="presParOf" srcId="{2C19C219-1A79-483E-9140-29B78DAFA5B5}" destId="{6E52CEC4-402F-498B-A00D-3F7835389B08}" srcOrd="0" destOrd="0" presId="urn:microsoft.com/office/officeart/2008/layout/HorizontalMultiLevelHierarchy"/>
    <dgm:cxn modelId="{2A156518-DF2F-470B-92D4-E21B4940B7C9}" type="presParOf" srcId="{2C19C219-1A79-483E-9140-29B78DAFA5B5}" destId="{F6D21EC9-541B-42F1-A8BC-99A4CA2399D2}" srcOrd="1" destOrd="0" presId="urn:microsoft.com/office/officeart/2008/layout/HorizontalMultiLevelHierarchy"/>
    <dgm:cxn modelId="{FE2A0AE9-E18E-481C-88B1-EB906426E892}" type="presParOf" srcId="{BF6357B9-88D9-4D8A-96E3-4D4C74089354}" destId="{D97BAB44-4509-4FA6-B49F-1A58E0318160}" srcOrd="4" destOrd="0" presId="urn:microsoft.com/office/officeart/2008/layout/HorizontalMultiLevelHierarchy"/>
    <dgm:cxn modelId="{396A8B25-FE5E-4FDC-B3F3-CF1F7F8CE17C}" type="presParOf" srcId="{D97BAB44-4509-4FA6-B49F-1A58E0318160}" destId="{4E863650-6AC9-47F3-A606-A06FD50FDE91}" srcOrd="0" destOrd="0" presId="urn:microsoft.com/office/officeart/2008/layout/HorizontalMultiLevelHierarchy"/>
    <dgm:cxn modelId="{D6FAEE5E-A2F1-4F75-AAED-3224C329B2C0}" type="presParOf" srcId="{BF6357B9-88D9-4D8A-96E3-4D4C74089354}" destId="{07F30167-DEBE-4159-BDA1-15AA2C2644F8}" srcOrd="5" destOrd="0" presId="urn:microsoft.com/office/officeart/2008/layout/HorizontalMultiLevelHierarchy"/>
    <dgm:cxn modelId="{51DA3770-D271-4D65-BA0D-C124E0CE76E9}" type="presParOf" srcId="{07F30167-DEBE-4159-BDA1-15AA2C2644F8}" destId="{3303AF56-CE5F-4B14-BFEE-1C35E154C8F0}" srcOrd="0" destOrd="0" presId="urn:microsoft.com/office/officeart/2008/layout/HorizontalMultiLevelHierarchy"/>
    <dgm:cxn modelId="{EB193A2A-BCD5-4AF4-AA66-B8DE77F72BE6}" type="presParOf" srcId="{07F30167-DEBE-4159-BDA1-15AA2C2644F8}" destId="{3570FE7A-35C2-4A71-A1BA-8E1106AE7B1E}"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4A9F225-E89A-4065-B61F-F37A0F54B50E}"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216A8C5B-1874-4C25-8E21-F009B6B96438}">
      <dgm:prSet phldrT="[Κείμενο]" custT="1"/>
      <dgm:spPr/>
      <dgm:t>
        <a:bodyPr/>
        <a:lstStyle/>
        <a:p>
          <a:r>
            <a:rPr lang="el-GR" sz="2400" b="1" dirty="0">
              <a:solidFill>
                <a:schemeClr val="tx1"/>
              </a:solidFill>
              <a:latin typeface="Palatino Linotype" panose="02040502050505030304" pitchFamily="18" charset="0"/>
            </a:rPr>
            <a:t>Κριτήριο : Η αναλογικότητα ή μη</a:t>
          </a:r>
          <a:endParaRPr lang="en-US" sz="2400" b="1" dirty="0">
            <a:solidFill>
              <a:schemeClr val="tx1"/>
            </a:solidFill>
            <a:latin typeface="Palatino Linotype" panose="02040502050505030304" pitchFamily="18" charset="0"/>
          </a:endParaRPr>
        </a:p>
      </dgm:t>
    </dgm:pt>
    <dgm:pt modelId="{7B744A69-35A1-44BA-A824-2BEE4D4B68A4}" type="parTrans" cxnId="{5FAF81E5-7396-429A-A9AA-14AAD202A2E8}">
      <dgm:prSet/>
      <dgm:spPr/>
      <dgm:t>
        <a:bodyPr/>
        <a:lstStyle/>
        <a:p>
          <a:endParaRPr lang="en-US"/>
        </a:p>
      </dgm:t>
    </dgm:pt>
    <dgm:pt modelId="{A253DFDD-918E-43E2-A8F7-4D3D30A07A39}" type="sibTrans" cxnId="{5FAF81E5-7396-429A-A9AA-14AAD202A2E8}">
      <dgm:prSet/>
      <dgm:spPr/>
      <dgm:t>
        <a:bodyPr/>
        <a:lstStyle/>
        <a:p>
          <a:endParaRPr lang="en-US"/>
        </a:p>
      </dgm:t>
    </dgm:pt>
    <dgm:pt modelId="{7C72B776-FD08-43E9-AA14-301AF74B172A}" type="asst">
      <dgm:prSet phldrT="[Κείμενο]" custT="1"/>
      <dgm:spPr/>
      <dgm:t>
        <a:bodyPr/>
        <a:lstStyle/>
        <a:p>
          <a:r>
            <a:rPr lang="el-GR" sz="2400" b="1" dirty="0">
              <a:solidFill>
                <a:schemeClr val="tx1"/>
              </a:solidFill>
              <a:latin typeface="Palatino Linotype" panose="02040502050505030304" pitchFamily="18" charset="0"/>
            </a:rPr>
            <a:t>Αναλογικοί</a:t>
          </a:r>
          <a:endParaRPr lang="en-US" sz="2400" b="1" dirty="0">
            <a:solidFill>
              <a:schemeClr val="tx1"/>
            </a:solidFill>
            <a:latin typeface="Palatino Linotype" panose="02040502050505030304" pitchFamily="18" charset="0"/>
          </a:endParaRPr>
        </a:p>
      </dgm:t>
    </dgm:pt>
    <dgm:pt modelId="{466BFE43-51CD-473E-9091-ACA8F5D4659C}" type="parTrans" cxnId="{F78979C2-D50A-4250-BB61-75B27C198B25}">
      <dgm:prSet/>
      <dgm:spPr/>
      <dgm:t>
        <a:bodyPr/>
        <a:lstStyle/>
        <a:p>
          <a:endParaRPr lang="en-US"/>
        </a:p>
      </dgm:t>
    </dgm:pt>
    <dgm:pt modelId="{C1107B39-96F3-49D9-A0C4-B3D7257D0365}" type="sibTrans" cxnId="{F78979C2-D50A-4250-BB61-75B27C198B25}">
      <dgm:prSet/>
      <dgm:spPr/>
      <dgm:t>
        <a:bodyPr/>
        <a:lstStyle/>
        <a:p>
          <a:endParaRPr lang="en-US"/>
        </a:p>
      </dgm:t>
    </dgm:pt>
    <dgm:pt modelId="{67BAC07F-3063-471D-B891-63A7A1D71E48}" type="asst">
      <dgm:prSet phldrT="[Κείμενο]" custT="1"/>
      <dgm:spPr/>
      <dgm:t>
        <a:bodyPr/>
        <a:lstStyle/>
        <a:p>
          <a:r>
            <a:rPr lang="el-GR" sz="2400" b="1" dirty="0">
              <a:solidFill>
                <a:schemeClr val="tx1"/>
              </a:solidFill>
              <a:latin typeface="Palatino Linotype" panose="02040502050505030304" pitchFamily="18" charset="0"/>
            </a:rPr>
            <a:t>Αντιστρόφως Προοδευτικοί</a:t>
          </a:r>
          <a:endParaRPr lang="en-US" sz="2400" b="1" dirty="0">
            <a:solidFill>
              <a:schemeClr val="tx1"/>
            </a:solidFill>
            <a:latin typeface="Palatino Linotype" panose="02040502050505030304" pitchFamily="18" charset="0"/>
          </a:endParaRPr>
        </a:p>
      </dgm:t>
    </dgm:pt>
    <dgm:pt modelId="{650F46AA-0F1A-4F43-BEAF-8A823BFC6730}" type="parTrans" cxnId="{6568CA92-1282-4302-95C0-1717F18EC325}">
      <dgm:prSet/>
      <dgm:spPr/>
      <dgm:t>
        <a:bodyPr/>
        <a:lstStyle/>
        <a:p>
          <a:endParaRPr lang="en-US"/>
        </a:p>
      </dgm:t>
    </dgm:pt>
    <dgm:pt modelId="{363E0D0E-1684-43FA-BFCE-5ECE50874F94}" type="sibTrans" cxnId="{6568CA92-1282-4302-95C0-1717F18EC325}">
      <dgm:prSet/>
      <dgm:spPr/>
      <dgm:t>
        <a:bodyPr/>
        <a:lstStyle/>
        <a:p>
          <a:endParaRPr lang="en-US"/>
        </a:p>
      </dgm:t>
    </dgm:pt>
    <dgm:pt modelId="{800F80BA-C3FD-4636-A9CD-071C6706B294}" type="asst">
      <dgm:prSet phldrT="[Κείμενο]" custT="1"/>
      <dgm:spPr/>
      <dgm:t>
        <a:bodyPr/>
        <a:lstStyle/>
        <a:p>
          <a:r>
            <a:rPr lang="el-GR" sz="2400" b="1" dirty="0">
              <a:solidFill>
                <a:schemeClr val="tx1"/>
              </a:solidFill>
              <a:latin typeface="Palatino Linotype" panose="02040502050505030304" pitchFamily="18" charset="0"/>
            </a:rPr>
            <a:t>Προοδευτικοί</a:t>
          </a:r>
          <a:endParaRPr lang="en-US" sz="2400" b="1" dirty="0">
            <a:solidFill>
              <a:schemeClr val="tx1"/>
            </a:solidFill>
            <a:latin typeface="Palatino Linotype" panose="02040502050505030304" pitchFamily="18" charset="0"/>
          </a:endParaRPr>
        </a:p>
      </dgm:t>
    </dgm:pt>
    <dgm:pt modelId="{A72B03B4-C419-4F50-AB33-2B3552D5D225}" type="parTrans" cxnId="{FBE9029A-A229-4117-97E4-5CB20464B72B}">
      <dgm:prSet/>
      <dgm:spPr/>
      <dgm:t>
        <a:bodyPr/>
        <a:lstStyle/>
        <a:p>
          <a:endParaRPr lang="en-US"/>
        </a:p>
      </dgm:t>
    </dgm:pt>
    <dgm:pt modelId="{505207A5-6B68-4639-B1B7-F26E895463EB}" type="sibTrans" cxnId="{FBE9029A-A229-4117-97E4-5CB20464B72B}">
      <dgm:prSet/>
      <dgm:spPr/>
      <dgm:t>
        <a:bodyPr/>
        <a:lstStyle/>
        <a:p>
          <a:endParaRPr lang="en-US"/>
        </a:p>
      </dgm:t>
    </dgm:pt>
    <dgm:pt modelId="{BB095A27-F9D1-459F-A864-684646FEC14C}" type="pres">
      <dgm:prSet presAssocID="{E4A9F225-E89A-4065-B61F-F37A0F54B50E}" presName="hierChild1" presStyleCnt="0">
        <dgm:presLayoutVars>
          <dgm:orgChart val="1"/>
          <dgm:chPref val="1"/>
          <dgm:dir/>
          <dgm:animOne val="branch"/>
          <dgm:animLvl val="lvl"/>
          <dgm:resizeHandles/>
        </dgm:presLayoutVars>
      </dgm:prSet>
      <dgm:spPr/>
    </dgm:pt>
    <dgm:pt modelId="{04247BCC-63FB-4020-80A5-F9F5163A1657}" type="pres">
      <dgm:prSet presAssocID="{216A8C5B-1874-4C25-8E21-F009B6B96438}" presName="hierRoot1" presStyleCnt="0">
        <dgm:presLayoutVars>
          <dgm:hierBranch val="init"/>
        </dgm:presLayoutVars>
      </dgm:prSet>
      <dgm:spPr/>
    </dgm:pt>
    <dgm:pt modelId="{153C2DB4-A046-41EC-A0B5-D2019410ADAC}" type="pres">
      <dgm:prSet presAssocID="{216A8C5B-1874-4C25-8E21-F009B6B96438}" presName="rootComposite1" presStyleCnt="0"/>
      <dgm:spPr/>
    </dgm:pt>
    <dgm:pt modelId="{AFD7CEF2-15B4-47C5-8803-10B2E6FD03E8}" type="pres">
      <dgm:prSet presAssocID="{216A8C5B-1874-4C25-8E21-F009B6B96438}" presName="rootText1" presStyleLbl="node0" presStyleIdx="0" presStyleCnt="1" custScaleX="146975">
        <dgm:presLayoutVars>
          <dgm:chPref val="3"/>
        </dgm:presLayoutVars>
      </dgm:prSet>
      <dgm:spPr/>
    </dgm:pt>
    <dgm:pt modelId="{E3B911F1-FB25-4242-BD49-DDBA4B7F9202}" type="pres">
      <dgm:prSet presAssocID="{216A8C5B-1874-4C25-8E21-F009B6B96438}" presName="rootConnector1" presStyleLbl="node1" presStyleIdx="0" presStyleCnt="0"/>
      <dgm:spPr/>
    </dgm:pt>
    <dgm:pt modelId="{40BED2F1-861F-4A3C-B1C5-788B53AA7053}" type="pres">
      <dgm:prSet presAssocID="{216A8C5B-1874-4C25-8E21-F009B6B96438}" presName="hierChild2" presStyleCnt="0"/>
      <dgm:spPr/>
    </dgm:pt>
    <dgm:pt modelId="{D1AF2D60-D0A2-41D3-A8FC-82A9FB2D99E4}" type="pres">
      <dgm:prSet presAssocID="{216A8C5B-1874-4C25-8E21-F009B6B96438}" presName="hierChild3" presStyleCnt="0"/>
      <dgm:spPr/>
    </dgm:pt>
    <dgm:pt modelId="{A0C9C130-29CE-4F33-9A72-CEBDDEDB22A1}" type="pres">
      <dgm:prSet presAssocID="{466BFE43-51CD-473E-9091-ACA8F5D4659C}" presName="Name111" presStyleLbl="parChTrans1D2" presStyleIdx="0" presStyleCnt="3"/>
      <dgm:spPr/>
    </dgm:pt>
    <dgm:pt modelId="{62297590-89AE-4D7B-A549-31AE7360B1AF}" type="pres">
      <dgm:prSet presAssocID="{7C72B776-FD08-43E9-AA14-301AF74B172A}" presName="hierRoot3" presStyleCnt="0">
        <dgm:presLayoutVars>
          <dgm:hierBranch val="init"/>
        </dgm:presLayoutVars>
      </dgm:prSet>
      <dgm:spPr/>
    </dgm:pt>
    <dgm:pt modelId="{7E3BE0DD-C429-48A4-9B5E-B649FE8EF9FA}" type="pres">
      <dgm:prSet presAssocID="{7C72B776-FD08-43E9-AA14-301AF74B172A}" presName="rootComposite3" presStyleCnt="0"/>
      <dgm:spPr/>
    </dgm:pt>
    <dgm:pt modelId="{F224D125-DDB0-492C-930F-2C05DA80685F}" type="pres">
      <dgm:prSet presAssocID="{7C72B776-FD08-43E9-AA14-301AF74B172A}" presName="rootText3" presStyleLbl="asst1" presStyleIdx="0" presStyleCnt="3" custScaleX="96632" custScaleY="96347">
        <dgm:presLayoutVars>
          <dgm:chPref val="3"/>
        </dgm:presLayoutVars>
      </dgm:prSet>
      <dgm:spPr/>
    </dgm:pt>
    <dgm:pt modelId="{8EC3CF37-BCF0-4AEC-B457-DCE267F57070}" type="pres">
      <dgm:prSet presAssocID="{7C72B776-FD08-43E9-AA14-301AF74B172A}" presName="rootConnector3" presStyleLbl="asst1" presStyleIdx="0" presStyleCnt="3"/>
      <dgm:spPr/>
    </dgm:pt>
    <dgm:pt modelId="{FEA02F6C-F867-4ACA-9475-11E86E06C582}" type="pres">
      <dgm:prSet presAssocID="{7C72B776-FD08-43E9-AA14-301AF74B172A}" presName="hierChild6" presStyleCnt="0"/>
      <dgm:spPr/>
    </dgm:pt>
    <dgm:pt modelId="{1BF9F2A5-F2AC-4348-8989-490E04CBCC22}" type="pres">
      <dgm:prSet presAssocID="{7C72B776-FD08-43E9-AA14-301AF74B172A}" presName="hierChild7" presStyleCnt="0"/>
      <dgm:spPr/>
    </dgm:pt>
    <dgm:pt modelId="{A9A8A9DD-9408-4BDD-8296-8C3996704042}" type="pres">
      <dgm:prSet presAssocID="{A72B03B4-C419-4F50-AB33-2B3552D5D225}" presName="Name111" presStyleLbl="parChTrans1D2" presStyleIdx="1" presStyleCnt="3"/>
      <dgm:spPr/>
    </dgm:pt>
    <dgm:pt modelId="{30C76832-CA28-4959-AB74-835AD6593F94}" type="pres">
      <dgm:prSet presAssocID="{800F80BA-C3FD-4636-A9CD-071C6706B294}" presName="hierRoot3" presStyleCnt="0">
        <dgm:presLayoutVars>
          <dgm:hierBranch val="init"/>
        </dgm:presLayoutVars>
      </dgm:prSet>
      <dgm:spPr/>
    </dgm:pt>
    <dgm:pt modelId="{314C1410-5C86-46D9-B237-1D7E4B315C5E}" type="pres">
      <dgm:prSet presAssocID="{800F80BA-C3FD-4636-A9CD-071C6706B294}" presName="rootComposite3" presStyleCnt="0"/>
      <dgm:spPr/>
    </dgm:pt>
    <dgm:pt modelId="{2C608EAC-EB11-4554-B8D9-99347749C007}" type="pres">
      <dgm:prSet presAssocID="{800F80BA-C3FD-4636-A9CD-071C6706B294}" presName="rootText3" presStyleLbl="asst1" presStyleIdx="1" presStyleCnt="3">
        <dgm:presLayoutVars>
          <dgm:chPref val="3"/>
        </dgm:presLayoutVars>
      </dgm:prSet>
      <dgm:spPr/>
    </dgm:pt>
    <dgm:pt modelId="{CD024643-0A59-4567-AF99-51DF92BCF0AF}" type="pres">
      <dgm:prSet presAssocID="{800F80BA-C3FD-4636-A9CD-071C6706B294}" presName="rootConnector3" presStyleLbl="asst1" presStyleIdx="1" presStyleCnt="3"/>
      <dgm:spPr/>
    </dgm:pt>
    <dgm:pt modelId="{EC5D80FA-E3F4-4AEB-9F1E-94878E57161F}" type="pres">
      <dgm:prSet presAssocID="{800F80BA-C3FD-4636-A9CD-071C6706B294}" presName="hierChild6" presStyleCnt="0"/>
      <dgm:spPr/>
    </dgm:pt>
    <dgm:pt modelId="{DB9E5CA5-4F95-4438-BC3F-D2CFEFFDD49C}" type="pres">
      <dgm:prSet presAssocID="{800F80BA-C3FD-4636-A9CD-071C6706B294}" presName="hierChild7" presStyleCnt="0"/>
      <dgm:spPr/>
    </dgm:pt>
    <dgm:pt modelId="{C9EF0552-166C-4EC9-B13E-F17CC49BB69B}" type="pres">
      <dgm:prSet presAssocID="{650F46AA-0F1A-4F43-BEAF-8A823BFC6730}" presName="Name111" presStyleLbl="parChTrans1D2" presStyleIdx="2" presStyleCnt="3"/>
      <dgm:spPr/>
    </dgm:pt>
    <dgm:pt modelId="{9276BE4E-D8F2-4622-BC98-1CD7A74E00BD}" type="pres">
      <dgm:prSet presAssocID="{67BAC07F-3063-471D-B891-63A7A1D71E48}" presName="hierRoot3" presStyleCnt="0">
        <dgm:presLayoutVars>
          <dgm:hierBranch val="init"/>
        </dgm:presLayoutVars>
      </dgm:prSet>
      <dgm:spPr/>
    </dgm:pt>
    <dgm:pt modelId="{983323EC-FD36-44F8-815C-0F51FE1B5016}" type="pres">
      <dgm:prSet presAssocID="{67BAC07F-3063-471D-B891-63A7A1D71E48}" presName="rootComposite3" presStyleCnt="0"/>
      <dgm:spPr/>
    </dgm:pt>
    <dgm:pt modelId="{BB86C1DA-646B-4433-8F75-B3C459FCE69D}" type="pres">
      <dgm:prSet presAssocID="{67BAC07F-3063-471D-B891-63A7A1D71E48}" presName="rootText3" presStyleLbl="asst1" presStyleIdx="2" presStyleCnt="3">
        <dgm:presLayoutVars>
          <dgm:chPref val="3"/>
        </dgm:presLayoutVars>
      </dgm:prSet>
      <dgm:spPr/>
    </dgm:pt>
    <dgm:pt modelId="{D69C4D26-1762-41D5-A052-B98A7A6CBE7B}" type="pres">
      <dgm:prSet presAssocID="{67BAC07F-3063-471D-B891-63A7A1D71E48}" presName="rootConnector3" presStyleLbl="asst1" presStyleIdx="2" presStyleCnt="3"/>
      <dgm:spPr/>
    </dgm:pt>
    <dgm:pt modelId="{4D64B0AA-96C1-427E-A60D-B33A9ED7B7D2}" type="pres">
      <dgm:prSet presAssocID="{67BAC07F-3063-471D-B891-63A7A1D71E48}" presName="hierChild6" presStyleCnt="0"/>
      <dgm:spPr/>
    </dgm:pt>
    <dgm:pt modelId="{2F2399A3-9DEB-40EE-857E-59669080967D}" type="pres">
      <dgm:prSet presAssocID="{67BAC07F-3063-471D-B891-63A7A1D71E48}" presName="hierChild7" presStyleCnt="0"/>
      <dgm:spPr/>
    </dgm:pt>
  </dgm:ptLst>
  <dgm:cxnLst>
    <dgm:cxn modelId="{F2D07B01-5E00-4398-8960-8D398619B64F}" type="presOf" srcId="{67BAC07F-3063-471D-B891-63A7A1D71E48}" destId="{D69C4D26-1762-41D5-A052-B98A7A6CBE7B}" srcOrd="1" destOrd="0" presId="urn:microsoft.com/office/officeart/2005/8/layout/orgChart1"/>
    <dgm:cxn modelId="{82CBB316-2C9F-4473-9D2C-9F727D0A5861}" type="presOf" srcId="{67BAC07F-3063-471D-B891-63A7A1D71E48}" destId="{BB86C1DA-646B-4433-8F75-B3C459FCE69D}" srcOrd="0" destOrd="0" presId="urn:microsoft.com/office/officeart/2005/8/layout/orgChart1"/>
    <dgm:cxn modelId="{32216D47-D444-4E6A-BBA9-49BEC7104A8F}" type="presOf" srcId="{7C72B776-FD08-43E9-AA14-301AF74B172A}" destId="{F224D125-DDB0-492C-930F-2C05DA80685F}" srcOrd="0" destOrd="0" presId="urn:microsoft.com/office/officeart/2005/8/layout/orgChart1"/>
    <dgm:cxn modelId="{4E528347-016C-449A-9126-F7B1F3DD0E88}" type="presOf" srcId="{216A8C5B-1874-4C25-8E21-F009B6B96438}" destId="{AFD7CEF2-15B4-47C5-8803-10B2E6FD03E8}" srcOrd="0" destOrd="0" presId="urn:microsoft.com/office/officeart/2005/8/layout/orgChart1"/>
    <dgm:cxn modelId="{1C87785A-3394-41C2-B96C-99CEE34F55CE}" type="presOf" srcId="{650F46AA-0F1A-4F43-BEAF-8A823BFC6730}" destId="{C9EF0552-166C-4EC9-B13E-F17CC49BB69B}" srcOrd="0" destOrd="0" presId="urn:microsoft.com/office/officeart/2005/8/layout/orgChart1"/>
    <dgm:cxn modelId="{D8C4B185-849C-4480-B2B2-893243CC805F}" type="presOf" srcId="{E4A9F225-E89A-4065-B61F-F37A0F54B50E}" destId="{BB095A27-F9D1-459F-A864-684646FEC14C}" srcOrd="0" destOrd="0" presId="urn:microsoft.com/office/officeart/2005/8/layout/orgChart1"/>
    <dgm:cxn modelId="{2958878A-67F8-469B-B7E1-D8A8084FC058}" type="presOf" srcId="{800F80BA-C3FD-4636-A9CD-071C6706B294}" destId="{2C608EAC-EB11-4554-B8D9-99347749C007}" srcOrd="0" destOrd="0" presId="urn:microsoft.com/office/officeart/2005/8/layout/orgChart1"/>
    <dgm:cxn modelId="{6568CA92-1282-4302-95C0-1717F18EC325}" srcId="{216A8C5B-1874-4C25-8E21-F009B6B96438}" destId="{67BAC07F-3063-471D-B891-63A7A1D71E48}" srcOrd="2" destOrd="0" parTransId="{650F46AA-0F1A-4F43-BEAF-8A823BFC6730}" sibTransId="{363E0D0E-1684-43FA-BFCE-5ECE50874F94}"/>
    <dgm:cxn modelId="{FBE9029A-A229-4117-97E4-5CB20464B72B}" srcId="{216A8C5B-1874-4C25-8E21-F009B6B96438}" destId="{800F80BA-C3FD-4636-A9CD-071C6706B294}" srcOrd="1" destOrd="0" parTransId="{A72B03B4-C419-4F50-AB33-2B3552D5D225}" sibTransId="{505207A5-6B68-4639-B1B7-F26E895463EB}"/>
    <dgm:cxn modelId="{70A4E69D-BADC-43A4-95A4-E2F2D4D07191}" type="presOf" srcId="{A72B03B4-C419-4F50-AB33-2B3552D5D225}" destId="{A9A8A9DD-9408-4BDD-8296-8C3996704042}" srcOrd="0" destOrd="0" presId="urn:microsoft.com/office/officeart/2005/8/layout/orgChart1"/>
    <dgm:cxn modelId="{FC8544A0-89C2-460F-B862-FA3FAA9FBD6E}" type="presOf" srcId="{466BFE43-51CD-473E-9091-ACA8F5D4659C}" destId="{A0C9C130-29CE-4F33-9A72-CEBDDEDB22A1}" srcOrd="0" destOrd="0" presId="urn:microsoft.com/office/officeart/2005/8/layout/orgChart1"/>
    <dgm:cxn modelId="{1E573EA2-0F44-4C72-9ED6-4C1CC8C1E3B6}" type="presOf" srcId="{7C72B776-FD08-43E9-AA14-301AF74B172A}" destId="{8EC3CF37-BCF0-4AEC-B457-DCE267F57070}" srcOrd="1" destOrd="0" presId="urn:microsoft.com/office/officeart/2005/8/layout/orgChart1"/>
    <dgm:cxn modelId="{F78979C2-D50A-4250-BB61-75B27C198B25}" srcId="{216A8C5B-1874-4C25-8E21-F009B6B96438}" destId="{7C72B776-FD08-43E9-AA14-301AF74B172A}" srcOrd="0" destOrd="0" parTransId="{466BFE43-51CD-473E-9091-ACA8F5D4659C}" sibTransId="{C1107B39-96F3-49D9-A0C4-B3D7257D0365}"/>
    <dgm:cxn modelId="{9AAAB3C7-6312-4D93-9A1E-F0B53573D5C3}" type="presOf" srcId="{800F80BA-C3FD-4636-A9CD-071C6706B294}" destId="{CD024643-0A59-4567-AF99-51DF92BCF0AF}" srcOrd="1" destOrd="0" presId="urn:microsoft.com/office/officeart/2005/8/layout/orgChart1"/>
    <dgm:cxn modelId="{CC3F6FE2-1713-4D12-BD0E-5AE8D7FDAE32}" type="presOf" srcId="{216A8C5B-1874-4C25-8E21-F009B6B96438}" destId="{E3B911F1-FB25-4242-BD49-DDBA4B7F9202}" srcOrd="1" destOrd="0" presId="urn:microsoft.com/office/officeart/2005/8/layout/orgChart1"/>
    <dgm:cxn modelId="{5FAF81E5-7396-429A-A9AA-14AAD202A2E8}" srcId="{E4A9F225-E89A-4065-B61F-F37A0F54B50E}" destId="{216A8C5B-1874-4C25-8E21-F009B6B96438}" srcOrd="0" destOrd="0" parTransId="{7B744A69-35A1-44BA-A824-2BEE4D4B68A4}" sibTransId="{A253DFDD-918E-43E2-A8F7-4D3D30A07A39}"/>
    <dgm:cxn modelId="{DAE41AF7-0C2D-43C0-BCA4-A14917CCF82E}" type="presParOf" srcId="{BB095A27-F9D1-459F-A864-684646FEC14C}" destId="{04247BCC-63FB-4020-80A5-F9F5163A1657}" srcOrd="0" destOrd="0" presId="urn:microsoft.com/office/officeart/2005/8/layout/orgChart1"/>
    <dgm:cxn modelId="{A05D926F-35B4-458B-9E4C-19C9351318EE}" type="presParOf" srcId="{04247BCC-63FB-4020-80A5-F9F5163A1657}" destId="{153C2DB4-A046-41EC-A0B5-D2019410ADAC}" srcOrd="0" destOrd="0" presId="urn:microsoft.com/office/officeart/2005/8/layout/orgChart1"/>
    <dgm:cxn modelId="{1BA9FB72-D4CA-4EC3-9B40-30F34E2EFD4F}" type="presParOf" srcId="{153C2DB4-A046-41EC-A0B5-D2019410ADAC}" destId="{AFD7CEF2-15B4-47C5-8803-10B2E6FD03E8}" srcOrd="0" destOrd="0" presId="urn:microsoft.com/office/officeart/2005/8/layout/orgChart1"/>
    <dgm:cxn modelId="{D4B4A8BF-7305-4059-BFD1-A3CE787BF94C}" type="presParOf" srcId="{153C2DB4-A046-41EC-A0B5-D2019410ADAC}" destId="{E3B911F1-FB25-4242-BD49-DDBA4B7F9202}" srcOrd="1" destOrd="0" presId="urn:microsoft.com/office/officeart/2005/8/layout/orgChart1"/>
    <dgm:cxn modelId="{4581ACCB-3425-47B8-B2C9-EDAE2F33E2CC}" type="presParOf" srcId="{04247BCC-63FB-4020-80A5-F9F5163A1657}" destId="{40BED2F1-861F-4A3C-B1C5-788B53AA7053}" srcOrd="1" destOrd="0" presId="urn:microsoft.com/office/officeart/2005/8/layout/orgChart1"/>
    <dgm:cxn modelId="{C98E3EC2-D785-40B9-8ED3-E7087A586C8A}" type="presParOf" srcId="{04247BCC-63FB-4020-80A5-F9F5163A1657}" destId="{D1AF2D60-D0A2-41D3-A8FC-82A9FB2D99E4}" srcOrd="2" destOrd="0" presId="urn:microsoft.com/office/officeart/2005/8/layout/orgChart1"/>
    <dgm:cxn modelId="{AC5692A6-D760-4B02-8F42-B7C3105BDCD4}" type="presParOf" srcId="{D1AF2D60-D0A2-41D3-A8FC-82A9FB2D99E4}" destId="{A0C9C130-29CE-4F33-9A72-CEBDDEDB22A1}" srcOrd="0" destOrd="0" presId="urn:microsoft.com/office/officeart/2005/8/layout/orgChart1"/>
    <dgm:cxn modelId="{D2BDBDA1-D436-4C05-B2A7-4389AA6BEA4D}" type="presParOf" srcId="{D1AF2D60-D0A2-41D3-A8FC-82A9FB2D99E4}" destId="{62297590-89AE-4D7B-A549-31AE7360B1AF}" srcOrd="1" destOrd="0" presId="urn:microsoft.com/office/officeart/2005/8/layout/orgChart1"/>
    <dgm:cxn modelId="{CA0D57C6-C722-422D-BD8A-277D2764D8A1}" type="presParOf" srcId="{62297590-89AE-4D7B-A549-31AE7360B1AF}" destId="{7E3BE0DD-C429-48A4-9B5E-B649FE8EF9FA}" srcOrd="0" destOrd="0" presId="urn:microsoft.com/office/officeart/2005/8/layout/orgChart1"/>
    <dgm:cxn modelId="{0B58E119-6D19-41F4-A95B-18E10F07D049}" type="presParOf" srcId="{7E3BE0DD-C429-48A4-9B5E-B649FE8EF9FA}" destId="{F224D125-DDB0-492C-930F-2C05DA80685F}" srcOrd="0" destOrd="0" presId="urn:microsoft.com/office/officeart/2005/8/layout/orgChart1"/>
    <dgm:cxn modelId="{175848C8-98ED-449D-92DA-D4B33F673CA5}" type="presParOf" srcId="{7E3BE0DD-C429-48A4-9B5E-B649FE8EF9FA}" destId="{8EC3CF37-BCF0-4AEC-B457-DCE267F57070}" srcOrd="1" destOrd="0" presId="urn:microsoft.com/office/officeart/2005/8/layout/orgChart1"/>
    <dgm:cxn modelId="{C318447B-333A-4C15-97ED-317F23E2C3BA}" type="presParOf" srcId="{62297590-89AE-4D7B-A549-31AE7360B1AF}" destId="{FEA02F6C-F867-4ACA-9475-11E86E06C582}" srcOrd="1" destOrd="0" presId="urn:microsoft.com/office/officeart/2005/8/layout/orgChart1"/>
    <dgm:cxn modelId="{751C674C-805C-4BC5-9204-66251AAF2C79}" type="presParOf" srcId="{62297590-89AE-4D7B-A549-31AE7360B1AF}" destId="{1BF9F2A5-F2AC-4348-8989-490E04CBCC22}" srcOrd="2" destOrd="0" presId="urn:microsoft.com/office/officeart/2005/8/layout/orgChart1"/>
    <dgm:cxn modelId="{E2B7501B-9535-4138-B7A7-B705209ECE8A}" type="presParOf" srcId="{D1AF2D60-D0A2-41D3-A8FC-82A9FB2D99E4}" destId="{A9A8A9DD-9408-4BDD-8296-8C3996704042}" srcOrd="2" destOrd="0" presId="urn:microsoft.com/office/officeart/2005/8/layout/orgChart1"/>
    <dgm:cxn modelId="{9D8A9D10-CD22-4F52-A037-20A25D168CDA}" type="presParOf" srcId="{D1AF2D60-D0A2-41D3-A8FC-82A9FB2D99E4}" destId="{30C76832-CA28-4959-AB74-835AD6593F94}" srcOrd="3" destOrd="0" presId="urn:microsoft.com/office/officeart/2005/8/layout/orgChart1"/>
    <dgm:cxn modelId="{50C47DD0-4AD4-4B65-BA73-E3B5B3CA5AA9}" type="presParOf" srcId="{30C76832-CA28-4959-AB74-835AD6593F94}" destId="{314C1410-5C86-46D9-B237-1D7E4B315C5E}" srcOrd="0" destOrd="0" presId="urn:microsoft.com/office/officeart/2005/8/layout/orgChart1"/>
    <dgm:cxn modelId="{798BD286-E2E8-4508-8832-1918657C9CBB}" type="presParOf" srcId="{314C1410-5C86-46D9-B237-1D7E4B315C5E}" destId="{2C608EAC-EB11-4554-B8D9-99347749C007}" srcOrd="0" destOrd="0" presId="urn:microsoft.com/office/officeart/2005/8/layout/orgChart1"/>
    <dgm:cxn modelId="{A7B3C102-535D-4531-8DCF-07815ED6E8E5}" type="presParOf" srcId="{314C1410-5C86-46D9-B237-1D7E4B315C5E}" destId="{CD024643-0A59-4567-AF99-51DF92BCF0AF}" srcOrd="1" destOrd="0" presId="urn:microsoft.com/office/officeart/2005/8/layout/orgChart1"/>
    <dgm:cxn modelId="{0D13426D-80A6-4A56-8C46-B53893B2A523}" type="presParOf" srcId="{30C76832-CA28-4959-AB74-835AD6593F94}" destId="{EC5D80FA-E3F4-4AEB-9F1E-94878E57161F}" srcOrd="1" destOrd="0" presId="urn:microsoft.com/office/officeart/2005/8/layout/orgChart1"/>
    <dgm:cxn modelId="{835024BE-238F-495A-8752-9977875BC117}" type="presParOf" srcId="{30C76832-CA28-4959-AB74-835AD6593F94}" destId="{DB9E5CA5-4F95-4438-BC3F-D2CFEFFDD49C}" srcOrd="2" destOrd="0" presId="urn:microsoft.com/office/officeart/2005/8/layout/orgChart1"/>
    <dgm:cxn modelId="{7386E7AC-CD47-4051-8A1B-87AA4405D34B}" type="presParOf" srcId="{D1AF2D60-D0A2-41D3-A8FC-82A9FB2D99E4}" destId="{C9EF0552-166C-4EC9-B13E-F17CC49BB69B}" srcOrd="4" destOrd="0" presId="urn:microsoft.com/office/officeart/2005/8/layout/orgChart1"/>
    <dgm:cxn modelId="{90C14637-0C38-4A3D-88FA-86AE222DAFDF}" type="presParOf" srcId="{D1AF2D60-D0A2-41D3-A8FC-82A9FB2D99E4}" destId="{9276BE4E-D8F2-4622-BC98-1CD7A74E00BD}" srcOrd="5" destOrd="0" presId="urn:microsoft.com/office/officeart/2005/8/layout/orgChart1"/>
    <dgm:cxn modelId="{CAC11691-C2F1-41D5-ACDB-8885CCD41161}" type="presParOf" srcId="{9276BE4E-D8F2-4622-BC98-1CD7A74E00BD}" destId="{983323EC-FD36-44F8-815C-0F51FE1B5016}" srcOrd="0" destOrd="0" presId="urn:microsoft.com/office/officeart/2005/8/layout/orgChart1"/>
    <dgm:cxn modelId="{079538B9-7A00-4FBF-951E-0CA36340F820}" type="presParOf" srcId="{983323EC-FD36-44F8-815C-0F51FE1B5016}" destId="{BB86C1DA-646B-4433-8F75-B3C459FCE69D}" srcOrd="0" destOrd="0" presId="urn:microsoft.com/office/officeart/2005/8/layout/orgChart1"/>
    <dgm:cxn modelId="{A887BD79-B525-4583-93FD-C5BD209424DC}" type="presParOf" srcId="{983323EC-FD36-44F8-815C-0F51FE1B5016}" destId="{D69C4D26-1762-41D5-A052-B98A7A6CBE7B}" srcOrd="1" destOrd="0" presId="urn:microsoft.com/office/officeart/2005/8/layout/orgChart1"/>
    <dgm:cxn modelId="{3199E376-F7DB-4B0C-8F1A-7049C81EF1F9}" type="presParOf" srcId="{9276BE4E-D8F2-4622-BC98-1CD7A74E00BD}" destId="{4D64B0AA-96C1-427E-A60D-B33A9ED7B7D2}" srcOrd="1" destOrd="0" presId="urn:microsoft.com/office/officeart/2005/8/layout/orgChart1"/>
    <dgm:cxn modelId="{A3539363-D475-4991-8B8F-BC49DBA861F5}" type="presParOf" srcId="{9276BE4E-D8F2-4622-BC98-1CD7A74E00BD}" destId="{2F2399A3-9DEB-40EE-857E-59669080967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A3FDABA-D762-4676-B009-CE38697626D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E19E9F52-94BA-44D5-9B78-9CE914A743C0}">
      <dgm:prSet phldrT="[Κείμενο]" custT="1"/>
      <dgm:spPr/>
      <dgm:t>
        <a:bodyPr/>
        <a:lstStyle/>
        <a:p>
          <a:r>
            <a:rPr lang="el-GR" sz="2800" b="1" dirty="0"/>
            <a:t>ΔΗΜΟΣΙΟΣ ΔΑΝΕΙΣΜΟΣ</a:t>
          </a:r>
          <a:endParaRPr lang="en-US" sz="2800" b="1" dirty="0"/>
        </a:p>
      </dgm:t>
    </dgm:pt>
    <dgm:pt modelId="{28A0AD3E-9068-42A4-AA75-87E135B9F9D7}" type="parTrans" cxnId="{D185F578-2597-4E16-AAED-FFEEE2FC6A71}">
      <dgm:prSet/>
      <dgm:spPr/>
      <dgm:t>
        <a:bodyPr/>
        <a:lstStyle/>
        <a:p>
          <a:endParaRPr lang="en-US"/>
        </a:p>
      </dgm:t>
    </dgm:pt>
    <dgm:pt modelId="{D8AD665A-3A7B-4984-B4DB-FC2EE0C3B53E}" type="sibTrans" cxnId="{D185F578-2597-4E16-AAED-FFEEE2FC6A71}">
      <dgm:prSet/>
      <dgm:spPr/>
      <dgm:t>
        <a:bodyPr/>
        <a:lstStyle/>
        <a:p>
          <a:endParaRPr lang="en-US"/>
        </a:p>
      </dgm:t>
    </dgm:pt>
    <dgm:pt modelId="{2D4A77C7-BCB0-46CD-9A51-EDCDE001C286}">
      <dgm:prSet phldrT="[Κείμενο]" custT="1"/>
      <dgm:spPr/>
      <dgm:t>
        <a:bodyPr/>
        <a:lstStyle/>
        <a:p>
          <a:r>
            <a:rPr lang="el-GR" sz="1800" b="1" dirty="0"/>
            <a:t>ΕΞΩΤΕΡΙΚΟΣ ΔΑΝΕΙΣΜΟΣ</a:t>
          </a:r>
          <a:endParaRPr lang="en-US" sz="1800" b="1" dirty="0"/>
        </a:p>
      </dgm:t>
    </dgm:pt>
    <dgm:pt modelId="{BB232863-35A3-4139-A53C-D871F57914A4}" type="parTrans" cxnId="{0988CA5E-BCD6-4B0C-8741-E1DD18C80258}">
      <dgm:prSet/>
      <dgm:spPr/>
      <dgm:t>
        <a:bodyPr/>
        <a:lstStyle/>
        <a:p>
          <a:endParaRPr lang="en-US"/>
        </a:p>
      </dgm:t>
    </dgm:pt>
    <dgm:pt modelId="{29C5F203-D384-4F0E-AD6A-F0A507C55B58}" type="sibTrans" cxnId="{0988CA5E-BCD6-4B0C-8741-E1DD18C80258}">
      <dgm:prSet/>
      <dgm:spPr/>
      <dgm:t>
        <a:bodyPr/>
        <a:lstStyle/>
        <a:p>
          <a:endParaRPr lang="en-US"/>
        </a:p>
      </dgm:t>
    </dgm:pt>
    <dgm:pt modelId="{FC397F27-C7C1-46C1-9B55-3951BC78D627}">
      <dgm:prSet phldrT="[Κείμενο]"/>
      <dgm:spPr/>
      <dgm:t>
        <a:bodyPr/>
        <a:lstStyle/>
        <a:p>
          <a:r>
            <a:rPr lang="el-GR" b="1" dirty="0"/>
            <a:t>ΔΑΝΕΙΑ ΑΠΌ ΆΛΛΕΣ ΧΩΡΕΣ</a:t>
          </a:r>
          <a:endParaRPr lang="en-US" b="1" dirty="0"/>
        </a:p>
      </dgm:t>
    </dgm:pt>
    <dgm:pt modelId="{E8276BCC-B80F-4179-BC9C-ED69917411FE}" type="parTrans" cxnId="{24F23F10-9360-426D-A816-0720EFED1961}">
      <dgm:prSet/>
      <dgm:spPr/>
      <dgm:t>
        <a:bodyPr/>
        <a:lstStyle/>
        <a:p>
          <a:endParaRPr lang="en-US"/>
        </a:p>
      </dgm:t>
    </dgm:pt>
    <dgm:pt modelId="{3DED6EBA-CBEF-4B7E-817B-F320B0F21FBE}" type="sibTrans" cxnId="{24F23F10-9360-426D-A816-0720EFED1961}">
      <dgm:prSet/>
      <dgm:spPr/>
      <dgm:t>
        <a:bodyPr/>
        <a:lstStyle/>
        <a:p>
          <a:endParaRPr lang="en-US"/>
        </a:p>
      </dgm:t>
    </dgm:pt>
    <dgm:pt modelId="{2B00D3C5-37C8-41FE-A048-8CF1B41A5D02}">
      <dgm:prSet phldrT="[Κείμενο]" custT="1"/>
      <dgm:spPr/>
      <dgm:t>
        <a:bodyPr/>
        <a:lstStyle/>
        <a:p>
          <a:r>
            <a:rPr lang="el-GR" sz="1800" b="1" dirty="0"/>
            <a:t>ΕΣΩΤΕΡΙΚΟΣ ΔΑΝΕΙΣΜΟΣ</a:t>
          </a:r>
          <a:endParaRPr lang="en-US" sz="1800" b="1" dirty="0"/>
        </a:p>
      </dgm:t>
    </dgm:pt>
    <dgm:pt modelId="{C516739E-45BE-4BB7-A705-CFC563236FE3}" type="parTrans" cxnId="{0B0C3F81-3B8A-424C-B37B-A80392AF8EBC}">
      <dgm:prSet/>
      <dgm:spPr/>
      <dgm:t>
        <a:bodyPr/>
        <a:lstStyle/>
        <a:p>
          <a:endParaRPr lang="en-US"/>
        </a:p>
      </dgm:t>
    </dgm:pt>
    <dgm:pt modelId="{7B488D80-F176-41BE-B731-506AB4219637}" type="sibTrans" cxnId="{0B0C3F81-3B8A-424C-B37B-A80392AF8EBC}">
      <dgm:prSet/>
      <dgm:spPr/>
      <dgm:t>
        <a:bodyPr/>
        <a:lstStyle/>
        <a:p>
          <a:endParaRPr lang="en-US"/>
        </a:p>
      </dgm:t>
    </dgm:pt>
    <dgm:pt modelId="{E66FCDE6-822B-474C-81CD-891899D6BA02}">
      <dgm:prSet phldrT="[Κείμενο]"/>
      <dgm:spPr/>
      <dgm:t>
        <a:bodyPr/>
        <a:lstStyle/>
        <a:p>
          <a:r>
            <a:rPr lang="el-GR" b="1" dirty="0"/>
            <a:t>ΚΕΝΤΡΙΚΗ ΤΡΑΠΕΖΑ </a:t>
          </a:r>
          <a:endParaRPr lang="en-US" b="1" dirty="0"/>
        </a:p>
      </dgm:t>
    </dgm:pt>
    <dgm:pt modelId="{EA74A1EC-8251-4F48-83E1-EDFF715EEC73}" type="parTrans" cxnId="{70AB5FB5-E6F9-48C6-ABEF-A9C5F476E808}">
      <dgm:prSet/>
      <dgm:spPr/>
      <dgm:t>
        <a:bodyPr/>
        <a:lstStyle/>
        <a:p>
          <a:endParaRPr lang="en-US"/>
        </a:p>
      </dgm:t>
    </dgm:pt>
    <dgm:pt modelId="{EA95D35B-AAF5-4222-B10C-0C36DF2B4EA7}" type="sibTrans" cxnId="{70AB5FB5-E6F9-48C6-ABEF-A9C5F476E808}">
      <dgm:prSet/>
      <dgm:spPr/>
      <dgm:t>
        <a:bodyPr/>
        <a:lstStyle/>
        <a:p>
          <a:endParaRPr lang="en-US"/>
        </a:p>
      </dgm:t>
    </dgm:pt>
    <dgm:pt modelId="{7F66DE2A-AA3F-420F-A364-D3727701A656}">
      <dgm:prSet phldrT="[Κείμενο]"/>
      <dgm:spPr/>
      <dgm:t>
        <a:bodyPr/>
        <a:lstStyle/>
        <a:p>
          <a:r>
            <a:rPr lang="el-GR" b="1" dirty="0"/>
            <a:t>ΑΠΟΤΑΜΙΕΥΣΕΙΣ ΚΟΙΝΟΥ</a:t>
          </a:r>
          <a:endParaRPr lang="en-US" b="1" dirty="0"/>
        </a:p>
      </dgm:t>
    </dgm:pt>
    <dgm:pt modelId="{93D19FDD-6711-4157-AFAF-A8B7F165804B}" type="parTrans" cxnId="{CE369CF3-0B95-48B0-ADF0-B36D80C6C13D}">
      <dgm:prSet/>
      <dgm:spPr/>
      <dgm:t>
        <a:bodyPr/>
        <a:lstStyle/>
        <a:p>
          <a:endParaRPr lang="en-US"/>
        </a:p>
      </dgm:t>
    </dgm:pt>
    <dgm:pt modelId="{65EC8658-2C8A-44B3-98B7-48B359960094}" type="sibTrans" cxnId="{CE369CF3-0B95-48B0-ADF0-B36D80C6C13D}">
      <dgm:prSet/>
      <dgm:spPr/>
      <dgm:t>
        <a:bodyPr/>
        <a:lstStyle/>
        <a:p>
          <a:endParaRPr lang="en-US"/>
        </a:p>
      </dgm:t>
    </dgm:pt>
    <dgm:pt modelId="{EF52DFF8-BF1E-4755-A3AF-3C8069BB4207}">
      <dgm:prSet phldrT="[Κείμενο]"/>
      <dgm:spPr/>
      <dgm:t>
        <a:bodyPr/>
        <a:lstStyle/>
        <a:p>
          <a:r>
            <a:rPr lang="el-GR" b="1" dirty="0"/>
            <a:t>ΕΜΠΟΡΙΚΟ ΤΡΑΠΕΖΙΚΟ ΣΥΣΤΗΜΑ</a:t>
          </a:r>
          <a:endParaRPr lang="en-US" b="1" dirty="0"/>
        </a:p>
      </dgm:t>
    </dgm:pt>
    <dgm:pt modelId="{238CD99F-4D6F-4476-99B3-95C74F8864E6}" type="parTrans" cxnId="{6E369F93-B148-4D3B-9DFB-E7D47F93329A}">
      <dgm:prSet/>
      <dgm:spPr/>
      <dgm:t>
        <a:bodyPr/>
        <a:lstStyle/>
        <a:p>
          <a:endParaRPr lang="en-US"/>
        </a:p>
      </dgm:t>
    </dgm:pt>
    <dgm:pt modelId="{C5BBF5D6-37C5-4675-A8D7-FDED1ADFBA62}" type="sibTrans" cxnId="{6E369F93-B148-4D3B-9DFB-E7D47F93329A}">
      <dgm:prSet/>
      <dgm:spPr/>
      <dgm:t>
        <a:bodyPr/>
        <a:lstStyle/>
        <a:p>
          <a:endParaRPr lang="en-US"/>
        </a:p>
      </dgm:t>
    </dgm:pt>
    <dgm:pt modelId="{292FF77D-3A90-4D81-968A-EED626FDE2DB}" type="pres">
      <dgm:prSet presAssocID="{BA3FDABA-D762-4676-B009-CE38697626D7}" presName="hierChild1" presStyleCnt="0">
        <dgm:presLayoutVars>
          <dgm:chPref val="1"/>
          <dgm:dir/>
          <dgm:animOne val="branch"/>
          <dgm:animLvl val="lvl"/>
          <dgm:resizeHandles/>
        </dgm:presLayoutVars>
      </dgm:prSet>
      <dgm:spPr/>
    </dgm:pt>
    <dgm:pt modelId="{5276026E-4660-47F5-9DD6-5F49B8D92CF8}" type="pres">
      <dgm:prSet presAssocID="{E19E9F52-94BA-44D5-9B78-9CE914A743C0}" presName="hierRoot1" presStyleCnt="0"/>
      <dgm:spPr/>
    </dgm:pt>
    <dgm:pt modelId="{C83C9F4D-0820-499D-95CC-C3F1F02B37D9}" type="pres">
      <dgm:prSet presAssocID="{E19E9F52-94BA-44D5-9B78-9CE914A743C0}" presName="composite" presStyleCnt="0"/>
      <dgm:spPr/>
    </dgm:pt>
    <dgm:pt modelId="{17710C86-0786-4D9E-A9C3-A37DD3F2CC5D}" type="pres">
      <dgm:prSet presAssocID="{E19E9F52-94BA-44D5-9B78-9CE914A743C0}" presName="background" presStyleLbl="node0" presStyleIdx="0" presStyleCnt="1"/>
      <dgm:spPr/>
    </dgm:pt>
    <dgm:pt modelId="{450797C6-EF6A-4C15-A977-79642D116032}" type="pres">
      <dgm:prSet presAssocID="{E19E9F52-94BA-44D5-9B78-9CE914A743C0}" presName="text" presStyleLbl="fgAcc0" presStyleIdx="0" presStyleCnt="1" custScaleX="220797">
        <dgm:presLayoutVars>
          <dgm:chPref val="3"/>
        </dgm:presLayoutVars>
      </dgm:prSet>
      <dgm:spPr/>
    </dgm:pt>
    <dgm:pt modelId="{5315E863-6208-4097-BF39-E82A0D524C31}" type="pres">
      <dgm:prSet presAssocID="{E19E9F52-94BA-44D5-9B78-9CE914A743C0}" presName="hierChild2" presStyleCnt="0"/>
      <dgm:spPr/>
    </dgm:pt>
    <dgm:pt modelId="{771DE22F-37DA-452D-8A2B-0D1DAC911122}" type="pres">
      <dgm:prSet presAssocID="{BB232863-35A3-4139-A53C-D871F57914A4}" presName="Name10" presStyleLbl="parChTrans1D2" presStyleIdx="0" presStyleCnt="2"/>
      <dgm:spPr/>
    </dgm:pt>
    <dgm:pt modelId="{99C6EDF8-D39A-401A-8F97-32186E4BF845}" type="pres">
      <dgm:prSet presAssocID="{2D4A77C7-BCB0-46CD-9A51-EDCDE001C286}" presName="hierRoot2" presStyleCnt="0"/>
      <dgm:spPr/>
    </dgm:pt>
    <dgm:pt modelId="{0402C8E7-73D6-4BD2-8D51-F54743E60F18}" type="pres">
      <dgm:prSet presAssocID="{2D4A77C7-BCB0-46CD-9A51-EDCDE001C286}" presName="composite2" presStyleCnt="0"/>
      <dgm:spPr/>
    </dgm:pt>
    <dgm:pt modelId="{39CE2BCE-1A6E-4328-9491-9CEE63A6A347}" type="pres">
      <dgm:prSet presAssocID="{2D4A77C7-BCB0-46CD-9A51-EDCDE001C286}" presName="background2" presStyleLbl="node2" presStyleIdx="0" presStyleCnt="2"/>
      <dgm:spPr/>
    </dgm:pt>
    <dgm:pt modelId="{C692E39C-BE34-427C-B447-9175FC62EB67}" type="pres">
      <dgm:prSet presAssocID="{2D4A77C7-BCB0-46CD-9A51-EDCDE001C286}" presName="text2" presStyleLbl="fgAcc2" presStyleIdx="0" presStyleCnt="2" custLinFactNeighborX="15394" custLinFactNeighborY="-3031">
        <dgm:presLayoutVars>
          <dgm:chPref val="3"/>
        </dgm:presLayoutVars>
      </dgm:prSet>
      <dgm:spPr/>
    </dgm:pt>
    <dgm:pt modelId="{495BC7B2-3109-4DCD-BF33-DC8B6B8B22C9}" type="pres">
      <dgm:prSet presAssocID="{2D4A77C7-BCB0-46CD-9A51-EDCDE001C286}" presName="hierChild3" presStyleCnt="0"/>
      <dgm:spPr/>
    </dgm:pt>
    <dgm:pt modelId="{E6F1B0DF-51DC-47D0-8206-28B9F829CEDE}" type="pres">
      <dgm:prSet presAssocID="{E8276BCC-B80F-4179-BC9C-ED69917411FE}" presName="Name17" presStyleLbl="parChTrans1D3" presStyleIdx="0" presStyleCnt="4"/>
      <dgm:spPr/>
    </dgm:pt>
    <dgm:pt modelId="{3902C74B-8E0C-4119-99EF-314B30CCE71C}" type="pres">
      <dgm:prSet presAssocID="{FC397F27-C7C1-46C1-9B55-3951BC78D627}" presName="hierRoot3" presStyleCnt="0"/>
      <dgm:spPr/>
    </dgm:pt>
    <dgm:pt modelId="{8ED08172-F52C-422F-B7DA-AE3DE42BDE75}" type="pres">
      <dgm:prSet presAssocID="{FC397F27-C7C1-46C1-9B55-3951BC78D627}" presName="composite3" presStyleCnt="0"/>
      <dgm:spPr/>
    </dgm:pt>
    <dgm:pt modelId="{5F5079C1-EDDA-4D04-885E-14B0AD6513D2}" type="pres">
      <dgm:prSet presAssocID="{FC397F27-C7C1-46C1-9B55-3951BC78D627}" presName="background3" presStyleLbl="node3" presStyleIdx="0" presStyleCnt="4"/>
      <dgm:spPr/>
    </dgm:pt>
    <dgm:pt modelId="{8E3CDD91-ED21-49E7-8748-5CFDA5DDAFAC}" type="pres">
      <dgm:prSet presAssocID="{FC397F27-C7C1-46C1-9B55-3951BC78D627}" presName="text3" presStyleLbl="fgAcc3" presStyleIdx="0" presStyleCnt="4" custScaleX="149162">
        <dgm:presLayoutVars>
          <dgm:chPref val="3"/>
        </dgm:presLayoutVars>
      </dgm:prSet>
      <dgm:spPr/>
    </dgm:pt>
    <dgm:pt modelId="{788E0184-42F2-4F19-9808-EAFA4123407E}" type="pres">
      <dgm:prSet presAssocID="{FC397F27-C7C1-46C1-9B55-3951BC78D627}" presName="hierChild4" presStyleCnt="0"/>
      <dgm:spPr/>
    </dgm:pt>
    <dgm:pt modelId="{3FDD9A14-D7C9-45F1-96C0-61CCBFFA66EB}" type="pres">
      <dgm:prSet presAssocID="{C516739E-45BE-4BB7-A705-CFC563236FE3}" presName="Name10" presStyleLbl="parChTrans1D2" presStyleIdx="1" presStyleCnt="2"/>
      <dgm:spPr/>
    </dgm:pt>
    <dgm:pt modelId="{6151B0DC-D29F-47BB-A11C-7EC948B4C15D}" type="pres">
      <dgm:prSet presAssocID="{2B00D3C5-37C8-41FE-A048-8CF1B41A5D02}" presName="hierRoot2" presStyleCnt="0"/>
      <dgm:spPr/>
    </dgm:pt>
    <dgm:pt modelId="{15039C59-E5D5-4087-A23C-6D2253D2B69B}" type="pres">
      <dgm:prSet presAssocID="{2B00D3C5-37C8-41FE-A048-8CF1B41A5D02}" presName="composite2" presStyleCnt="0"/>
      <dgm:spPr/>
    </dgm:pt>
    <dgm:pt modelId="{8BD3076E-79FA-4730-89E7-02B0452BAEAB}" type="pres">
      <dgm:prSet presAssocID="{2B00D3C5-37C8-41FE-A048-8CF1B41A5D02}" presName="background2" presStyleLbl="node2" presStyleIdx="1" presStyleCnt="2"/>
      <dgm:spPr/>
    </dgm:pt>
    <dgm:pt modelId="{87D39913-358D-4D4B-B3C5-3DE538417350}" type="pres">
      <dgm:prSet presAssocID="{2B00D3C5-37C8-41FE-A048-8CF1B41A5D02}" presName="text2" presStyleLbl="fgAcc2" presStyleIdx="1" presStyleCnt="2" custLinFactNeighborX="-4811" custLinFactNeighborY="-1515">
        <dgm:presLayoutVars>
          <dgm:chPref val="3"/>
        </dgm:presLayoutVars>
      </dgm:prSet>
      <dgm:spPr/>
    </dgm:pt>
    <dgm:pt modelId="{381282A3-CF5D-419A-8D52-E91886F307BB}" type="pres">
      <dgm:prSet presAssocID="{2B00D3C5-37C8-41FE-A048-8CF1B41A5D02}" presName="hierChild3" presStyleCnt="0"/>
      <dgm:spPr/>
    </dgm:pt>
    <dgm:pt modelId="{0C77E27B-679D-4E1C-AB24-658CCE328784}" type="pres">
      <dgm:prSet presAssocID="{EA74A1EC-8251-4F48-83E1-EDFF715EEC73}" presName="Name17" presStyleLbl="parChTrans1D3" presStyleIdx="1" presStyleCnt="4"/>
      <dgm:spPr/>
    </dgm:pt>
    <dgm:pt modelId="{7BC4D7CE-1F9A-4167-B1C7-A058CCFB8439}" type="pres">
      <dgm:prSet presAssocID="{E66FCDE6-822B-474C-81CD-891899D6BA02}" presName="hierRoot3" presStyleCnt="0"/>
      <dgm:spPr/>
    </dgm:pt>
    <dgm:pt modelId="{BFA83D9B-4614-4754-974D-D9D0DE7369D4}" type="pres">
      <dgm:prSet presAssocID="{E66FCDE6-822B-474C-81CD-891899D6BA02}" presName="composite3" presStyleCnt="0"/>
      <dgm:spPr/>
    </dgm:pt>
    <dgm:pt modelId="{48122493-3FB7-49CB-82C0-B00D719B3ED9}" type="pres">
      <dgm:prSet presAssocID="{E66FCDE6-822B-474C-81CD-891899D6BA02}" presName="background3" presStyleLbl="node3" presStyleIdx="1" presStyleCnt="4"/>
      <dgm:spPr/>
    </dgm:pt>
    <dgm:pt modelId="{D5D3944B-3773-4162-8818-706CA8AF2A83}" type="pres">
      <dgm:prSet presAssocID="{E66FCDE6-822B-474C-81CD-891899D6BA02}" presName="text3" presStyleLbl="fgAcc3" presStyleIdx="1" presStyleCnt="4">
        <dgm:presLayoutVars>
          <dgm:chPref val="3"/>
        </dgm:presLayoutVars>
      </dgm:prSet>
      <dgm:spPr/>
    </dgm:pt>
    <dgm:pt modelId="{370A8EEB-051D-447F-A825-58F85A41E41D}" type="pres">
      <dgm:prSet presAssocID="{E66FCDE6-822B-474C-81CD-891899D6BA02}" presName="hierChild4" presStyleCnt="0"/>
      <dgm:spPr/>
    </dgm:pt>
    <dgm:pt modelId="{F6341CAC-0B5D-4A18-8515-3E6DFC7F751E}" type="pres">
      <dgm:prSet presAssocID="{93D19FDD-6711-4157-AFAF-A8B7F165804B}" presName="Name17" presStyleLbl="parChTrans1D3" presStyleIdx="2" presStyleCnt="4"/>
      <dgm:spPr/>
    </dgm:pt>
    <dgm:pt modelId="{71F1F2FD-66EA-400C-8CDE-4FE5E4526A37}" type="pres">
      <dgm:prSet presAssocID="{7F66DE2A-AA3F-420F-A364-D3727701A656}" presName="hierRoot3" presStyleCnt="0"/>
      <dgm:spPr/>
    </dgm:pt>
    <dgm:pt modelId="{F943D6EB-4485-4375-9997-0835B6FFFE69}" type="pres">
      <dgm:prSet presAssocID="{7F66DE2A-AA3F-420F-A364-D3727701A656}" presName="composite3" presStyleCnt="0"/>
      <dgm:spPr/>
    </dgm:pt>
    <dgm:pt modelId="{7A1D6C02-1AB6-457B-B3B8-6F17A5FF57C1}" type="pres">
      <dgm:prSet presAssocID="{7F66DE2A-AA3F-420F-A364-D3727701A656}" presName="background3" presStyleLbl="node3" presStyleIdx="2" presStyleCnt="4"/>
      <dgm:spPr/>
    </dgm:pt>
    <dgm:pt modelId="{A37C42E0-C6DB-45DB-8347-FA9031F56B41}" type="pres">
      <dgm:prSet presAssocID="{7F66DE2A-AA3F-420F-A364-D3727701A656}" presName="text3" presStyleLbl="fgAcc3" presStyleIdx="2" presStyleCnt="4">
        <dgm:presLayoutVars>
          <dgm:chPref val="3"/>
        </dgm:presLayoutVars>
      </dgm:prSet>
      <dgm:spPr/>
    </dgm:pt>
    <dgm:pt modelId="{A91FF457-6D90-432A-8E8B-8B50F3979E6F}" type="pres">
      <dgm:prSet presAssocID="{7F66DE2A-AA3F-420F-A364-D3727701A656}" presName="hierChild4" presStyleCnt="0"/>
      <dgm:spPr/>
    </dgm:pt>
    <dgm:pt modelId="{10892D74-B70D-41F5-93C1-9A8999E0C214}" type="pres">
      <dgm:prSet presAssocID="{238CD99F-4D6F-4476-99B3-95C74F8864E6}" presName="Name17" presStyleLbl="parChTrans1D3" presStyleIdx="3" presStyleCnt="4"/>
      <dgm:spPr/>
    </dgm:pt>
    <dgm:pt modelId="{DCA1DB5E-3977-4F00-88D6-A1E18FE8ACC9}" type="pres">
      <dgm:prSet presAssocID="{EF52DFF8-BF1E-4755-A3AF-3C8069BB4207}" presName="hierRoot3" presStyleCnt="0"/>
      <dgm:spPr/>
    </dgm:pt>
    <dgm:pt modelId="{177AD38B-0799-4470-85A6-186AF1080F69}" type="pres">
      <dgm:prSet presAssocID="{EF52DFF8-BF1E-4755-A3AF-3C8069BB4207}" presName="composite3" presStyleCnt="0"/>
      <dgm:spPr/>
    </dgm:pt>
    <dgm:pt modelId="{66E833A3-F7F9-4B30-A900-251D4B69C903}" type="pres">
      <dgm:prSet presAssocID="{EF52DFF8-BF1E-4755-A3AF-3C8069BB4207}" presName="background3" presStyleLbl="node3" presStyleIdx="3" presStyleCnt="4"/>
      <dgm:spPr/>
    </dgm:pt>
    <dgm:pt modelId="{22AC3FF5-67CD-43A8-BD89-39CE91BE02EE}" type="pres">
      <dgm:prSet presAssocID="{EF52DFF8-BF1E-4755-A3AF-3C8069BB4207}" presName="text3" presStyleLbl="fgAcc3" presStyleIdx="3" presStyleCnt="4" custScaleX="139862">
        <dgm:presLayoutVars>
          <dgm:chPref val="3"/>
        </dgm:presLayoutVars>
      </dgm:prSet>
      <dgm:spPr/>
    </dgm:pt>
    <dgm:pt modelId="{076DEE5F-7F1C-46E6-B843-F3F0C0437A15}" type="pres">
      <dgm:prSet presAssocID="{EF52DFF8-BF1E-4755-A3AF-3C8069BB4207}" presName="hierChild4" presStyleCnt="0"/>
      <dgm:spPr/>
    </dgm:pt>
  </dgm:ptLst>
  <dgm:cxnLst>
    <dgm:cxn modelId="{6584AE00-A946-44F2-AB60-7181D4FCCBFE}" type="presOf" srcId="{2B00D3C5-37C8-41FE-A048-8CF1B41A5D02}" destId="{87D39913-358D-4D4B-B3C5-3DE538417350}" srcOrd="0" destOrd="0" presId="urn:microsoft.com/office/officeart/2005/8/layout/hierarchy1"/>
    <dgm:cxn modelId="{6DC0C70F-A692-4CC0-89D3-2579111AF90A}" type="presOf" srcId="{C516739E-45BE-4BB7-A705-CFC563236FE3}" destId="{3FDD9A14-D7C9-45F1-96C0-61CCBFFA66EB}" srcOrd="0" destOrd="0" presId="urn:microsoft.com/office/officeart/2005/8/layout/hierarchy1"/>
    <dgm:cxn modelId="{24F23F10-9360-426D-A816-0720EFED1961}" srcId="{2D4A77C7-BCB0-46CD-9A51-EDCDE001C286}" destId="{FC397F27-C7C1-46C1-9B55-3951BC78D627}" srcOrd="0" destOrd="0" parTransId="{E8276BCC-B80F-4179-BC9C-ED69917411FE}" sibTransId="{3DED6EBA-CBEF-4B7E-817B-F320B0F21FBE}"/>
    <dgm:cxn modelId="{0988CA5E-BCD6-4B0C-8741-E1DD18C80258}" srcId="{E19E9F52-94BA-44D5-9B78-9CE914A743C0}" destId="{2D4A77C7-BCB0-46CD-9A51-EDCDE001C286}" srcOrd="0" destOrd="0" parTransId="{BB232863-35A3-4139-A53C-D871F57914A4}" sibTransId="{29C5F203-D384-4F0E-AD6A-F0A507C55B58}"/>
    <dgm:cxn modelId="{54179974-6758-4F98-8B21-972C602B6BF1}" type="presOf" srcId="{93D19FDD-6711-4157-AFAF-A8B7F165804B}" destId="{F6341CAC-0B5D-4A18-8515-3E6DFC7F751E}" srcOrd="0" destOrd="0" presId="urn:microsoft.com/office/officeart/2005/8/layout/hierarchy1"/>
    <dgm:cxn modelId="{16A84E78-7ACC-44EC-B06A-2EF5C44E88FC}" type="presOf" srcId="{EA74A1EC-8251-4F48-83E1-EDFF715EEC73}" destId="{0C77E27B-679D-4E1C-AB24-658CCE328784}" srcOrd="0" destOrd="0" presId="urn:microsoft.com/office/officeart/2005/8/layout/hierarchy1"/>
    <dgm:cxn modelId="{D185F578-2597-4E16-AAED-FFEEE2FC6A71}" srcId="{BA3FDABA-D762-4676-B009-CE38697626D7}" destId="{E19E9F52-94BA-44D5-9B78-9CE914A743C0}" srcOrd="0" destOrd="0" parTransId="{28A0AD3E-9068-42A4-AA75-87E135B9F9D7}" sibTransId="{D8AD665A-3A7B-4984-B4DB-FC2EE0C3B53E}"/>
    <dgm:cxn modelId="{1737797A-EFBD-4392-99D9-94D43F90DDB8}" type="presOf" srcId="{BA3FDABA-D762-4676-B009-CE38697626D7}" destId="{292FF77D-3A90-4D81-968A-EED626FDE2DB}" srcOrd="0" destOrd="0" presId="urn:microsoft.com/office/officeart/2005/8/layout/hierarchy1"/>
    <dgm:cxn modelId="{0B0C3F81-3B8A-424C-B37B-A80392AF8EBC}" srcId="{E19E9F52-94BA-44D5-9B78-9CE914A743C0}" destId="{2B00D3C5-37C8-41FE-A048-8CF1B41A5D02}" srcOrd="1" destOrd="0" parTransId="{C516739E-45BE-4BB7-A705-CFC563236FE3}" sibTransId="{7B488D80-F176-41BE-B731-506AB4219637}"/>
    <dgm:cxn modelId="{3BEAB087-0BA8-4E00-8516-7042BD050DC4}" type="presOf" srcId="{E66FCDE6-822B-474C-81CD-891899D6BA02}" destId="{D5D3944B-3773-4162-8818-706CA8AF2A83}" srcOrd="0" destOrd="0" presId="urn:microsoft.com/office/officeart/2005/8/layout/hierarchy1"/>
    <dgm:cxn modelId="{9925808E-FD11-409E-8053-A58AF27796E9}" type="presOf" srcId="{FC397F27-C7C1-46C1-9B55-3951BC78D627}" destId="{8E3CDD91-ED21-49E7-8748-5CFDA5DDAFAC}" srcOrd="0" destOrd="0" presId="urn:microsoft.com/office/officeart/2005/8/layout/hierarchy1"/>
    <dgm:cxn modelId="{6E369F93-B148-4D3B-9DFB-E7D47F93329A}" srcId="{2B00D3C5-37C8-41FE-A048-8CF1B41A5D02}" destId="{EF52DFF8-BF1E-4755-A3AF-3C8069BB4207}" srcOrd="2" destOrd="0" parTransId="{238CD99F-4D6F-4476-99B3-95C74F8864E6}" sibTransId="{C5BBF5D6-37C5-4675-A8D7-FDED1ADFBA62}"/>
    <dgm:cxn modelId="{A650DA94-8003-4A16-ABE5-196E69D4E5C8}" type="presOf" srcId="{238CD99F-4D6F-4476-99B3-95C74F8864E6}" destId="{10892D74-B70D-41F5-93C1-9A8999E0C214}" srcOrd="0" destOrd="0" presId="urn:microsoft.com/office/officeart/2005/8/layout/hierarchy1"/>
    <dgm:cxn modelId="{4CFD399C-11B5-402B-B14C-A49CB7F70EE2}" type="presOf" srcId="{E8276BCC-B80F-4179-BC9C-ED69917411FE}" destId="{E6F1B0DF-51DC-47D0-8206-28B9F829CEDE}" srcOrd="0" destOrd="0" presId="urn:microsoft.com/office/officeart/2005/8/layout/hierarchy1"/>
    <dgm:cxn modelId="{ADD602A1-645A-4A78-A115-50D6AF99CE72}" type="presOf" srcId="{BB232863-35A3-4139-A53C-D871F57914A4}" destId="{771DE22F-37DA-452D-8A2B-0D1DAC911122}" srcOrd="0" destOrd="0" presId="urn:microsoft.com/office/officeart/2005/8/layout/hierarchy1"/>
    <dgm:cxn modelId="{5FEBEDB3-3A07-4521-A2D1-7DBD28A19218}" type="presOf" srcId="{EF52DFF8-BF1E-4755-A3AF-3C8069BB4207}" destId="{22AC3FF5-67CD-43A8-BD89-39CE91BE02EE}" srcOrd="0" destOrd="0" presId="urn:microsoft.com/office/officeart/2005/8/layout/hierarchy1"/>
    <dgm:cxn modelId="{70AB5FB5-E6F9-48C6-ABEF-A9C5F476E808}" srcId="{2B00D3C5-37C8-41FE-A048-8CF1B41A5D02}" destId="{E66FCDE6-822B-474C-81CD-891899D6BA02}" srcOrd="0" destOrd="0" parTransId="{EA74A1EC-8251-4F48-83E1-EDFF715EEC73}" sibTransId="{EA95D35B-AAF5-4222-B10C-0C36DF2B4EA7}"/>
    <dgm:cxn modelId="{30A854BC-235F-4DAF-8309-CAEB06B744AD}" type="presOf" srcId="{E19E9F52-94BA-44D5-9B78-9CE914A743C0}" destId="{450797C6-EF6A-4C15-A977-79642D116032}" srcOrd="0" destOrd="0" presId="urn:microsoft.com/office/officeart/2005/8/layout/hierarchy1"/>
    <dgm:cxn modelId="{494EEEC5-D70F-4B0F-AC4B-4DD42FAA0CCB}" type="presOf" srcId="{7F66DE2A-AA3F-420F-A364-D3727701A656}" destId="{A37C42E0-C6DB-45DB-8347-FA9031F56B41}" srcOrd="0" destOrd="0" presId="urn:microsoft.com/office/officeart/2005/8/layout/hierarchy1"/>
    <dgm:cxn modelId="{63D4DED6-4A00-48E5-9D8B-D0E956DA878F}" type="presOf" srcId="{2D4A77C7-BCB0-46CD-9A51-EDCDE001C286}" destId="{C692E39C-BE34-427C-B447-9175FC62EB67}" srcOrd="0" destOrd="0" presId="urn:microsoft.com/office/officeart/2005/8/layout/hierarchy1"/>
    <dgm:cxn modelId="{CE369CF3-0B95-48B0-ADF0-B36D80C6C13D}" srcId="{2B00D3C5-37C8-41FE-A048-8CF1B41A5D02}" destId="{7F66DE2A-AA3F-420F-A364-D3727701A656}" srcOrd="1" destOrd="0" parTransId="{93D19FDD-6711-4157-AFAF-A8B7F165804B}" sibTransId="{65EC8658-2C8A-44B3-98B7-48B359960094}"/>
    <dgm:cxn modelId="{A37839B0-E16A-4475-9DB9-89F26CE466D7}" type="presParOf" srcId="{292FF77D-3A90-4D81-968A-EED626FDE2DB}" destId="{5276026E-4660-47F5-9DD6-5F49B8D92CF8}" srcOrd="0" destOrd="0" presId="urn:microsoft.com/office/officeart/2005/8/layout/hierarchy1"/>
    <dgm:cxn modelId="{60DA237B-7F68-4A6B-A361-5666628DE95C}" type="presParOf" srcId="{5276026E-4660-47F5-9DD6-5F49B8D92CF8}" destId="{C83C9F4D-0820-499D-95CC-C3F1F02B37D9}" srcOrd="0" destOrd="0" presId="urn:microsoft.com/office/officeart/2005/8/layout/hierarchy1"/>
    <dgm:cxn modelId="{E4B931A6-6F85-495B-8CAB-3F52DA633FC0}" type="presParOf" srcId="{C83C9F4D-0820-499D-95CC-C3F1F02B37D9}" destId="{17710C86-0786-4D9E-A9C3-A37DD3F2CC5D}" srcOrd="0" destOrd="0" presId="urn:microsoft.com/office/officeart/2005/8/layout/hierarchy1"/>
    <dgm:cxn modelId="{9ABB1128-E9C7-4894-9A4C-7EFB56D96AFF}" type="presParOf" srcId="{C83C9F4D-0820-499D-95CC-C3F1F02B37D9}" destId="{450797C6-EF6A-4C15-A977-79642D116032}" srcOrd="1" destOrd="0" presId="urn:microsoft.com/office/officeart/2005/8/layout/hierarchy1"/>
    <dgm:cxn modelId="{B6D0C8DE-70AF-41B4-97B3-CC75C551A06F}" type="presParOf" srcId="{5276026E-4660-47F5-9DD6-5F49B8D92CF8}" destId="{5315E863-6208-4097-BF39-E82A0D524C31}" srcOrd="1" destOrd="0" presId="urn:microsoft.com/office/officeart/2005/8/layout/hierarchy1"/>
    <dgm:cxn modelId="{8AF0362F-C4F7-4E9A-9CF3-BDC753E2897E}" type="presParOf" srcId="{5315E863-6208-4097-BF39-E82A0D524C31}" destId="{771DE22F-37DA-452D-8A2B-0D1DAC911122}" srcOrd="0" destOrd="0" presId="urn:microsoft.com/office/officeart/2005/8/layout/hierarchy1"/>
    <dgm:cxn modelId="{E89E671D-4BFD-4A1F-BEF4-5BF0B5FAAEAF}" type="presParOf" srcId="{5315E863-6208-4097-BF39-E82A0D524C31}" destId="{99C6EDF8-D39A-401A-8F97-32186E4BF845}" srcOrd="1" destOrd="0" presId="urn:microsoft.com/office/officeart/2005/8/layout/hierarchy1"/>
    <dgm:cxn modelId="{0CAB4A7C-5D8E-4834-8004-EA5D98AC5478}" type="presParOf" srcId="{99C6EDF8-D39A-401A-8F97-32186E4BF845}" destId="{0402C8E7-73D6-4BD2-8D51-F54743E60F18}" srcOrd="0" destOrd="0" presId="urn:microsoft.com/office/officeart/2005/8/layout/hierarchy1"/>
    <dgm:cxn modelId="{F3481F5C-D1CA-4960-AC94-58CCAA92F3EE}" type="presParOf" srcId="{0402C8E7-73D6-4BD2-8D51-F54743E60F18}" destId="{39CE2BCE-1A6E-4328-9491-9CEE63A6A347}" srcOrd="0" destOrd="0" presId="urn:microsoft.com/office/officeart/2005/8/layout/hierarchy1"/>
    <dgm:cxn modelId="{5E32361C-40BF-4480-AE5B-1CCBA23C13B8}" type="presParOf" srcId="{0402C8E7-73D6-4BD2-8D51-F54743E60F18}" destId="{C692E39C-BE34-427C-B447-9175FC62EB67}" srcOrd="1" destOrd="0" presId="urn:microsoft.com/office/officeart/2005/8/layout/hierarchy1"/>
    <dgm:cxn modelId="{60EF0E20-A2EB-4568-8C66-A5551D494DDC}" type="presParOf" srcId="{99C6EDF8-D39A-401A-8F97-32186E4BF845}" destId="{495BC7B2-3109-4DCD-BF33-DC8B6B8B22C9}" srcOrd="1" destOrd="0" presId="urn:microsoft.com/office/officeart/2005/8/layout/hierarchy1"/>
    <dgm:cxn modelId="{81365D72-C978-45C6-A7F0-B2E530DD7FEE}" type="presParOf" srcId="{495BC7B2-3109-4DCD-BF33-DC8B6B8B22C9}" destId="{E6F1B0DF-51DC-47D0-8206-28B9F829CEDE}" srcOrd="0" destOrd="0" presId="urn:microsoft.com/office/officeart/2005/8/layout/hierarchy1"/>
    <dgm:cxn modelId="{EE5A4C39-E355-4913-BCAC-0375BB885E6B}" type="presParOf" srcId="{495BC7B2-3109-4DCD-BF33-DC8B6B8B22C9}" destId="{3902C74B-8E0C-4119-99EF-314B30CCE71C}" srcOrd="1" destOrd="0" presId="urn:microsoft.com/office/officeart/2005/8/layout/hierarchy1"/>
    <dgm:cxn modelId="{67D04D87-7D96-4472-AEC9-BD5DD6499870}" type="presParOf" srcId="{3902C74B-8E0C-4119-99EF-314B30CCE71C}" destId="{8ED08172-F52C-422F-B7DA-AE3DE42BDE75}" srcOrd="0" destOrd="0" presId="urn:microsoft.com/office/officeart/2005/8/layout/hierarchy1"/>
    <dgm:cxn modelId="{3CBC8060-928F-4720-A2BD-1F93700DE5AF}" type="presParOf" srcId="{8ED08172-F52C-422F-B7DA-AE3DE42BDE75}" destId="{5F5079C1-EDDA-4D04-885E-14B0AD6513D2}" srcOrd="0" destOrd="0" presId="urn:microsoft.com/office/officeart/2005/8/layout/hierarchy1"/>
    <dgm:cxn modelId="{1C646F3B-4444-4361-9D80-B4ADDF8A05DC}" type="presParOf" srcId="{8ED08172-F52C-422F-B7DA-AE3DE42BDE75}" destId="{8E3CDD91-ED21-49E7-8748-5CFDA5DDAFAC}" srcOrd="1" destOrd="0" presId="urn:microsoft.com/office/officeart/2005/8/layout/hierarchy1"/>
    <dgm:cxn modelId="{FFAA2E59-CB9B-485D-8076-100B4EB96A0C}" type="presParOf" srcId="{3902C74B-8E0C-4119-99EF-314B30CCE71C}" destId="{788E0184-42F2-4F19-9808-EAFA4123407E}" srcOrd="1" destOrd="0" presId="urn:microsoft.com/office/officeart/2005/8/layout/hierarchy1"/>
    <dgm:cxn modelId="{C84DE74D-BB17-4571-AEE4-A714A291C28B}" type="presParOf" srcId="{5315E863-6208-4097-BF39-E82A0D524C31}" destId="{3FDD9A14-D7C9-45F1-96C0-61CCBFFA66EB}" srcOrd="2" destOrd="0" presId="urn:microsoft.com/office/officeart/2005/8/layout/hierarchy1"/>
    <dgm:cxn modelId="{B704B107-4248-40AE-97EE-64B521DD09A9}" type="presParOf" srcId="{5315E863-6208-4097-BF39-E82A0D524C31}" destId="{6151B0DC-D29F-47BB-A11C-7EC948B4C15D}" srcOrd="3" destOrd="0" presId="urn:microsoft.com/office/officeart/2005/8/layout/hierarchy1"/>
    <dgm:cxn modelId="{25B11FAF-1A2A-4ECA-8A6B-942971C948C0}" type="presParOf" srcId="{6151B0DC-D29F-47BB-A11C-7EC948B4C15D}" destId="{15039C59-E5D5-4087-A23C-6D2253D2B69B}" srcOrd="0" destOrd="0" presId="urn:microsoft.com/office/officeart/2005/8/layout/hierarchy1"/>
    <dgm:cxn modelId="{64929E1E-BAB3-46D9-9C46-9EDED935AB02}" type="presParOf" srcId="{15039C59-E5D5-4087-A23C-6D2253D2B69B}" destId="{8BD3076E-79FA-4730-89E7-02B0452BAEAB}" srcOrd="0" destOrd="0" presId="urn:microsoft.com/office/officeart/2005/8/layout/hierarchy1"/>
    <dgm:cxn modelId="{87218830-D419-47D8-A4E9-2722C555F195}" type="presParOf" srcId="{15039C59-E5D5-4087-A23C-6D2253D2B69B}" destId="{87D39913-358D-4D4B-B3C5-3DE538417350}" srcOrd="1" destOrd="0" presId="urn:microsoft.com/office/officeart/2005/8/layout/hierarchy1"/>
    <dgm:cxn modelId="{0029CF01-36C5-4637-972F-73C7164F0389}" type="presParOf" srcId="{6151B0DC-D29F-47BB-A11C-7EC948B4C15D}" destId="{381282A3-CF5D-419A-8D52-E91886F307BB}" srcOrd="1" destOrd="0" presId="urn:microsoft.com/office/officeart/2005/8/layout/hierarchy1"/>
    <dgm:cxn modelId="{610F7049-351F-40D5-B4CC-49F944A2E713}" type="presParOf" srcId="{381282A3-CF5D-419A-8D52-E91886F307BB}" destId="{0C77E27B-679D-4E1C-AB24-658CCE328784}" srcOrd="0" destOrd="0" presId="urn:microsoft.com/office/officeart/2005/8/layout/hierarchy1"/>
    <dgm:cxn modelId="{175FBD95-BA8B-41C3-9CD4-8731AAB42713}" type="presParOf" srcId="{381282A3-CF5D-419A-8D52-E91886F307BB}" destId="{7BC4D7CE-1F9A-4167-B1C7-A058CCFB8439}" srcOrd="1" destOrd="0" presId="urn:microsoft.com/office/officeart/2005/8/layout/hierarchy1"/>
    <dgm:cxn modelId="{274E45C1-D6CE-4D20-A17A-4CB40D1CC641}" type="presParOf" srcId="{7BC4D7CE-1F9A-4167-B1C7-A058CCFB8439}" destId="{BFA83D9B-4614-4754-974D-D9D0DE7369D4}" srcOrd="0" destOrd="0" presId="urn:microsoft.com/office/officeart/2005/8/layout/hierarchy1"/>
    <dgm:cxn modelId="{D5B2CE72-03C4-4F11-9626-E2E6FBF9BECB}" type="presParOf" srcId="{BFA83D9B-4614-4754-974D-D9D0DE7369D4}" destId="{48122493-3FB7-49CB-82C0-B00D719B3ED9}" srcOrd="0" destOrd="0" presId="urn:microsoft.com/office/officeart/2005/8/layout/hierarchy1"/>
    <dgm:cxn modelId="{C3F000E1-8D23-476D-83E3-E211D46A849B}" type="presParOf" srcId="{BFA83D9B-4614-4754-974D-D9D0DE7369D4}" destId="{D5D3944B-3773-4162-8818-706CA8AF2A83}" srcOrd="1" destOrd="0" presId="urn:microsoft.com/office/officeart/2005/8/layout/hierarchy1"/>
    <dgm:cxn modelId="{875AC993-896D-4298-BE4E-1F50B793C244}" type="presParOf" srcId="{7BC4D7CE-1F9A-4167-B1C7-A058CCFB8439}" destId="{370A8EEB-051D-447F-A825-58F85A41E41D}" srcOrd="1" destOrd="0" presId="urn:microsoft.com/office/officeart/2005/8/layout/hierarchy1"/>
    <dgm:cxn modelId="{BA8389C1-F865-4CE7-8EFA-F974790006F1}" type="presParOf" srcId="{381282A3-CF5D-419A-8D52-E91886F307BB}" destId="{F6341CAC-0B5D-4A18-8515-3E6DFC7F751E}" srcOrd="2" destOrd="0" presId="urn:microsoft.com/office/officeart/2005/8/layout/hierarchy1"/>
    <dgm:cxn modelId="{3685188F-C28E-4D3D-8A77-0A371555380E}" type="presParOf" srcId="{381282A3-CF5D-419A-8D52-E91886F307BB}" destId="{71F1F2FD-66EA-400C-8CDE-4FE5E4526A37}" srcOrd="3" destOrd="0" presId="urn:microsoft.com/office/officeart/2005/8/layout/hierarchy1"/>
    <dgm:cxn modelId="{21B2ABE0-CEC6-45CD-94FC-62784CE91FFF}" type="presParOf" srcId="{71F1F2FD-66EA-400C-8CDE-4FE5E4526A37}" destId="{F943D6EB-4485-4375-9997-0835B6FFFE69}" srcOrd="0" destOrd="0" presId="urn:microsoft.com/office/officeart/2005/8/layout/hierarchy1"/>
    <dgm:cxn modelId="{3B57980B-F064-4977-9A40-27BAC8620966}" type="presParOf" srcId="{F943D6EB-4485-4375-9997-0835B6FFFE69}" destId="{7A1D6C02-1AB6-457B-B3B8-6F17A5FF57C1}" srcOrd="0" destOrd="0" presId="urn:microsoft.com/office/officeart/2005/8/layout/hierarchy1"/>
    <dgm:cxn modelId="{CF553E28-8C2E-4D12-B4FC-CF58ED756FEC}" type="presParOf" srcId="{F943D6EB-4485-4375-9997-0835B6FFFE69}" destId="{A37C42E0-C6DB-45DB-8347-FA9031F56B41}" srcOrd="1" destOrd="0" presId="urn:microsoft.com/office/officeart/2005/8/layout/hierarchy1"/>
    <dgm:cxn modelId="{9F7B6C4F-8E5E-4BCA-AA92-2AB75BBAE5A2}" type="presParOf" srcId="{71F1F2FD-66EA-400C-8CDE-4FE5E4526A37}" destId="{A91FF457-6D90-432A-8E8B-8B50F3979E6F}" srcOrd="1" destOrd="0" presId="urn:microsoft.com/office/officeart/2005/8/layout/hierarchy1"/>
    <dgm:cxn modelId="{53FA85F6-ED22-407E-8E43-137A076C4335}" type="presParOf" srcId="{381282A3-CF5D-419A-8D52-E91886F307BB}" destId="{10892D74-B70D-41F5-93C1-9A8999E0C214}" srcOrd="4" destOrd="0" presId="urn:microsoft.com/office/officeart/2005/8/layout/hierarchy1"/>
    <dgm:cxn modelId="{75C96E2C-0194-4E70-AD78-D1013CF254C2}" type="presParOf" srcId="{381282A3-CF5D-419A-8D52-E91886F307BB}" destId="{DCA1DB5E-3977-4F00-88D6-A1E18FE8ACC9}" srcOrd="5" destOrd="0" presId="urn:microsoft.com/office/officeart/2005/8/layout/hierarchy1"/>
    <dgm:cxn modelId="{5CCA230B-05B3-4D12-A40A-0AF77DFC01C2}" type="presParOf" srcId="{DCA1DB5E-3977-4F00-88D6-A1E18FE8ACC9}" destId="{177AD38B-0799-4470-85A6-186AF1080F69}" srcOrd="0" destOrd="0" presId="urn:microsoft.com/office/officeart/2005/8/layout/hierarchy1"/>
    <dgm:cxn modelId="{A58B0785-8929-4AD5-9D49-C7DBADF7418D}" type="presParOf" srcId="{177AD38B-0799-4470-85A6-186AF1080F69}" destId="{66E833A3-F7F9-4B30-A900-251D4B69C903}" srcOrd="0" destOrd="0" presId="urn:microsoft.com/office/officeart/2005/8/layout/hierarchy1"/>
    <dgm:cxn modelId="{0C0473A7-07AC-4AAF-BC0B-9288A3723F20}" type="presParOf" srcId="{177AD38B-0799-4470-85A6-186AF1080F69}" destId="{22AC3FF5-67CD-43A8-BD89-39CE91BE02EE}" srcOrd="1" destOrd="0" presId="urn:microsoft.com/office/officeart/2005/8/layout/hierarchy1"/>
    <dgm:cxn modelId="{50FCAEB0-BACB-4912-BD50-1688DDF23679}" type="presParOf" srcId="{DCA1DB5E-3977-4F00-88D6-A1E18FE8ACC9}" destId="{076DEE5F-7F1C-46E6-B843-F3F0C0437A1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00BB889-F34E-4F07-9040-2AC27F6F2E3A}"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en-US"/>
        </a:p>
      </dgm:t>
    </dgm:pt>
    <dgm:pt modelId="{0EDB6F03-1AC8-4754-8023-863C47ABE9E3}">
      <dgm:prSet phldrT="[Κείμενο]"/>
      <dgm:spPr/>
      <dgm:t>
        <a:bodyPr/>
        <a:lstStyle/>
        <a:p>
          <a:r>
            <a:rPr lang="el-GR" dirty="0">
              <a:latin typeface="Times New Roman" panose="02020603050405020304" pitchFamily="18" charset="0"/>
              <a:cs typeface="Times New Roman" panose="02020603050405020304" pitchFamily="18" charset="0"/>
            </a:rPr>
            <a:t>Πλεονασματικός → Έσοδα &gt; δαπάνες</a:t>
          </a:r>
          <a:endParaRPr lang="en-US" dirty="0">
            <a:latin typeface="Times New Roman" panose="02020603050405020304" pitchFamily="18" charset="0"/>
            <a:cs typeface="Times New Roman" panose="02020603050405020304" pitchFamily="18" charset="0"/>
          </a:endParaRPr>
        </a:p>
      </dgm:t>
    </dgm:pt>
    <dgm:pt modelId="{91FAD42F-519A-44F0-867F-691C325AA62E}" type="parTrans" cxnId="{30424BF0-7A21-497D-8AA7-95C4B903FEFF}">
      <dgm:prSet/>
      <dgm:spPr/>
      <dgm:t>
        <a:bodyPr/>
        <a:lstStyle/>
        <a:p>
          <a:endParaRPr lang="en-US"/>
        </a:p>
      </dgm:t>
    </dgm:pt>
    <dgm:pt modelId="{D7676EC5-8819-4D94-A562-53CFB7D8E167}" type="sibTrans" cxnId="{30424BF0-7A21-497D-8AA7-95C4B903FEFF}">
      <dgm:prSet/>
      <dgm:spPr/>
      <dgm:t>
        <a:bodyPr/>
        <a:lstStyle/>
        <a:p>
          <a:endParaRPr lang="en-US"/>
        </a:p>
      </dgm:t>
    </dgm:pt>
    <dgm:pt modelId="{AF17FD6F-A43D-4A46-A974-462089FDB0D2}">
      <dgm:prSet phldrT="[Κείμενο]"/>
      <dgm:spPr/>
      <dgm:t>
        <a:bodyPr/>
        <a:lstStyle/>
        <a:p>
          <a:r>
            <a:rPr lang="el-GR" dirty="0" err="1">
              <a:latin typeface="Times New Roman" panose="02020603050405020304" pitchFamily="18" charset="0"/>
              <a:cs typeface="Times New Roman" panose="02020603050405020304" pitchFamily="18" charset="0"/>
            </a:rPr>
            <a:t>Ελλειματικός</a:t>
          </a:r>
          <a:r>
            <a:rPr lang="el-GR" dirty="0">
              <a:latin typeface="Times New Roman" panose="02020603050405020304" pitchFamily="18" charset="0"/>
              <a:cs typeface="Times New Roman" panose="02020603050405020304" pitchFamily="18" charset="0"/>
            </a:rPr>
            <a:t> → δαπάνες &gt; Έσοδα</a:t>
          </a:r>
          <a:endParaRPr lang="en-US" dirty="0"/>
        </a:p>
      </dgm:t>
    </dgm:pt>
    <dgm:pt modelId="{FF7821F1-3436-47FF-85F3-0B43C3919558}" type="parTrans" cxnId="{926B007C-10B3-4357-BA92-2828C8DFC88E}">
      <dgm:prSet/>
      <dgm:spPr/>
      <dgm:t>
        <a:bodyPr/>
        <a:lstStyle/>
        <a:p>
          <a:endParaRPr lang="en-US"/>
        </a:p>
      </dgm:t>
    </dgm:pt>
    <dgm:pt modelId="{D608CA51-BBC7-40CD-8669-D0B402896B7E}" type="sibTrans" cxnId="{926B007C-10B3-4357-BA92-2828C8DFC88E}">
      <dgm:prSet/>
      <dgm:spPr/>
      <dgm:t>
        <a:bodyPr/>
        <a:lstStyle/>
        <a:p>
          <a:endParaRPr lang="en-US"/>
        </a:p>
      </dgm:t>
    </dgm:pt>
    <dgm:pt modelId="{D2C40226-33A7-453C-BB74-0D52A2C319FA}">
      <dgm:prSet phldrT="[Κείμενο]"/>
      <dgm:spPr/>
      <dgm:t>
        <a:bodyPr/>
        <a:lstStyle/>
        <a:p>
          <a:r>
            <a:rPr lang="el-GR" dirty="0">
              <a:latin typeface="Times New Roman" panose="02020603050405020304" pitchFamily="18" charset="0"/>
              <a:cs typeface="Times New Roman" panose="02020603050405020304" pitchFamily="18" charset="0"/>
            </a:rPr>
            <a:t>Ισοσκελισμένος → Έσοδα = δαπάνες</a:t>
          </a:r>
          <a:endParaRPr lang="en-US" dirty="0"/>
        </a:p>
      </dgm:t>
    </dgm:pt>
    <dgm:pt modelId="{0B0AC6D3-CAF3-44A0-999A-7D08E730EDCE}" type="parTrans" cxnId="{7B61CA59-E4B3-407D-A745-121491769356}">
      <dgm:prSet/>
      <dgm:spPr/>
      <dgm:t>
        <a:bodyPr/>
        <a:lstStyle/>
        <a:p>
          <a:endParaRPr lang="en-US"/>
        </a:p>
      </dgm:t>
    </dgm:pt>
    <dgm:pt modelId="{4675EDD9-253C-47A4-A0D7-C93EC8890644}" type="sibTrans" cxnId="{7B61CA59-E4B3-407D-A745-121491769356}">
      <dgm:prSet/>
      <dgm:spPr/>
      <dgm:t>
        <a:bodyPr/>
        <a:lstStyle/>
        <a:p>
          <a:endParaRPr lang="en-US"/>
        </a:p>
      </dgm:t>
    </dgm:pt>
    <dgm:pt modelId="{149C4F65-D78E-4537-8C47-1E5A34B82CA5}" type="pres">
      <dgm:prSet presAssocID="{E00BB889-F34E-4F07-9040-2AC27F6F2E3A}" presName="linear" presStyleCnt="0">
        <dgm:presLayoutVars>
          <dgm:dir/>
          <dgm:animLvl val="lvl"/>
          <dgm:resizeHandles val="exact"/>
        </dgm:presLayoutVars>
      </dgm:prSet>
      <dgm:spPr/>
    </dgm:pt>
    <dgm:pt modelId="{5D3714AB-EE98-4E14-AFEB-72C0F4A1E2CF}" type="pres">
      <dgm:prSet presAssocID="{0EDB6F03-1AC8-4754-8023-863C47ABE9E3}" presName="parentLin" presStyleCnt="0"/>
      <dgm:spPr/>
    </dgm:pt>
    <dgm:pt modelId="{EFB4005B-D1DE-48DB-ADAB-316D7BD3FB7C}" type="pres">
      <dgm:prSet presAssocID="{0EDB6F03-1AC8-4754-8023-863C47ABE9E3}" presName="parentLeftMargin" presStyleLbl="node1" presStyleIdx="0" presStyleCnt="3"/>
      <dgm:spPr/>
    </dgm:pt>
    <dgm:pt modelId="{0529C2DD-97C2-423F-A2F8-0FF7E6A3E2EF}" type="pres">
      <dgm:prSet presAssocID="{0EDB6F03-1AC8-4754-8023-863C47ABE9E3}" presName="parentText" presStyleLbl="node1" presStyleIdx="0" presStyleCnt="3">
        <dgm:presLayoutVars>
          <dgm:chMax val="0"/>
          <dgm:bulletEnabled val="1"/>
        </dgm:presLayoutVars>
      </dgm:prSet>
      <dgm:spPr/>
    </dgm:pt>
    <dgm:pt modelId="{B952A680-C626-487C-88CE-957271163767}" type="pres">
      <dgm:prSet presAssocID="{0EDB6F03-1AC8-4754-8023-863C47ABE9E3}" presName="negativeSpace" presStyleCnt="0"/>
      <dgm:spPr/>
    </dgm:pt>
    <dgm:pt modelId="{02CC2B3B-DA0F-41A9-B628-DB00A69A3FF4}" type="pres">
      <dgm:prSet presAssocID="{0EDB6F03-1AC8-4754-8023-863C47ABE9E3}" presName="childText" presStyleLbl="conFgAcc1" presStyleIdx="0" presStyleCnt="3">
        <dgm:presLayoutVars>
          <dgm:bulletEnabled val="1"/>
        </dgm:presLayoutVars>
      </dgm:prSet>
      <dgm:spPr/>
    </dgm:pt>
    <dgm:pt modelId="{25DD99EF-A63C-4EFD-90F7-2DC0262DDC97}" type="pres">
      <dgm:prSet presAssocID="{D7676EC5-8819-4D94-A562-53CFB7D8E167}" presName="spaceBetweenRectangles" presStyleCnt="0"/>
      <dgm:spPr/>
    </dgm:pt>
    <dgm:pt modelId="{25D11A41-957A-4DDE-A410-9A556FE1179A}" type="pres">
      <dgm:prSet presAssocID="{AF17FD6F-A43D-4A46-A974-462089FDB0D2}" presName="parentLin" presStyleCnt="0"/>
      <dgm:spPr/>
    </dgm:pt>
    <dgm:pt modelId="{7B244415-84A5-4976-A027-3107042A3EB5}" type="pres">
      <dgm:prSet presAssocID="{AF17FD6F-A43D-4A46-A974-462089FDB0D2}" presName="parentLeftMargin" presStyleLbl="node1" presStyleIdx="0" presStyleCnt="3"/>
      <dgm:spPr/>
    </dgm:pt>
    <dgm:pt modelId="{3112C5EC-CF62-4481-B5D2-E689652FC239}" type="pres">
      <dgm:prSet presAssocID="{AF17FD6F-A43D-4A46-A974-462089FDB0D2}" presName="parentText" presStyleLbl="node1" presStyleIdx="1" presStyleCnt="3" custLinFactNeighborX="3730">
        <dgm:presLayoutVars>
          <dgm:chMax val="0"/>
          <dgm:bulletEnabled val="1"/>
        </dgm:presLayoutVars>
      </dgm:prSet>
      <dgm:spPr/>
    </dgm:pt>
    <dgm:pt modelId="{1D88847B-F0B2-46EE-8A7B-73E9B809478C}" type="pres">
      <dgm:prSet presAssocID="{AF17FD6F-A43D-4A46-A974-462089FDB0D2}" presName="negativeSpace" presStyleCnt="0"/>
      <dgm:spPr/>
    </dgm:pt>
    <dgm:pt modelId="{FB1E8CF2-A1AB-4A8D-B957-4B7225E681E4}" type="pres">
      <dgm:prSet presAssocID="{AF17FD6F-A43D-4A46-A974-462089FDB0D2}" presName="childText" presStyleLbl="conFgAcc1" presStyleIdx="1" presStyleCnt="3">
        <dgm:presLayoutVars>
          <dgm:bulletEnabled val="1"/>
        </dgm:presLayoutVars>
      </dgm:prSet>
      <dgm:spPr/>
    </dgm:pt>
    <dgm:pt modelId="{92D94A9D-4D25-4DEB-9BDE-18D4F16E75ED}" type="pres">
      <dgm:prSet presAssocID="{D608CA51-BBC7-40CD-8669-D0B402896B7E}" presName="spaceBetweenRectangles" presStyleCnt="0"/>
      <dgm:spPr/>
    </dgm:pt>
    <dgm:pt modelId="{7A6BEFFE-1356-496C-828F-CFDCA3778ACB}" type="pres">
      <dgm:prSet presAssocID="{D2C40226-33A7-453C-BB74-0D52A2C319FA}" presName="parentLin" presStyleCnt="0"/>
      <dgm:spPr/>
    </dgm:pt>
    <dgm:pt modelId="{0A04E7B1-201D-42AB-9845-23BF761F0589}" type="pres">
      <dgm:prSet presAssocID="{D2C40226-33A7-453C-BB74-0D52A2C319FA}" presName="parentLeftMargin" presStyleLbl="node1" presStyleIdx="1" presStyleCnt="3"/>
      <dgm:spPr/>
    </dgm:pt>
    <dgm:pt modelId="{95168BEB-E06F-4329-AF03-177379D46ABF}" type="pres">
      <dgm:prSet presAssocID="{D2C40226-33A7-453C-BB74-0D52A2C319FA}" presName="parentText" presStyleLbl="node1" presStyleIdx="2" presStyleCnt="3">
        <dgm:presLayoutVars>
          <dgm:chMax val="0"/>
          <dgm:bulletEnabled val="1"/>
        </dgm:presLayoutVars>
      </dgm:prSet>
      <dgm:spPr/>
    </dgm:pt>
    <dgm:pt modelId="{11523835-6EE8-4011-BF5A-2F1420717268}" type="pres">
      <dgm:prSet presAssocID="{D2C40226-33A7-453C-BB74-0D52A2C319FA}" presName="negativeSpace" presStyleCnt="0"/>
      <dgm:spPr/>
    </dgm:pt>
    <dgm:pt modelId="{147E0AAB-58DD-463C-8BF9-21B918E56B22}" type="pres">
      <dgm:prSet presAssocID="{D2C40226-33A7-453C-BB74-0D52A2C319FA}" presName="childText" presStyleLbl="conFgAcc1" presStyleIdx="2" presStyleCnt="3">
        <dgm:presLayoutVars>
          <dgm:bulletEnabled val="1"/>
        </dgm:presLayoutVars>
      </dgm:prSet>
      <dgm:spPr/>
    </dgm:pt>
  </dgm:ptLst>
  <dgm:cxnLst>
    <dgm:cxn modelId="{97097342-7985-4417-9B1C-945BA8E13EF9}" type="presOf" srcId="{0EDB6F03-1AC8-4754-8023-863C47ABE9E3}" destId="{0529C2DD-97C2-423F-A2F8-0FF7E6A3E2EF}" srcOrd="1" destOrd="0" presId="urn:microsoft.com/office/officeart/2005/8/layout/list1"/>
    <dgm:cxn modelId="{B798386D-2387-433E-BC5F-39D393CE58DE}" type="presOf" srcId="{0EDB6F03-1AC8-4754-8023-863C47ABE9E3}" destId="{EFB4005B-D1DE-48DB-ADAB-316D7BD3FB7C}" srcOrd="0" destOrd="0" presId="urn:microsoft.com/office/officeart/2005/8/layout/list1"/>
    <dgm:cxn modelId="{702D0952-D423-4BB0-ADF8-E3EB4510FE39}" type="presOf" srcId="{D2C40226-33A7-453C-BB74-0D52A2C319FA}" destId="{95168BEB-E06F-4329-AF03-177379D46ABF}" srcOrd="1" destOrd="0" presId="urn:microsoft.com/office/officeart/2005/8/layout/list1"/>
    <dgm:cxn modelId="{F0BDA953-4E05-4AEB-BDEA-1B81B3486337}" type="presOf" srcId="{AF17FD6F-A43D-4A46-A974-462089FDB0D2}" destId="{7B244415-84A5-4976-A027-3107042A3EB5}" srcOrd="0" destOrd="0" presId="urn:microsoft.com/office/officeart/2005/8/layout/list1"/>
    <dgm:cxn modelId="{7B61CA59-E4B3-407D-A745-121491769356}" srcId="{E00BB889-F34E-4F07-9040-2AC27F6F2E3A}" destId="{D2C40226-33A7-453C-BB74-0D52A2C319FA}" srcOrd="2" destOrd="0" parTransId="{0B0AC6D3-CAF3-44A0-999A-7D08E730EDCE}" sibTransId="{4675EDD9-253C-47A4-A0D7-C93EC8890644}"/>
    <dgm:cxn modelId="{926B007C-10B3-4357-BA92-2828C8DFC88E}" srcId="{E00BB889-F34E-4F07-9040-2AC27F6F2E3A}" destId="{AF17FD6F-A43D-4A46-A974-462089FDB0D2}" srcOrd="1" destOrd="0" parTransId="{FF7821F1-3436-47FF-85F3-0B43C3919558}" sibTransId="{D608CA51-BBC7-40CD-8669-D0B402896B7E}"/>
    <dgm:cxn modelId="{91E4F59D-E2CE-440F-B0F4-2D33D3111DF8}" type="presOf" srcId="{AF17FD6F-A43D-4A46-A974-462089FDB0D2}" destId="{3112C5EC-CF62-4481-B5D2-E689652FC239}" srcOrd="1" destOrd="0" presId="urn:microsoft.com/office/officeart/2005/8/layout/list1"/>
    <dgm:cxn modelId="{125EF4AE-C09B-4A94-987D-1694D1AFFAA7}" type="presOf" srcId="{E00BB889-F34E-4F07-9040-2AC27F6F2E3A}" destId="{149C4F65-D78E-4537-8C47-1E5A34B82CA5}" srcOrd="0" destOrd="0" presId="urn:microsoft.com/office/officeart/2005/8/layout/list1"/>
    <dgm:cxn modelId="{33FC23ED-FDDE-457B-87E5-A3E0DA68FF5F}" type="presOf" srcId="{D2C40226-33A7-453C-BB74-0D52A2C319FA}" destId="{0A04E7B1-201D-42AB-9845-23BF761F0589}" srcOrd="0" destOrd="0" presId="urn:microsoft.com/office/officeart/2005/8/layout/list1"/>
    <dgm:cxn modelId="{30424BF0-7A21-497D-8AA7-95C4B903FEFF}" srcId="{E00BB889-F34E-4F07-9040-2AC27F6F2E3A}" destId="{0EDB6F03-1AC8-4754-8023-863C47ABE9E3}" srcOrd="0" destOrd="0" parTransId="{91FAD42F-519A-44F0-867F-691C325AA62E}" sibTransId="{D7676EC5-8819-4D94-A562-53CFB7D8E167}"/>
    <dgm:cxn modelId="{BB36B5E5-8D0D-414F-9F1B-51BD62391FE9}" type="presParOf" srcId="{149C4F65-D78E-4537-8C47-1E5A34B82CA5}" destId="{5D3714AB-EE98-4E14-AFEB-72C0F4A1E2CF}" srcOrd="0" destOrd="0" presId="urn:microsoft.com/office/officeart/2005/8/layout/list1"/>
    <dgm:cxn modelId="{E77D30D0-81B6-4308-87AC-2594F614B9BE}" type="presParOf" srcId="{5D3714AB-EE98-4E14-AFEB-72C0F4A1E2CF}" destId="{EFB4005B-D1DE-48DB-ADAB-316D7BD3FB7C}" srcOrd="0" destOrd="0" presId="urn:microsoft.com/office/officeart/2005/8/layout/list1"/>
    <dgm:cxn modelId="{25CCB0C1-4A34-452B-B721-EAE0413ED5FC}" type="presParOf" srcId="{5D3714AB-EE98-4E14-AFEB-72C0F4A1E2CF}" destId="{0529C2DD-97C2-423F-A2F8-0FF7E6A3E2EF}" srcOrd="1" destOrd="0" presId="urn:microsoft.com/office/officeart/2005/8/layout/list1"/>
    <dgm:cxn modelId="{14C58101-8438-4751-82A5-4D16EFB65D81}" type="presParOf" srcId="{149C4F65-D78E-4537-8C47-1E5A34B82CA5}" destId="{B952A680-C626-487C-88CE-957271163767}" srcOrd="1" destOrd="0" presId="urn:microsoft.com/office/officeart/2005/8/layout/list1"/>
    <dgm:cxn modelId="{2B6E4577-BD8D-453A-A870-8FCDE9232586}" type="presParOf" srcId="{149C4F65-D78E-4537-8C47-1E5A34B82CA5}" destId="{02CC2B3B-DA0F-41A9-B628-DB00A69A3FF4}" srcOrd="2" destOrd="0" presId="urn:microsoft.com/office/officeart/2005/8/layout/list1"/>
    <dgm:cxn modelId="{806FA338-5150-4A5C-BE06-7869F391F1DE}" type="presParOf" srcId="{149C4F65-D78E-4537-8C47-1E5A34B82CA5}" destId="{25DD99EF-A63C-4EFD-90F7-2DC0262DDC97}" srcOrd="3" destOrd="0" presId="urn:microsoft.com/office/officeart/2005/8/layout/list1"/>
    <dgm:cxn modelId="{4F41B2AD-5F94-435A-A51C-60A73A8E5F8B}" type="presParOf" srcId="{149C4F65-D78E-4537-8C47-1E5A34B82CA5}" destId="{25D11A41-957A-4DDE-A410-9A556FE1179A}" srcOrd="4" destOrd="0" presId="urn:microsoft.com/office/officeart/2005/8/layout/list1"/>
    <dgm:cxn modelId="{FDFC7912-4651-405D-92ED-EC8E219FB429}" type="presParOf" srcId="{25D11A41-957A-4DDE-A410-9A556FE1179A}" destId="{7B244415-84A5-4976-A027-3107042A3EB5}" srcOrd="0" destOrd="0" presId="urn:microsoft.com/office/officeart/2005/8/layout/list1"/>
    <dgm:cxn modelId="{8413E06A-FADF-4E63-80E6-B288F748B031}" type="presParOf" srcId="{25D11A41-957A-4DDE-A410-9A556FE1179A}" destId="{3112C5EC-CF62-4481-B5D2-E689652FC239}" srcOrd="1" destOrd="0" presId="urn:microsoft.com/office/officeart/2005/8/layout/list1"/>
    <dgm:cxn modelId="{BD900EA2-FBB4-4055-8AD5-9967C60863B1}" type="presParOf" srcId="{149C4F65-D78E-4537-8C47-1E5A34B82CA5}" destId="{1D88847B-F0B2-46EE-8A7B-73E9B809478C}" srcOrd="5" destOrd="0" presId="urn:microsoft.com/office/officeart/2005/8/layout/list1"/>
    <dgm:cxn modelId="{DEB23B65-DBAA-409F-9AA7-3BB144C84A1E}" type="presParOf" srcId="{149C4F65-D78E-4537-8C47-1E5A34B82CA5}" destId="{FB1E8CF2-A1AB-4A8D-B957-4B7225E681E4}" srcOrd="6" destOrd="0" presId="urn:microsoft.com/office/officeart/2005/8/layout/list1"/>
    <dgm:cxn modelId="{9A8C9A21-3E43-4E8A-A594-61CE2C16C5AA}" type="presParOf" srcId="{149C4F65-D78E-4537-8C47-1E5A34B82CA5}" destId="{92D94A9D-4D25-4DEB-9BDE-18D4F16E75ED}" srcOrd="7" destOrd="0" presId="urn:microsoft.com/office/officeart/2005/8/layout/list1"/>
    <dgm:cxn modelId="{F3A7F9B5-3800-4E24-88FF-97662A0A6CB2}" type="presParOf" srcId="{149C4F65-D78E-4537-8C47-1E5A34B82CA5}" destId="{7A6BEFFE-1356-496C-828F-CFDCA3778ACB}" srcOrd="8" destOrd="0" presId="urn:microsoft.com/office/officeart/2005/8/layout/list1"/>
    <dgm:cxn modelId="{E00D08F2-0C5E-4F25-B94E-0A25FE83F8EF}" type="presParOf" srcId="{7A6BEFFE-1356-496C-828F-CFDCA3778ACB}" destId="{0A04E7B1-201D-42AB-9845-23BF761F0589}" srcOrd="0" destOrd="0" presId="urn:microsoft.com/office/officeart/2005/8/layout/list1"/>
    <dgm:cxn modelId="{7E6155B9-5A93-47A4-B6AA-B63B8190340C}" type="presParOf" srcId="{7A6BEFFE-1356-496C-828F-CFDCA3778ACB}" destId="{95168BEB-E06F-4329-AF03-177379D46ABF}" srcOrd="1" destOrd="0" presId="urn:microsoft.com/office/officeart/2005/8/layout/list1"/>
    <dgm:cxn modelId="{B1444602-6D06-4E07-AD0C-7249824BE04E}" type="presParOf" srcId="{149C4F65-D78E-4537-8C47-1E5A34B82CA5}" destId="{11523835-6EE8-4011-BF5A-2F1420717268}" srcOrd="9" destOrd="0" presId="urn:microsoft.com/office/officeart/2005/8/layout/list1"/>
    <dgm:cxn modelId="{276D965C-9C4B-4F3D-ADCA-EA24E77C41C3}" type="presParOf" srcId="{149C4F65-D78E-4537-8C47-1E5A34B82CA5}" destId="{147E0AAB-58DD-463C-8BF9-21B918E56B22}"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ED6E86-5E19-44B4-A121-41E0C92DAFB2}">
      <dsp:nvSpPr>
        <dsp:cNvPr id="0" name=""/>
        <dsp:cNvSpPr/>
      </dsp:nvSpPr>
      <dsp:spPr>
        <a:xfrm>
          <a:off x="3062998" y="2011362"/>
          <a:ext cx="457233" cy="1525665"/>
        </a:xfrm>
        <a:custGeom>
          <a:avLst/>
          <a:gdLst/>
          <a:ahLst/>
          <a:cxnLst/>
          <a:rect l="0" t="0" r="0" b="0"/>
          <a:pathLst>
            <a:path>
              <a:moveTo>
                <a:pt x="0" y="0"/>
              </a:moveTo>
              <a:lnTo>
                <a:pt x="228616" y="0"/>
              </a:lnTo>
              <a:lnTo>
                <a:pt x="228616" y="1525665"/>
              </a:lnTo>
              <a:lnTo>
                <a:pt x="457233" y="152566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51797" y="2734377"/>
        <a:ext cx="79635" cy="79635"/>
      </dsp:txXfrm>
    </dsp:sp>
    <dsp:sp modelId="{84D02F14-873F-45F4-8D80-B0865AC2500F}">
      <dsp:nvSpPr>
        <dsp:cNvPr id="0" name=""/>
        <dsp:cNvSpPr/>
      </dsp:nvSpPr>
      <dsp:spPr>
        <a:xfrm>
          <a:off x="3062998" y="2011362"/>
          <a:ext cx="436333" cy="536939"/>
        </a:xfrm>
        <a:custGeom>
          <a:avLst/>
          <a:gdLst/>
          <a:ahLst/>
          <a:cxnLst/>
          <a:rect l="0" t="0" r="0" b="0"/>
          <a:pathLst>
            <a:path>
              <a:moveTo>
                <a:pt x="0" y="0"/>
              </a:moveTo>
              <a:lnTo>
                <a:pt x="218166" y="0"/>
              </a:lnTo>
              <a:lnTo>
                <a:pt x="218166" y="181985"/>
              </a:lnTo>
            </a:path>
            <a:path>
              <a:moveTo>
                <a:pt x="218166" y="354954"/>
              </a:moveTo>
              <a:lnTo>
                <a:pt x="218166" y="536939"/>
              </a:lnTo>
              <a:lnTo>
                <a:pt x="436333" y="536939"/>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dirty="0"/>
        </a:p>
        <a:p>
          <a:pPr marL="0" lvl="0" indent="0" algn="ctr" defTabSz="222250">
            <a:lnSpc>
              <a:spcPct val="90000"/>
            </a:lnSpc>
            <a:spcBef>
              <a:spcPct val="0"/>
            </a:spcBef>
            <a:spcAft>
              <a:spcPct val="35000"/>
            </a:spcAft>
            <a:buNone/>
          </a:pPr>
          <a:endParaRPr lang="en-US" sz="500" kern="1200" dirty="0"/>
        </a:p>
      </dsp:txBody>
      <dsp:txXfrm>
        <a:off x="3263868" y="2193347"/>
        <a:ext cx="34593" cy="172968"/>
      </dsp:txXfrm>
    </dsp:sp>
    <dsp:sp modelId="{9F0A8BD6-CDC9-4BD4-8BD4-61E8187D747A}">
      <dsp:nvSpPr>
        <dsp:cNvPr id="0" name=""/>
        <dsp:cNvSpPr/>
      </dsp:nvSpPr>
      <dsp:spPr>
        <a:xfrm>
          <a:off x="3062998" y="1651021"/>
          <a:ext cx="436333" cy="360340"/>
        </a:xfrm>
        <a:custGeom>
          <a:avLst/>
          <a:gdLst/>
          <a:ahLst/>
          <a:cxnLst/>
          <a:rect l="0" t="0" r="0" b="0"/>
          <a:pathLst>
            <a:path>
              <a:moveTo>
                <a:pt x="0" y="360340"/>
              </a:moveTo>
              <a:lnTo>
                <a:pt x="218166" y="360340"/>
              </a:lnTo>
              <a:lnTo>
                <a:pt x="218166" y="0"/>
              </a:lnTo>
              <a:lnTo>
                <a:pt x="436333"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67017" y="1817044"/>
        <a:ext cx="28294" cy="28294"/>
      </dsp:txXfrm>
    </dsp:sp>
    <dsp:sp modelId="{754B8A49-3F4C-42EF-BD13-829D6CE556A6}">
      <dsp:nvSpPr>
        <dsp:cNvPr id="0" name=""/>
        <dsp:cNvSpPr/>
      </dsp:nvSpPr>
      <dsp:spPr>
        <a:xfrm>
          <a:off x="3062998" y="541069"/>
          <a:ext cx="401601" cy="1470292"/>
        </a:xfrm>
        <a:custGeom>
          <a:avLst/>
          <a:gdLst/>
          <a:ahLst/>
          <a:cxnLst/>
          <a:rect l="0" t="0" r="0" b="0"/>
          <a:pathLst>
            <a:path>
              <a:moveTo>
                <a:pt x="0" y="1470292"/>
              </a:moveTo>
              <a:lnTo>
                <a:pt x="200800" y="1470292"/>
              </a:lnTo>
              <a:lnTo>
                <a:pt x="200800" y="0"/>
              </a:lnTo>
              <a:lnTo>
                <a:pt x="401601"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25695" y="1238112"/>
        <a:ext cx="76207" cy="76207"/>
      </dsp:txXfrm>
    </dsp:sp>
    <dsp:sp modelId="{86AFA480-FCA8-49C5-A314-928491A070F3}">
      <dsp:nvSpPr>
        <dsp:cNvPr id="0" name=""/>
        <dsp:cNvSpPr/>
      </dsp:nvSpPr>
      <dsp:spPr>
        <a:xfrm rot="16200000">
          <a:off x="174615" y="873354"/>
          <a:ext cx="3500748" cy="227601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l-GR" sz="3300" b="1" kern="1200" dirty="0">
              <a:highlight>
                <a:srgbClr val="000000"/>
              </a:highlight>
              <a:latin typeface="Palatino Linotype" panose="02040502050505030304" pitchFamily="18" charset="0"/>
            </a:rPr>
            <a:t>ΟΙΚΟΝΟΜΙΚΕΣ ΛΕΙΤΟΥΡΓΙΕΣ</a:t>
          </a:r>
          <a:endParaRPr lang="en-US" sz="3300" b="1" kern="1200" dirty="0">
            <a:highlight>
              <a:srgbClr val="000000"/>
            </a:highlight>
            <a:latin typeface="Palatino Linotype" panose="02040502050505030304" pitchFamily="18" charset="0"/>
          </a:endParaRPr>
        </a:p>
      </dsp:txBody>
      <dsp:txXfrm>
        <a:off x="174615" y="873354"/>
        <a:ext cx="3500748" cy="2276016"/>
      </dsp:txXfrm>
    </dsp:sp>
    <dsp:sp modelId="{69E40913-D9DE-48CC-BBF4-669E4A0A6492}">
      <dsp:nvSpPr>
        <dsp:cNvPr id="0" name=""/>
        <dsp:cNvSpPr/>
      </dsp:nvSpPr>
      <dsp:spPr>
        <a:xfrm>
          <a:off x="3464599" y="0"/>
          <a:ext cx="6510245" cy="108213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l-GR" sz="2000" b="1" kern="1200" dirty="0">
              <a:highlight>
                <a:srgbClr val="000000"/>
              </a:highlight>
              <a:latin typeface="Palatino Linotype" panose="02040502050505030304" pitchFamily="18" charset="0"/>
            </a:rPr>
            <a:t>Η ΠΑΡΟΧΗ ΟΡΙΣΜΕΝΟΥ ΘΕΣΜΙΚΟΥ ΠΛΑΙΣΙΟΥ</a:t>
          </a:r>
          <a:endParaRPr lang="en-US" sz="2000" b="1" kern="1200" dirty="0">
            <a:highlight>
              <a:srgbClr val="000000"/>
            </a:highlight>
            <a:latin typeface="Palatino Linotype" panose="02040502050505030304" pitchFamily="18" charset="0"/>
          </a:endParaRPr>
        </a:p>
      </dsp:txBody>
      <dsp:txXfrm>
        <a:off x="3464599" y="0"/>
        <a:ext cx="6510245" cy="1082139"/>
      </dsp:txXfrm>
    </dsp:sp>
    <dsp:sp modelId="{CCD08B09-6905-4BC5-8F61-14FFF5EBF592}">
      <dsp:nvSpPr>
        <dsp:cNvPr id="0" name=""/>
        <dsp:cNvSpPr/>
      </dsp:nvSpPr>
      <dsp:spPr>
        <a:xfrm>
          <a:off x="3499331" y="1252598"/>
          <a:ext cx="6468466" cy="79684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l-GR" sz="1800" b="1" kern="1200" dirty="0">
              <a:highlight>
                <a:srgbClr val="000000"/>
              </a:highlight>
              <a:latin typeface="Palatino Linotype" panose="02040502050505030304" pitchFamily="18" charset="0"/>
            </a:rPr>
            <a:t>Η ΕΞΑΣΦΑΛΙΣΗ ΟΙΚΟΝΟΜΙΚΗΣ ΣΤΑΘΕΡΟΤΗΤΑΣ ΚΑΙ ΑΝΑΠΤΥΞΗΣ</a:t>
          </a:r>
          <a:endParaRPr lang="en-US" sz="1800" b="1" kern="1200" dirty="0">
            <a:highlight>
              <a:srgbClr val="000000"/>
            </a:highlight>
            <a:latin typeface="Palatino Linotype" panose="02040502050505030304" pitchFamily="18" charset="0"/>
          </a:endParaRPr>
        </a:p>
      </dsp:txBody>
      <dsp:txXfrm>
        <a:off x="3499331" y="1252598"/>
        <a:ext cx="6468466" cy="796847"/>
      </dsp:txXfrm>
    </dsp:sp>
    <dsp:sp modelId="{1A97BC46-6A1F-4744-8CFA-89EB42267435}">
      <dsp:nvSpPr>
        <dsp:cNvPr id="0" name=""/>
        <dsp:cNvSpPr/>
      </dsp:nvSpPr>
      <dsp:spPr>
        <a:xfrm>
          <a:off x="3499331" y="2215730"/>
          <a:ext cx="6534745" cy="66514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GR" sz="2400" b="1" kern="1200" dirty="0">
              <a:highlight>
                <a:srgbClr val="000000"/>
              </a:highlight>
              <a:latin typeface="Palatino Linotype" panose="02040502050505030304" pitchFamily="18" charset="0"/>
            </a:rPr>
            <a:t>ΑΝΑΔΙΑΝΟΜΗ ΤΟΥ ΕΙΣΟΔΗΜΑΤΟΣ</a:t>
          </a:r>
          <a:endParaRPr lang="en-US" sz="2400" b="1" kern="1200" dirty="0">
            <a:highlight>
              <a:srgbClr val="000000"/>
            </a:highlight>
          </a:endParaRPr>
        </a:p>
      </dsp:txBody>
      <dsp:txXfrm>
        <a:off x="3499331" y="2215730"/>
        <a:ext cx="6534745" cy="665142"/>
      </dsp:txXfrm>
    </dsp:sp>
    <dsp:sp modelId="{F283BCA7-835C-485A-81AB-DF300BF14063}">
      <dsp:nvSpPr>
        <dsp:cNvPr id="0" name=""/>
        <dsp:cNvSpPr/>
      </dsp:nvSpPr>
      <dsp:spPr>
        <a:xfrm>
          <a:off x="3520232" y="3051331"/>
          <a:ext cx="6510420" cy="97139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GR" sz="2400" b="1" kern="1200" dirty="0">
              <a:highlight>
                <a:srgbClr val="000000"/>
              </a:highlight>
              <a:latin typeface="Palatino Linotype" panose="02040502050505030304" pitchFamily="18" charset="0"/>
            </a:rPr>
            <a:t>Η ΠΑΡΟΧΗ ΔΗΜΟΣΙΩΝ ΑΓΑΘΩΝ</a:t>
          </a:r>
        </a:p>
        <a:p>
          <a:pPr marL="0" lvl="0" indent="0" algn="ctr" defTabSz="1066800">
            <a:lnSpc>
              <a:spcPct val="90000"/>
            </a:lnSpc>
            <a:spcBef>
              <a:spcPct val="0"/>
            </a:spcBef>
            <a:spcAft>
              <a:spcPct val="35000"/>
            </a:spcAft>
            <a:buNone/>
          </a:pPr>
          <a:endParaRPr lang="el-GR" sz="700" kern="1200" dirty="0"/>
        </a:p>
        <a:p>
          <a:pPr marL="0" lvl="0" indent="0" algn="ctr" defTabSz="1066800">
            <a:lnSpc>
              <a:spcPct val="90000"/>
            </a:lnSpc>
            <a:spcBef>
              <a:spcPct val="0"/>
            </a:spcBef>
            <a:spcAft>
              <a:spcPct val="35000"/>
            </a:spcAft>
            <a:buNone/>
          </a:pPr>
          <a:endParaRPr lang="el-GR" sz="700" kern="1200" dirty="0"/>
        </a:p>
        <a:p>
          <a:pPr marL="0" lvl="0" indent="0" algn="ctr" defTabSz="1066800">
            <a:lnSpc>
              <a:spcPct val="90000"/>
            </a:lnSpc>
            <a:spcBef>
              <a:spcPct val="0"/>
            </a:spcBef>
            <a:spcAft>
              <a:spcPct val="35000"/>
            </a:spcAft>
            <a:buNone/>
          </a:pPr>
          <a:endParaRPr lang="el-GR" sz="700" kern="1200" dirty="0"/>
        </a:p>
        <a:p>
          <a:pPr marL="0" lvl="0" indent="0" algn="ctr" defTabSz="1066800">
            <a:lnSpc>
              <a:spcPct val="90000"/>
            </a:lnSpc>
            <a:spcBef>
              <a:spcPct val="0"/>
            </a:spcBef>
            <a:spcAft>
              <a:spcPct val="35000"/>
            </a:spcAft>
            <a:buNone/>
          </a:pPr>
          <a:endParaRPr lang="en-US" sz="700" kern="1200" dirty="0"/>
        </a:p>
      </dsp:txBody>
      <dsp:txXfrm>
        <a:off x="3520232" y="3051331"/>
        <a:ext cx="6510420" cy="9713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70BF1C-C85A-4635-A69E-7F59B7621DC3}">
      <dsp:nvSpPr>
        <dsp:cNvPr id="0" name=""/>
        <dsp:cNvSpPr/>
      </dsp:nvSpPr>
      <dsp:spPr>
        <a:xfrm>
          <a:off x="4360" y="1308677"/>
          <a:ext cx="1651848" cy="165711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l-GR" sz="1800" b="1" kern="1200" dirty="0">
              <a:solidFill>
                <a:schemeClr val="tx1"/>
              </a:solidFill>
              <a:latin typeface="Times New Roman" panose="02020603050405020304" pitchFamily="18" charset="0"/>
              <a:cs typeface="Times New Roman" panose="02020603050405020304" pitchFamily="18" charset="0"/>
            </a:rPr>
            <a:t>ΜΕ ΟΙΚΟΝΟΜΙΚΟ ΚΡΙΤΗΡΙΟ</a:t>
          </a:r>
          <a:endParaRPr lang="en-US" sz="1800" b="1" kern="1200" dirty="0">
            <a:solidFill>
              <a:schemeClr val="tx1"/>
            </a:solidFill>
            <a:latin typeface="Times New Roman" panose="02020603050405020304" pitchFamily="18" charset="0"/>
            <a:cs typeface="Times New Roman" panose="02020603050405020304" pitchFamily="18" charset="0"/>
          </a:endParaRPr>
        </a:p>
      </dsp:txBody>
      <dsp:txXfrm>
        <a:off x="52741" y="1357058"/>
        <a:ext cx="1555086" cy="1560350"/>
      </dsp:txXfrm>
    </dsp:sp>
    <dsp:sp modelId="{751CDB06-2D59-4E9A-A183-EB686DFBA295}">
      <dsp:nvSpPr>
        <dsp:cNvPr id="0" name=""/>
        <dsp:cNvSpPr/>
      </dsp:nvSpPr>
      <dsp:spPr>
        <a:xfrm rot="17923954">
          <a:off x="1440212" y="1761310"/>
          <a:ext cx="831909" cy="22368"/>
        </a:xfrm>
        <a:custGeom>
          <a:avLst/>
          <a:gdLst/>
          <a:ahLst/>
          <a:cxnLst/>
          <a:rect l="0" t="0" r="0" b="0"/>
          <a:pathLst>
            <a:path>
              <a:moveTo>
                <a:pt x="0" y="11184"/>
              </a:moveTo>
              <a:lnTo>
                <a:pt x="831909" y="1118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835369" y="1751696"/>
        <a:ext cx="41595" cy="41595"/>
      </dsp:txXfrm>
    </dsp:sp>
    <dsp:sp modelId="{C5EDB75A-938F-469E-AE2B-99D1ECD6F01A}">
      <dsp:nvSpPr>
        <dsp:cNvPr id="0" name=""/>
        <dsp:cNvSpPr/>
      </dsp:nvSpPr>
      <dsp:spPr>
        <a:xfrm>
          <a:off x="2056126" y="834668"/>
          <a:ext cx="1478514" cy="114617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l-GR" sz="1600" b="1" kern="1200" dirty="0">
              <a:solidFill>
                <a:schemeClr val="tx1"/>
              </a:solidFill>
              <a:latin typeface="Palatino Linotype" panose="02040502050505030304" pitchFamily="18" charset="0"/>
            </a:rPr>
            <a:t>ΔΑΠΑΝΕΣ ΓΙΑ ΥΠΗΡΕΣΙΕΣ &amp; ΠΡΟΪΟΝΤΑ</a:t>
          </a:r>
          <a:endParaRPr lang="en-US" sz="1600" b="1" kern="1200" dirty="0">
            <a:solidFill>
              <a:schemeClr val="tx1"/>
            </a:solidFill>
            <a:latin typeface="Palatino Linotype" panose="02040502050505030304" pitchFamily="18" charset="0"/>
          </a:endParaRPr>
        </a:p>
      </dsp:txBody>
      <dsp:txXfrm>
        <a:off x="2089696" y="868238"/>
        <a:ext cx="1411374" cy="1079033"/>
      </dsp:txXfrm>
    </dsp:sp>
    <dsp:sp modelId="{F97EF04A-9B84-437F-B5DC-D0D5BB377626}">
      <dsp:nvSpPr>
        <dsp:cNvPr id="0" name=""/>
        <dsp:cNvSpPr/>
      </dsp:nvSpPr>
      <dsp:spPr>
        <a:xfrm rot="18289469">
          <a:off x="3384448" y="1109130"/>
          <a:ext cx="700301" cy="22368"/>
        </a:xfrm>
        <a:custGeom>
          <a:avLst/>
          <a:gdLst/>
          <a:ahLst/>
          <a:cxnLst/>
          <a:rect l="0" t="0" r="0" b="0"/>
          <a:pathLst>
            <a:path>
              <a:moveTo>
                <a:pt x="0" y="11184"/>
              </a:moveTo>
              <a:lnTo>
                <a:pt x="700301" y="11184"/>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17091" y="1102806"/>
        <a:ext cx="35015" cy="35015"/>
      </dsp:txXfrm>
    </dsp:sp>
    <dsp:sp modelId="{FAC54FA9-F82B-4FB5-A1E6-7B9D89804925}">
      <dsp:nvSpPr>
        <dsp:cNvPr id="0" name=""/>
        <dsp:cNvSpPr/>
      </dsp:nvSpPr>
      <dsp:spPr>
        <a:xfrm>
          <a:off x="3934558" y="582925"/>
          <a:ext cx="999793" cy="49989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l-GR" sz="1600" b="1" kern="1200" dirty="0">
              <a:solidFill>
                <a:schemeClr val="tx1"/>
              </a:solidFill>
              <a:latin typeface="Times New Roman" panose="02020603050405020304" pitchFamily="18" charset="0"/>
              <a:cs typeface="Times New Roman" panose="02020603050405020304" pitchFamily="18" charset="0"/>
            </a:rPr>
            <a:t>ΜΙΣΘΟΙ</a:t>
          </a:r>
          <a:endParaRPr lang="en-US" sz="1600" b="1" kern="1200" dirty="0">
            <a:solidFill>
              <a:schemeClr val="tx1"/>
            </a:solidFill>
            <a:latin typeface="Times New Roman" panose="02020603050405020304" pitchFamily="18" charset="0"/>
            <a:cs typeface="Times New Roman" panose="02020603050405020304" pitchFamily="18" charset="0"/>
          </a:endParaRPr>
        </a:p>
      </dsp:txBody>
      <dsp:txXfrm>
        <a:off x="3949199" y="597566"/>
        <a:ext cx="970511" cy="470614"/>
      </dsp:txXfrm>
    </dsp:sp>
    <dsp:sp modelId="{8396D98D-779F-48A3-9B27-03286909BB91}">
      <dsp:nvSpPr>
        <dsp:cNvPr id="0" name=""/>
        <dsp:cNvSpPr/>
      </dsp:nvSpPr>
      <dsp:spPr>
        <a:xfrm>
          <a:off x="3534640" y="1396570"/>
          <a:ext cx="399917" cy="22368"/>
        </a:xfrm>
        <a:custGeom>
          <a:avLst/>
          <a:gdLst/>
          <a:ahLst/>
          <a:cxnLst/>
          <a:rect l="0" t="0" r="0" b="0"/>
          <a:pathLst>
            <a:path>
              <a:moveTo>
                <a:pt x="0" y="11184"/>
              </a:moveTo>
              <a:lnTo>
                <a:pt x="399917" y="11184"/>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24601" y="1397756"/>
        <a:ext cx="19995" cy="19995"/>
      </dsp:txXfrm>
    </dsp:sp>
    <dsp:sp modelId="{EDB89C9E-984B-462F-B5E6-B7CB1990E63E}">
      <dsp:nvSpPr>
        <dsp:cNvPr id="0" name=""/>
        <dsp:cNvSpPr/>
      </dsp:nvSpPr>
      <dsp:spPr>
        <a:xfrm>
          <a:off x="3934558" y="1157806"/>
          <a:ext cx="999793" cy="49989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l-GR" sz="1400" b="1" kern="1200" dirty="0">
              <a:solidFill>
                <a:schemeClr val="tx1"/>
              </a:solidFill>
              <a:latin typeface="Times New Roman" panose="02020603050405020304" pitchFamily="18" charset="0"/>
              <a:cs typeface="Times New Roman" panose="02020603050405020304" pitchFamily="18" charset="0"/>
            </a:rPr>
            <a:t>ΓΡΑΦΙΚΗ ΥΛΗ</a:t>
          </a:r>
          <a:endParaRPr lang="en-US" sz="1400" b="1" kern="1200" dirty="0">
            <a:solidFill>
              <a:schemeClr val="tx1"/>
            </a:solidFill>
            <a:latin typeface="Times New Roman" panose="02020603050405020304" pitchFamily="18" charset="0"/>
            <a:cs typeface="Times New Roman" panose="02020603050405020304" pitchFamily="18" charset="0"/>
          </a:endParaRPr>
        </a:p>
      </dsp:txBody>
      <dsp:txXfrm>
        <a:off x="3949199" y="1172447"/>
        <a:ext cx="970511" cy="470614"/>
      </dsp:txXfrm>
    </dsp:sp>
    <dsp:sp modelId="{06488D89-688F-4BFF-9FB4-796DD5AA5431}">
      <dsp:nvSpPr>
        <dsp:cNvPr id="0" name=""/>
        <dsp:cNvSpPr/>
      </dsp:nvSpPr>
      <dsp:spPr>
        <a:xfrm rot="3310531">
          <a:off x="3384448" y="1684011"/>
          <a:ext cx="700301" cy="22368"/>
        </a:xfrm>
        <a:custGeom>
          <a:avLst/>
          <a:gdLst/>
          <a:ahLst/>
          <a:cxnLst/>
          <a:rect l="0" t="0" r="0" b="0"/>
          <a:pathLst>
            <a:path>
              <a:moveTo>
                <a:pt x="0" y="11184"/>
              </a:moveTo>
              <a:lnTo>
                <a:pt x="700301" y="11184"/>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17091" y="1677687"/>
        <a:ext cx="35015" cy="35015"/>
      </dsp:txXfrm>
    </dsp:sp>
    <dsp:sp modelId="{671EC8D3-ABAA-44F1-8808-432E801D8A90}">
      <dsp:nvSpPr>
        <dsp:cNvPr id="0" name=""/>
        <dsp:cNvSpPr/>
      </dsp:nvSpPr>
      <dsp:spPr>
        <a:xfrm>
          <a:off x="3934558" y="1732687"/>
          <a:ext cx="999793" cy="49989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l-GR" sz="1400" b="1" kern="1200" dirty="0">
              <a:solidFill>
                <a:schemeClr val="tx1"/>
              </a:solidFill>
              <a:latin typeface="Times New Roman" panose="02020603050405020304" pitchFamily="18" charset="0"/>
              <a:cs typeface="Times New Roman" panose="02020603050405020304" pitchFamily="18" charset="0"/>
            </a:rPr>
            <a:t>ΕΝΟΙΚΙΑ ΚΤΙΡΙΩΝ</a:t>
          </a:r>
        </a:p>
        <a:p>
          <a:pPr marL="0" lvl="0" indent="0" algn="ctr" defTabSz="622300">
            <a:lnSpc>
              <a:spcPct val="90000"/>
            </a:lnSpc>
            <a:spcBef>
              <a:spcPct val="0"/>
            </a:spcBef>
            <a:spcAft>
              <a:spcPct val="35000"/>
            </a:spcAft>
            <a:buNone/>
          </a:pPr>
          <a:endParaRPr lang="en-US" sz="1200" kern="1200" dirty="0"/>
        </a:p>
      </dsp:txBody>
      <dsp:txXfrm>
        <a:off x="3949199" y="1747328"/>
        <a:ext cx="970511" cy="470614"/>
      </dsp:txXfrm>
    </dsp:sp>
    <dsp:sp modelId="{72833F36-C7EB-4423-B485-3DC625175FB4}">
      <dsp:nvSpPr>
        <dsp:cNvPr id="0" name=""/>
        <dsp:cNvSpPr/>
      </dsp:nvSpPr>
      <dsp:spPr>
        <a:xfrm rot="3144549">
          <a:off x="1528440" y="2385657"/>
          <a:ext cx="655254" cy="22368"/>
        </a:xfrm>
        <a:custGeom>
          <a:avLst/>
          <a:gdLst/>
          <a:ahLst/>
          <a:cxnLst/>
          <a:rect l="0" t="0" r="0" b="0"/>
          <a:pathLst>
            <a:path>
              <a:moveTo>
                <a:pt x="0" y="11184"/>
              </a:moveTo>
              <a:lnTo>
                <a:pt x="655254" y="1118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839686" y="2380460"/>
        <a:ext cx="32762" cy="32762"/>
      </dsp:txXfrm>
    </dsp:sp>
    <dsp:sp modelId="{6E09C1D0-6B45-495A-A85B-CE28BB19802B}">
      <dsp:nvSpPr>
        <dsp:cNvPr id="0" name=""/>
        <dsp:cNvSpPr/>
      </dsp:nvSpPr>
      <dsp:spPr>
        <a:xfrm>
          <a:off x="2055926" y="2011210"/>
          <a:ext cx="1187374" cy="129047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l-GR" sz="1400" b="1" kern="1200" dirty="0">
              <a:solidFill>
                <a:schemeClr val="tx1"/>
              </a:solidFill>
              <a:latin typeface="Palatino Linotype" panose="02040502050505030304" pitchFamily="18" charset="0"/>
            </a:rPr>
            <a:t>ΜΕΤΑΒΙΒΑΣΤΙΚΕΣ ΠΛΗΡΩΜΕΣ</a:t>
          </a:r>
          <a:endParaRPr lang="en-US" sz="1400" b="1" kern="1200" dirty="0">
            <a:solidFill>
              <a:schemeClr val="tx1"/>
            </a:solidFill>
            <a:latin typeface="Palatino Linotype" panose="02040502050505030304" pitchFamily="18" charset="0"/>
          </a:endParaRPr>
        </a:p>
      </dsp:txBody>
      <dsp:txXfrm>
        <a:off x="2090703" y="2045987"/>
        <a:ext cx="1117820" cy="1220924"/>
      </dsp:txXfrm>
    </dsp:sp>
    <dsp:sp modelId="{BB4D6677-D70C-491C-859B-2925E5BC713E}">
      <dsp:nvSpPr>
        <dsp:cNvPr id="0" name=""/>
        <dsp:cNvSpPr/>
      </dsp:nvSpPr>
      <dsp:spPr>
        <a:xfrm rot="1142611">
          <a:off x="3231718" y="2714320"/>
          <a:ext cx="423283" cy="22368"/>
        </a:xfrm>
        <a:custGeom>
          <a:avLst/>
          <a:gdLst/>
          <a:ahLst/>
          <a:cxnLst/>
          <a:rect l="0" t="0" r="0" b="0"/>
          <a:pathLst>
            <a:path>
              <a:moveTo>
                <a:pt x="0" y="11184"/>
              </a:moveTo>
              <a:lnTo>
                <a:pt x="423283" y="11184"/>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32777" y="2714922"/>
        <a:ext cx="21164" cy="21164"/>
      </dsp:txXfrm>
    </dsp:sp>
    <dsp:sp modelId="{0FF6CDF0-5A01-4DE5-8555-5AF960479974}">
      <dsp:nvSpPr>
        <dsp:cNvPr id="0" name=""/>
        <dsp:cNvSpPr/>
      </dsp:nvSpPr>
      <dsp:spPr>
        <a:xfrm>
          <a:off x="3643418" y="2307568"/>
          <a:ext cx="1177476" cy="97398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l-GR" sz="1200" b="1" kern="1200" dirty="0">
              <a:solidFill>
                <a:schemeClr val="tx1"/>
              </a:solidFill>
              <a:latin typeface="Times New Roman" panose="02020603050405020304" pitchFamily="18" charset="0"/>
              <a:cs typeface="Times New Roman" panose="02020603050405020304" pitchFamily="18" charset="0"/>
            </a:rPr>
            <a:t>ΕΠΙΔΟΜΑΤΑ ΑΝΕΡΓΙΑΣ,ΥΠΟΤΡΟΦΙΕΣ</a:t>
          </a:r>
          <a:endParaRPr lang="en-US" sz="1200" b="1" kern="1200" dirty="0">
            <a:solidFill>
              <a:schemeClr val="tx1"/>
            </a:solidFill>
            <a:latin typeface="Times New Roman" panose="02020603050405020304" pitchFamily="18" charset="0"/>
            <a:cs typeface="Times New Roman" panose="02020603050405020304" pitchFamily="18" charset="0"/>
          </a:endParaRPr>
        </a:p>
      </dsp:txBody>
      <dsp:txXfrm>
        <a:off x="3671945" y="2336095"/>
        <a:ext cx="1120422" cy="9169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0E8C5E-EDE7-4F24-94FF-C6AFCEA7BA3B}">
      <dsp:nvSpPr>
        <dsp:cNvPr id="0" name=""/>
        <dsp:cNvSpPr/>
      </dsp:nvSpPr>
      <dsp:spPr>
        <a:xfrm>
          <a:off x="0" y="1129978"/>
          <a:ext cx="1549063" cy="183206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l-GR" sz="2000" b="1" kern="1200" dirty="0">
              <a:solidFill>
                <a:schemeClr val="tx1"/>
              </a:solidFill>
              <a:latin typeface="Times New Roman" panose="02020603050405020304" pitchFamily="18" charset="0"/>
              <a:cs typeface="Times New Roman" panose="02020603050405020304" pitchFamily="18" charset="0"/>
            </a:rPr>
            <a:t>ΜΕ ΛΕΙΤΟΥΡΓΙΚΟ ΚΡΙΤΗΡΙΟ</a:t>
          </a:r>
          <a:endParaRPr lang="en-US" sz="2000" b="1" kern="1200" dirty="0">
            <a:solidFill>
              <a:schemeClr val="tx1"/>
            </a:solidFill>
            <a:latin typeface="Times New Roman" panose="02020603050405020304" pitchFamily="18" charset="0"/>
            <a:cs typeface="Times New Roman" panose="02020603050405020304" pitchFamily="18" charset="0"/>
          </a:endParaRPr>
        </a:p>
      </dsp:txBody>
      <dsp:txXfrm>
        <a:off x="45371" y="1175349"/>
        <a:ext cx="1458321" cy="1741322"/>
      </dsp:txXfrm>
    </dsp:sp>
    <dsp:sp modelId="{30B03126-8758-4914-B813-F84208796481}">
      <dsp:nvSpPr>
        <dsp:cNvPr id="0" name=""/>
        <dsp:cNvSpPr/>
      </dsp:nvSpPr>
      <dsp:spPr>
        <a:xfrm rot="21367056">
          <a:off x="1548476" y="2014571"/>
          <a:ext cx="511719" cy="28229"/>
        </a:xfrm>
        <a:custGeom>
          <a:avLst/>
          <a:gdLst/>
          <a:ahLst/>
          <a:cxnLst/>
          <a:rect l="0" t="0" r="0" b="0"/>
          <a:pathLst>
            <a:path>
              <a:moveTo>
                <a:pt x="0" y="14114"/>
              </a:moveTo>
              <a:lnTo>
                <a:pt x="511719" y="1411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791543" y="2015893"/>
        <a:ext cx="25585" cy="25585"/>
      </dsp:txXfrm>
    </dsp:sp>
    <dsp:sp modelId="{76AAFEE6-CACA-4403-863B-EF0A05AA2A13}">
      <dsp:nvSpPr>
        <dsp:cNvPr id="0" name=""/>
        <dsp:cNvSpPr/>
      </dsp:nvSpPr>
      <dsp:spPr>
        <a:xfrm>
          <a:off x="2059609" y="1524373"/>
          <a:ext cx="1765127" cy="97397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l-GR" sz="1600" b="1" kern="1200" dirty="0">
              <a:solidFill>
                <a:schemeClr val="tx1"/>
              </a:solidFill>
              <a:latin typeface="Times New Roman" panose="02020603050405020304" pitchFamily="18" charset="0"/>
              <a:cs typeface="Times New Roman" panose="02020603050405020304" pitchFamily="18" charset="0"/>
            </a:rPr>
            <a:t>Κατατάσσονται σε ομοειδείς κατηγορίες ανάλογα με τη λειτουργία τους</a:t>
          </a:r>
          <a:endParaRPr lang="en-US" sz="1600" b="1" kern="1200" dirty="0">
            <a:solidFill>
              <a:schemeClr val="tx1"/>
            </a:solidFill>
            <a:latin typeface="Times New Roman" panose="02020603050405020304" pitchFamily="18" charset="0"/>
            <a:cs typeface="Times New Roman" panose="02020603050405020304" pitchFamily="18" charset="0"/>
          </a:endParaRPr>
        </a:p>
      </dsp:txBody>
      <dsp:txXfrm>
        <a:off x="2088136" y="1552900"/>
        <a:ext cx="1708073" cy="916924"/>
      </dsp:txXfrm>
    </dsp:sp>
    <dsp:sp modelId="{12BAB0F1-D8F8-4A9C-91FF-1816B33951C4}">
      <dsp:nvSpPr>
        <dsp:cNvPr id="0" name=""/>
        <dsp:cNvSpPr/>
      </dsp:nvSpPr>
      <dsp:spPr>
        <a:xfrm rot="17653854">
          <a:off x="3459943" y="1433029"/>
          <a:ext cx="1237458" cy="28229"/>
        </a:xfrm>
        <a:custGeom>
          <a:avLst/>
          <a:gdLst/>
          <a:ahLst/>
          <a:cxnLst/>
          <a:rect l="0" t="0" r="0" b="0"/>
          <a:pathLst>
            <a:path>
              <a:moveTo>
                <a:pt x="0" y="14114"/>
              </a:moveTo>
              <a:lnTo>
                <a:pt x="1237458" y="14114"/>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47736" y="1416207"/>
        <a:ext cx="61872" cy="61872"/>
      </dsp:txXfrm>
    </dsp:sp>
    <dsp:sp modelId="{175CA620-F52A-432C-87AA-217E1D2627D2}">
      <dsp:nvSpPr>
        <dsp:cNvPr id="0" name=""/>
        <dsp:cNvSpPr/>
      </dsp:nvSpPr>
      <dsp:spPr>
        <a:xfrm>
          <a:off x="4332608" y="567485"/>
          <a:ext cx="1261760" cy="63088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l-GR" sz="1600" b="1" kern="1200" dirty="0">
              <a:solidFill>
                <a:schemeClr val="tx1"/>
              </a:solidFill>
              <a:latin typeface="Times New Roman" panose="02020603050405020304" pitchFamily="18" charset="0"/>
              <a:cs typeface="Times New Roman" panose="02020603050405020304" pitchFamily="18" charset="0"/>
            </a:rPr>
            <a:t>Π.χ.: Για την Παιδεία</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4351086" y="585963"/>
        <a:ext cx="1224804" cy="593924"/>
      </dsp:txXfrm>
    </dsp:sp>
    <dsp:sp modelId="{B4E1617C-CE3C-41E8-9EDC-DCA4BFAE0880}">
      <dsp:nvSpPr>
        <dsp:cNvPr id="0" name=""/>
        <dsp:cNvSpPr/>
      </dsp:nvSpPr>
      <dsp:spPr>
        <a:xfrm rot="19457599">
          <a:off x="3766316" y="1815869"/>
          <a:ext cx="621545" cy="28229"/>
        </a:xfrm>
        <a:custGeom>
          <a:avLst/>
          <a:gdLst/>
          <a:ahLst/>
          <a:cxnLst/>
          <a:rect l="0" t="0" r="0" b="0"/>
          <a:pathLst>
            <a:path>
              <a:moveTo>
                <a:pt x="0" y="14114"/>
              </a:moveTo>
              <a:lnTo>
                <a:pt x="621545" y="14114"/>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61550" y="1814445"/>
        <a:ext cx="31077" cy="31077"/>
      </dsp:txXfrm>
    </dsp:sp>
    <dsp:sp modelId="{45B8C3C9-A9F6-4EC5-9FBE-8B6A7C2A4A79}">
      <dsp:nvSpPr>
        <dsp:cNvPr id="0" name=""/>
        <dsp:cNvSpPr/>
      </dsp:nvSpPr>
      <dsp:spPr>
        <a:xfrm>
          <a:off x="4329441" y="1333166"/>
          <a:ext cx="1261760" cy="63088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l-GR" sz="1100" b="1" kern="1200" dirty="0">
              <a:solidFill>
                <a:schemeClr val="tx1"/>
              </a:solidFill>
              <a:latin typeface="Times New Roman" panose="02020603050405020304" pitchFamily="18" charset="0"/>
              <a:cs typeface="Times New Roman" panose="02020603050405020304" pitchFamily="18" charset="0"/>
            </a:rPr>
            <a:t>Δαπάνες για υπηρεσίες, όπως μισθοί εκπαιδευτικών.</a:t>
          </a:r>
          <a:endParaRPr lang="en-US" sz="1100" b="1" kern="1200" dirty="0">
            <a:solidFill>
              <a:schemeClr val="tx1"/>
            </a:solidFill>
            <a:latin typeface="Times New Roman" panose="02020603050405020304" pitchFamily="18" charset="0"/>
            <a:cs typeface="Times New Roman" panose="02020603050405020304" pitchFamily="18" charset="0"/>
          </a:endParaRPr>
        </a:p>
      </dsp:txBody>
      <dsp:txXfrm>
        <a:off x="4347919" y="1351644"/>
        <a:ext cx="1224804" cy="593924"/>
      </dsp:txXfrm>
    </dsp:sp>
    <dsp:sp modelId="{12A69966-10D8-407A-829A-9E8DC878D78B}">
      <dsp:nvSpPr>
        <dsp:cNvPr id="0" name=""/>
        <dsp:cNvSpPr/>
      </dsp:nvSpPr>
      <dsp:spPr>
        <a:xfrm rot="2142401">
          <a:off x="3766316" y="2178625"/>
          <a:ext cx="621545" cy="28229"/>
        </a:xfrm>
        <a:custGeom>
          <a:avLst/>
          <a:gdLst/>
          <a:ahLst/>
          <a:cxnLst/>
          <a:rect l="0" t="0" r="0" b="0"/>
          <a:pathLst>
            <a:path>
              <a:moveTo>
                <a:pt x="0" y="14114"/>
              </a:moveTo>
              <a:lnTo>
                <a:pt x="621545" y="14114"/>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61550" y="2177201"/>
        <a:ext cx="31077" cy="31077"/>
      </dsp:txXfrm>
    </dsp:sp>
    <dsp:sp modelId="{CAD12BA0-7B31-4E5A-AC6E-E89FFF778045}">
      <dsp:nvSpPr>
        <dsp:cNvPr id="0" name=""/>
        <dsp:cNvSpPr/>
      </dsp:nvSpPr>
      <dsp:spPr>
        <a:xfrm>
          <a:off x="4329441" y="2058678"/>
          <a:ext cx="1261760" cy="63088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l-GR" sz="1100" b="1" kern="1200" dirty="0">
              <a:solidFill>
                <a:schemeClr val="tx1"/>
              </a:solidFill>
              <a:latin typeface="Times New Roman" panose="02020603050405020304" pitchFamily="18" charset="0"/>
              <a:cs typeface="Times New Roman" panose="02020603050405020304" pitchFamily="18" charset="0"/>
            </a:rPr>
            <a:t>Δαπάνες για επενδύσεις, όπως κτίρια σχολείων.</a:t>
          </a:r>
          <a:endParaRPr lang="en-US" sz="1100" b="1" kern="1200" dirty="0">
            <a:solidFill>
              <a:schemeClr val="tx1"/>
            </a:solidFill>
            <a:latin typeface="Times New Roman" panose="02020603050405020304" pitchFamily="18" charset="0"/>
            <a:cs typeface="Times New Roman" panose="02020603050405020304" pitchFamily="18" charset="0"/>
          </a:endParaRPr>
        </a:p>
      </dsp:txBody>
      <dsp:txXfrm>
        <a:off x="4347919" y="2077156"/>
        <a:ext cx="1224804" cy="593924"/>
      </dsp:txXfrm>
    </dsp:sp>
    <dsp:sp modelId="{4FDC1BED-63EB-4A4C-AF40-5BA4686D5338}">
      <dsp:nvSpPr>
        <dsp:cNvPr id="0" name=""/>
        <dsp:cNvSpPr/>
      </dsp:nvSpPr>
      <dsp:spPr>
        <a:xfrm rot="3907178">
          <a:off x="3477285" y="2541382"/>
          <a:ext cx="1199606" cy="28229"/>
        </a:xfrm>
        <a:custGeom>
          <a:avLst/>
          <a:gdLst/>
          <a:ahLst/>
          <a:cxnLst/>
          <a:rect l="0" t="0" r="0" b="0"/>
          <a:pathLst>
            <a:path>
              <a:moveTo>
                <a:pt x="0" y="14114"/>
              </a:moveTo>
              <a:lnTo>
                <a:pt x="1199606" y="14114"/>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47098" y="2525506"/>
        <a:ext cx="59980" cy="59980"/>
      </dsp:txXfrm>
    </dsp:sp>
    <dsp:sp modelId="{9583AF3E-945D-4790-B8B0-CAEB36AEF7E4}">
      <dsp:nvSpPr>
        <dsp:cNvPr id="0" name=""/>
        <dsp:cNvSpPr/>
      </dsp:nvSpPr>
      <dsp:spPr>
        <a:xfrm>
          <a:off x="4329441" y="2784191"/>
          <a:ext cx="1261760" cy="63088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l-GR" sz="1100" b="1" kern="1200" dirty="0">
              <a:solidFill>
                <a:schemeClr val="tx1"/>
              </a:solidFill>
              <a:latin typeface="Times New Roman" panose="02020603050405020304" pitchFamily="18" charset="0"/>
              <a:cs typeface="Times New Roman" panose="02020603050405020304" pitchFamily="18" charset="0"/>
            </a:rPr>
            <a:t>Μεταβιβαστικές πληρωμές, όπως υποτροφίες</a:t>
          </a:r>
          <a:r>
            <a:rPr lang="el-GR" sz="1100" kern="1200" dirty="0">
              <a:solidFill>
                <a:schemeClr val="tx1"/>
              </a:solidFill>
              <a:latin typeface="Times New Roman" panose="02020603050405020304" pitchFamily="18" charset="0"/>
              <a:cs typeface="Times New Roman" panose="02020603050405020304" pitchFamily="18" charset="0"/>
            </a:rPr>
            <a:t>.</a:t>
          </a:r>
          <a:endParaRPr lang="en-US" sz="1100" kern="1200" dirty="0">
            <a:solidFill>
              <a:schemeClr val="tx1"/>
            </a:solidFill>
            <a:latin typeface="Times New Roman" panose="02020603050405020304" pitchFamily="18" charset="0"/>
            <a:cs typeface="Times New Roman" panose="02020603050405020304" pitchFamily="18" charset="0"/>
          </a:endParaRPr>
        </a:p>
      </dsp:txBody>
      <dsp:txXfrm>
        <a:off x="4347919" y="2802669"/>
        <a:ext cx="1224804" cy="593924"/>
      </dsp:txXfrm>
    </dsp:sp>
    <dsp:sp modelId="{07A177BF-C9EB-45F3-89F8-E83358D45D83}">
      <dsp:nvSpPr>
        <dsp:cNvPr id="0" name=""/>
        <dsp:cNvSpPr/>
      </dsp:nvSpPr>
      <dsp:spPr>
        <a:xfrm rot="3562478">
          <a:off x="1303234" y="2463102"/>
          <a:ext cx="1002204" cy="28229"/>
        </a:xfrm>
        <a:custGeom>
          <a:avLst/>
          <a:gdLst/>
          <a:ahLst/>
          <a:cxnLst/>
          <a:rect l="0" t="0" r="0" b="0"/>
          <a:pathLst>
            <a:path>
              <a:moveTo>
                <a:pt x="0" y="14114"/>
              </a:moveTo>
              <a:lnTo>
                <a:pt x="1002204" y="1411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779281" y="2452162"/>
        <a:ext cx="50110" cy="50110"/>
      </dsp:txXfrm>
    </dsp:sp>
    <dsp:sp modelId="{0CA3534F-5522-418E-9CE0-7EA7CE4AD19A}">
      <dsp:nvSpPr>
        <dsp:cNvPr id="0" name=""/>
        <dsp:cNvSpPr/>
      </dsp:nvSpPr>
      <dsp:spPr>
        <a:xfrm>
          <a:off x="2059609" y="2592983"/>
          <a:ext cx="1261760" cy="63088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Font typeface="Times New Roman" panose="02020603050405020304" pitchFamily="18" charset="0"/>
            <a:buNone/>
          </a:pPr>
          <a:r>
            <a:rPr lang="el-GR" sz="1200" b="1" kern="1200" dirty="0">
              <a:solidFill>
                <a:schemeClr val="tx1"/>
              </a:solidFill>
              <a:latin typeface="Times New Roman" panose="02020603050405020304" pitchFamily="18" charset="0"/>
              <a:cs typeface="Times New Roman" panose="02020603050405020304" pitchFamily="18" charset="0"/>
            </a:rPr>
            <a:t>Με κριτήριο το σκοπό τους</a:t>
          </a:r>
          <a:endParaRPr lang="en-US" sz="1200" b="1" kern="1200" dirty="0">
            <a:solidFill>
              <a:schemeClr val="tx1"/>
            </a:solidFill>
            <a:latin typeface="Times New Roman" panose="02020603050405020304" pitchFamily="18" charset="0"/>
            <a:cs typeface="Times New Roman" panose="02020603050405020304" pitchFamily="18" charset="0"/>
          </a:endParaRPr>
        </a:p>
      </dsp:txBody>
      <dsp:txXfrm>
        <a:off x="2078087" y="2611461"/>
        <a:ext cx="1224804" cy="5939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7BAB44-4509-4FA6-B49F-1A58E0318160}">
      <dsp:nvSpPr>
        <dsp:cNvPr id="0" name=""/>
        <dsp:cNvSpPr/>
      </dsp:nvSpPr>
      <dsp:spPr>
        <a:xfrm>
          <a:off x="2644720" y="2065814"/>
          <a:ext cx="207144" cy="1217600"/>
        </a:xfrm>
        <a:custGeom>
          <a:avLst/>
          <a:gdLst/>
          <a:ahLst/>
          <a:cxnLst/>
          <a:rect l="0" t="0" r="0" b="0"/>
          <a:pathLst>
            <a:path>
              <a:moveTo>
                <a:pt x="0" y="0"/>
              </a:moveTo>
              <a:lnTo>
                <a:pt x="103572" y="0"/>
              </a:lnTo>
              <a:lnTo>
                <a:pt x="103572" y="1217600"/>
              </a:lnTo>
              <a:lnTo>
                <a:pt x="207144" y="121760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717415" y="2643737"/>
        <a:ext cx="61754" cy="61754"/>
      </dsp:txXfrm>
    </dsp:sp>
    <dsp:sp modelId="{0515B9AE-9F3C-4799-B870-13E83EB428E0}">
      <dsp:nvSpPr>
        <dsp:cNvPr id="0" name=""/>
        <dsp:cNvSpPr/>
      </dsp:nvSpPr>
      <dsp:spPr>
        <a:xfrm>
          <a:off x="2644720" y="1722048"/>
          <a:ext cx="207144" cy="343766"/>
        </a:xfrm>
        <a:custGeom>
          <a:avLst/>
          <a:gdLst/>
          <a:ahLst/>
          <a:cxnLst/>
          <a:rect l="0" t="0" r="0" b="0"/>
          <a:pathLst>
            <a:path>
              <a:moveTo>
                <a:pt x="0" y="343766"/>
              </a:moveTo>
              <a:lnTo>
                <a:pt x="103572" y="343766"/>
              </a:lnTo>
              <a:lnTo>
                <a:pt x="103572" y="0"/>
              </a:lnTo>
              <a:lnTo>
                <a:pt x="207144"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738259" y="1883897"/>
        <a:ext cx="20067" cy="20067"/>
      </dsp:txXfrm>
    </dsp:sp>
    <dsp:sp modelId="{05CE1890-BDC6-4BA7-92C5-97B51B41A857}">
      <dsp:nvSpPr>
        <dsp:cNvPr id="0" name=""/>
        <dsp:cNvSpPr/>
      </dsp:nvSpPr>
      <dsp:spPr>
        <a:xfrm>
          <a:off x="2644720" y="501786"/>
          <a:ext cx="250386" cy="1564027"/>
        </a:xfrm>
        <a:custGeom>
          <a:avLst/>
          <a:gdLst/>
          <a:ahLst/>
          <a:cxnLst/>
          <a:rect l="0" t="0" r="0" b="0"/>
          <a:pathLst>
            <a:path>
              <a:moveTo>
                <a:pt x="0" y="1564027"/>
              </a:moveTo>
              <a:lnTo>
                <a:pt x="125193" y="1564027"/>
              </a:lnTo>
              <a:lnTo>
                <a:pt x="125193" y="0"/>
              </a:lnTo>
              <a:lnTo>
                <a:pt x="250386"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730315" y="1244202"/>
        <a:ext cx="79197" cy="79197"/>
      </dsp:txXfrm>
    </dsp:sp>
    <dsp:sp modelId="{C21A7FD9-E3E7-407D-8984-A788B7379713}">
      <dsp:nvSpPr>
        <dsp:cNvPr id="0" name=""/>
        <dsp:cNvSpPr/>
      </dsp:nvSpPr>
      <dsp:spPr>
        <a:xfrm rot="16200000">
          <a:off x="483795" y="1002352"/>
          <a:ext cx="2194927" cy="212692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l-GR" sz="2000" b="1" kern="1200" dirty="0">
              <a:solidFill>
                <a:schemeClr val="tx1"/>
              </a:solidFill>
              <a:latin typeface="Century Gothic" panose="020B0502020202020204"/>
              <a:ea typeface="+mn-ea"/>
              <a:cs typeface="+mn-cs"/>
            </a:rPr>
            <a:t>Κριτήριο τη Φορολογική βάση</a:t>
          </a:r>
          <a:endParaRPr lang="en-US" sz="2000" b="1" kern="1200" dirty="0">
            <a:solidFill>
              <a:schemeClr val="tx1"/>
            </a:solidFill>
            <a:latin typeface="Century Gothic" panose="020B0502020202020204"/>
            <a:ea typeface="+mn-ea"/>
            <a:cs typeface="+mn-cs"/>
          </a:endParaRPr>
        </a:p>
      </dsp:txBody>
      <dsp:txXfrm>
        <a:off x="483795" y="1002352"/>
        <a:ext cx="2194927" cy="2126923"/>
      </dsp:txXfrm>
    </dsp:sp>
    <dsp:sp modelId="{2A7D7CCC-5080-4178-B633-8D04E8D08235}">
      <dsp:nvSpPr>
        <dsp:cNvPr id="0" name=""/>
        <dsp:cNvSpPr/>
      </dsp:nvSpPr>
      <dsp:spPr>
        <a:xfrm>
          <a:off x="2895107" y="0"/>
          <a:ext cx="6795569" cy="100357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l-GR" sz="2000" b="1" kern="1200" dirty="0">
              <a:solidFill>
                <a:schemeClr val="tx1"/>
              </a:solidFill>
              <a:latin typeface="Century Gothic" panose="020B0502020202020204"/>
              <a:ea typeface="+mn-ea"/>
              <a:cs typeface="+mn-cs"/>
            </a:rPr>
            <a:t>Εισοδήματος κάθε φυσικού (ο κάθε άνθρωπος), ή νομικού προσώπου (επιχείρηση, εταιρεία κ.τ.λ.)</a:t>
          </a:r>
          <a:endParaRPr lang="en-US" sz="2000" b="1" kern="1200" dirty="0">
            <a:solidFill>
              <a:schemeClr val="tx1"/>
            </a:solidFill>
            <a:latin typeface="Century Gothic" panose="020B0502020202020204"/>
            <a:ea typeface="+mn-ea"/>
            <a:cs typeface="+mn-cs"/>
          </a:endParaRPr>
        </a:p>
      </dsp:txBody>
      <dsp:txXfrm>
        <a:off x="2895107" y="0"/>
        <a:ext cx="6795569" cy="1003573"/>
      </dsp:txXfrm>
    </dsp:sp>
    <dsp:sp modelId="{6E52CEC4-402F-498B-A00D-3F7835389B08}">
      <dsp:nvSpPr>
        <dsp:cNvPr id="0" name=""/>
        <dsp:cNvSpPr/>
      </dsp:nvSpPr>
      <dsp:spPr>
        <a:xfrm>
          <a:off x="2851865" y="1086937"/>
          <a:ext cx="6855371" cy="127022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l-GR" sz="2000" b="1" kern="1200" dirty="0">
              <a:solidFill>
                <a:schemeClr val="tx1"/>
              </a:solidFill>
              <a:latin typeface="Century Gothic" panose="020B0502020202020204"/>
              <a:ea typeface="+mn-ea"/>
              <a:cs typeface="+mn-cs"/>
            </a:rPr>
            <a:t>Περιουσίας (επί της καθαρής αξίας, ή σε περιπτώσεις μεταβίβασης λόγω κληρονομιάς, δωρεάς κ.τ.λ.)</a:t>
          </a:r>
          <a:endParaRPr lang="en-US" sz="2000" b="1" kern="1200" dirty="0">
            <a:solidFill>
              <a:schemeClr val="tx1"/>
            </a:solidFill>
            <a:latin typeface="Century Gothic" panose="020B0502020202020204"/>
            <a:ea typeface="+mn-ea"/>
            <a:cs typeface="+mn-cs"/>
          </a:endParaRPr>
        </a:p>
      </dsp:txBody>
      <dsp:txXfrm>
        <a:off x="2851865" y="1086937"/>
        <a:ext cx="6855371" cy="1270222"/>
      </dsp:txXfrm>
    </dsp:sp>
    <dsp:sp modelId="{3303AF56-CE5F-4B14-BFEE-1C35E154C8F0}">
      <dsp:nvSpPr>
        <dsp:cNvPr id="0" name=""/>
        <dsp:cNvSpPr/>
      </dsp:nvSpPr>
      <dsp:spPr>
        <a:xfrm>
          <a:off x="2851865" y="2437862"/>
          <a:ext cx="6839192" cy="169110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l-GR" sz="2000" b="1" kern="1200" dirty="0">
              <a:solidFill>
                <a:schemeClr val="tx1"/>
              </a:solidFill>
              <a:latin typeface="Century Gothic" panose="020B0502020202020204"/>
              <a:ea typeface="+mn-ea"/>
              <a:cs typeface="+mn-cs"/>
            </a:rPr>
            <a:t>Δαπάνης, με την αγορά κάθε προϊόντος στο οποίο επιβάλλεται φόρος και έτσι η τιμή αυξάνεται</a:t>
          </a:r>
          <a:r>
            <a:rPr lang="el-GR" sz="1400" b="1" kern="1200" dirty="0">
              <a:solidFill>
                <a:prstClr val="white"/>
              </a:solidFill>
              <a:latin typeface="Century Gothic" panose="020B0502020202020204"/>
              <a:ea typeface="+mn-ea"/>
              <a:cs typeface="+mn-cs"/>
            </a:rPr>
            <a:t>.</a:t>
          </a:r>
          <a:endParaRPr lang="en-US" sz="1400" b="1" kern="1200" dirty="0">
            <a:solidFill>
              <a:prstClr val="white"/>
            </a:solidFill>
            <a:latin typeface="Century Gothic" panose="020B0502020202020204"/>
            <a:ea typeface="+mn-ea"/>
            <a:cs typeface="+mn-cs"/>
          </a:endParaRPr>
        </a:p>
      </dsp:txBody>
      <dsp:txXfrm>
        <a:off x="2851865" y="2437862"/>
        <a:ext cx="6839192" cy="16911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EF0552-166C-4EC9-B13E-F17CC49BB69B}">
      <dsp:nvSpPr>
        <dsp:cNvPr id="0" name=""/>
        <dsp:cNvSpPr/>
      </dsp:nvSpPr>
      <dsp:spPr>
        <a:xfrm>
          <a:off x="4809387" y="1048373"/>
          <a:ext cx="219812" cy="2449340"/>
        </a:xfrm>
        <a:custGeom>
          <a:avLst/>
          <a:gdLst/>
          <a:ahLst/>
          <a:cxnLst/>
          <a:rect l="0" t="0" r="0" b="0"/>
          <a:pathLst>
            <a:path>
              <a:moveTo>
                <a:pt x="219812" y="0"/>
              </a:moveTo>
              <a:lnTo>
                <a:pt x="219812" y="2449340"/>
              </a:lnTo>
              <a:lnTo>
                <a:pt x="0" y="244934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A8A9DD-9408-4BDD-8296-8C3996704042}">
      <dsp:nvSpPr>
        <dsp:cNvPr id="0" name=""/>
        <dsp:cNvSpPr/>
      </dsp:nvSpPr>
      <dsp:spPr>
        <a:xfrm>
          <a:off x="5029199" y="1048373"/>
          <a:ext cx="219812" cy="962988"/>
        </a:xfrm>
        <a:custGeom>
          <a:avLst/>
          <a:gdLst/>
          <a:ahLst/>
          <a:cxnLst/>
          <a:rect l="0" t="0" r="0" b="0"/>
          <a:pathLst>
            <a:path>
              <a:moveTo>
                <a:pt x="0" y="0"/>
              </a:moveTo>
              <a:lnTo>
                <a:pt x="0" y="962988"/>
              </a:lnTo>
              <a:lnTo>
                <a:pt x="219812" y="962988"/>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C9C130-29CE-4F33-9A72-CEBDDEDB22A1}">
      <dsp:nvSpPr>
        <dsp:cNvPr id="0" name=""/>
        <dsp:cNvSpPr/>
      </dsp:nvSpPr>
      <dsp:spPr>
        <a:xfrm>
          <a:off x="4774133" y="1048373"/>
          <a:ext cx="255066" cy="962988"/>
        </a:xfrm>
        <a:custGeom>
          <a:avLst/>
          <a:gdLst/>
          <a:ahLst/>
          <a:cxnLst/>
          <a:rect l="0" t="0" r="0" b="0"/>
          <a:pathLst>
            <a:path>
              <a:moveTo>
                <a:pt x="255066" y="0"/>
              </a:moveTo>
              <a:lnTo>
                <a:pt x="255066" y="962988"/>
              </a:lnTo>
              <a:lnTo>
                <a:pt x="0" y="962988"/>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D7CEF2-15B4-47C5-8803-10B2E6FD03E8}">
      <dsp:nvSpPr>
        <dsp:cNvPr id="0" name=""/>
        <dsp:cNvSpPr/>
      </dsp:nvSpPr>
      <dsp:spPr>
        <a:xfrm>
          <a:off x="3490773" y="1647"/>
          <a:ext cx="3076853" cy="104672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GR" sz="2400" b="1" kern="1200" dirty="0">
              <a:solidFill>
                <a:schemeClr val="tx1"/>
              </a:solidFill>
              <a:latin typeface="Palatino Linotype" panose="02040502050505030304" pitchFamily="18" charset="0"/>
            </a:rPr>
            <a:t>Κριτήριο : Η αναλογικότητα ή μη</a:t>
          </a:r>
          <a:endParaRPr lang="en-US" sz="2400" b="1" kern="1200" dirty="0">
            <a:solidFill>
              <a:schemeClr val="tx1"/>
            </a:solidFill>
            <a:latin typeface="Palatino Linotype" panose="02040502050505030304" pitchFamily="18" charset="0"/>
          </a:endParaRPr>
        </a:p>
      </dsp:txBody>
      <dsp:txXfrm>
        <a:off x="3490773" y="1647"/>
        <a:ext cx="3076853" cy="1046726"/>
      </dsp:txXfrm>
    </dsp:sp>
    <dsp:sp modelId="{F224D125-DDB0-492C-930F-2C05DA80685F}">
      <dsp:nvSpPr>
        <dsp:cNvPr id="0" name=""/>
        <dsp:cNvSpPr/>
      </dsp:nvSpPr>
      <dsp:spPr>
        <a:xfrm>
          <a:off x="2751187" y="1507117"/>
          <a:ext cx="2022946" cy="100848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GR" sz="2400" b="1" kern="1200" dirty="0">
              <a:solidFill>
                <a:schemeClr val="tx1"/>
              </a:solidFill>
              <a:latin typeface="Palatino Linotype" panose="02040502050505030304" pitchFamily="18" charset="0"/>
            </a:rPr>
            <a:t>Αναλογικοί</a:t>
          </a:r>
          <a:endParaRPr lang="en-US" sz="2400" b="1" kern="1200" dirty="0">
            <a:solidFill>
              <a:schemeClr val="tx1"/>
            </a:solidFill>
            <a:latin typeface="Palatino Linotype" panose="02040502050505030304" pitchFamily="18" charset="0"/>
          </a:endParaRPr>
        </a:p>
      </dsp:txBody>
      <dsp:txXfrm>
        <a:off x="2751187" y="1507117"/>
        <a:ext cx="2022946" cy="1008489"/>
      </dsp:txXfrm>
    </dsp:sp>
    <dsp:sp modelId="{2C608EAC-EB11-4554-B8D9-99347749C007}">
      <dsp:nvSpPr>
        <dsp:cNvPr id="0" name=""/>
        <dsp:cNvSpPr/>
      </dsp:nvSpPr>
      <dsp:spPr>
        <a:xfrm>
          <a:off x="5249012" y="1487999"/>
          <a:ext cx="2093453" cy="104672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GR" sz="2400" b="1" kern="1200" dirty="0">
              <a:solidFill>
                <a:schemeClr val="tx1"/>
              </a:solidFill>
              <a:latin typeface="Palatino Linotype" panose="02040502050505030304" pitchFamily="18" charset="0"/>
            </a:rPr>
            <a:t>Προοδευτικοί</a:t>
          </a:r>
          <a:endParaRPr lang="en-US" sz="2400" b="1" kern="1200" dirty="0">
            <a:solidFill>
              <a:schemeClr val="tx1"/>
            </a:solidFill>
            <a:latin typeface="Palatino Linotype" panose="02040502050505030304" pitchFamily="18" charset="0"/>
          </a:endParaRPr>
        </a:p>
      </dsp:txBody>
      <dsp:txXfrm>
        <a:off x="5249012" y="1487999"/>
        <a:ext cx="2093453" cy="1046726"/>
      </dsp:txXfrm>
    </dsp:sp>
    <dsp:sp modelId="{BB86C1DA-646B-4433-8F75-B3C459FCE69D}">
      <dsp:nvSpPr>
        <dsp:cNvPr id="0" name=""/>
        <dsp:cNvSpPr/>
      </dsp:nvSpPr>
      <dsp:spPr>
        <a:xfrm>
          <a:off x="2715933" y="2974351"/>
          <a:ext cx="2093453" cy="104672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GR" sz="2400" b="1" kern="1200" dirty="0">
              <a:solidFill>
                <a:schemeClr val="tx1"/>
              </a:solidFill>
              <a:latin typeface="Palatino Linotype" panose="02040502050505030304" pitchFamily="18" charset="0"/>
            </a:rPr>
            <a:t>Αντιστρόφως Προοδευτικοί</a:t>
          </a:r>
          <a:endParaRPr lang="en-US" sz="2400" b="1" kern="1200" dirty="0">
            <a:solidFill>
              <a:schemeClr val="tx1"/>
            </a:solidFill>
            <a:latin typeface="Palatino Linotype" panose="02040502050505030304" pitchFamily="18" charset="0"/>
          </a:endParaRPr>
        </a:p>
      </dsp:txBody>
      <dsp:txXfrm>
        <a:off x="2715933" y="2974351"/>
        <a:ext cx="2093453" cy="104672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892D74-B70D-41F5-93C1-9A8999E0C214}">
      <dsp:nvSpPr>
        <dsp:cNvPr id="0" name=""/>
        <dsp:cNvSpPr/>
      </dsp:nvSpPr>
      <dsp:spPr>
        <a:xfrm>
          <a:off x="6197867" y="2407150"/>
          <a:ext cx="1970905" cy="466150"/>
        </a:xfrm>
        <a:custGeom>
          <a:avLst/>
          <a:gdLst/>
          <a:ahLst/>
          <a:cxnLst/>
          <a:rect l="0" t="0" r="0" b="0"/>
          <a:pathLst>
            <a:path>
              <a:moveTo>
                <a:pt x="0" y="0"/>
              </a:moveTo>
              <a:lnTo>
                <a:pt x="0" y="322422"/>
              </a:lnTo>
              <a:lnTo>
                <a:pt x="1970905" y="322422"/>
              </a:lnTo>
              <a:lnTo>
                <a:pt x="1970905" y="466150"/>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341CAC-0B5D-4A18-8515-3E6DFC7F751E}">
      <dsp:nvSpPr>
        <dsp:cNvPr id="0" name=""/>
        <dsp:cNvSpPr/>
      </dsp:nvSpPr>
      <dsp:spPr>
        <a:xfrm>
          <a:off x="5963282" y="2407150"/>
          <a:ext cx="234585" cy="466150"/>
        </a:xfrm>
        <a:custGeom>
          <a:avLst/>
          <a:gdLst/>
          <a:ahLst/>
          <a:cxnLst/>
          <a:rect l="0" t="0" r="0" b="0"/>
          <a:pathLst>
            <a:path>
              <a:moveTo>
                <a:pt x="234585" y="0"/>
              </a:moveTo>
              <a:lnTo>
                <a:pt x="234585" y="322422"/>
              </a:lnTo>
              <a:lnTo>
                <a:pt x="0" y="322422"/>
              </a:lnTo>
              <a:lnTo>
                <a:pt x="0" y="466150"/>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77E27B-679D-4E1C-AB24-658CCE328784}">
      <dsp:nvSpPr>
        <dsp:cNvPr id="0" name=""/>
        <dsp:cNvSpPr/>
      </dsp:nvSpPr>
      <dsp:spPr>
        <a:xfrm>
          <a:off x="4067018" y="2407150"/>
          <a:ext cx="2130848" cy="466150"/>
        </a:xfrm>
        <a:custGeom>
          <a:avLst/>
          <a:gdLst/>
          <a:ahLst/>
          <a:cxnLst/>
          <a:rect l="0" t="0" r="0" b="0"/>
          <a:pathLst>
            <a:path>
              <a:moveTo>
                <a:pt x="2130848" y="0"/>
              </a:moveTo>
              <a:lnTo>
                <a:pt x="2130848" y="322422"/>
              </a:lnTo>
              <a:lnTo>
                <a:pt x="0" y="322422"/>
              </a:lnTo>
              <a:lnTo>
                <a:pt x="0" y="466150"/>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DD9A14-D7C9-45F1-96C0-61CCBFFA66EB}">
      <dsp:nvSpPr>
        <dsp:cNvPr id="0" name=""/>
        <dsp:cNvSpPr/>
      </dsp:nvSpPr>
      <dsp:spPr>
        <a:xfrm>
          <a:off x="4030946" y="985656"/>
          <a:ext cx="2166920" cy="436298"/>
        </a:xfrm>
        <a:custGeom>
          <a:avLst/>
          <a:gdLst/>
          <a:ahLst/>
          <a:cxnLst/>
          <a:rect l="0" t="0" r="0" b="0"/>
          <a:pathLst>
            <a:path>
              <a:moveTo>
                <a:pt x="0" y="0"/>
              </a:moveTo>
              <a:lnTo>
                <a:pt x="0" y="292570"/>
              </a:lnTo>
              <a:lnTo>
                <a:pt x="2166920" y="292570"/>
              </a:lnTo>
              <a:lnTo>
                <a:pt x="2166920" y="436298"/>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F1B0DF-51DC-47D0-8206-28B9F829CEDE}">
      <dsp:nvSpPr>
        <dsp:cNvPr id="0" name=""/>
        <dsp:cNvSpPr/>
      </dsp:nvSpPr>
      <dsp:spPr>
        <a:xfrm>
          <a:off x="1789383" y="2392214"/>
          <a:ext cx="238836" cy="481085"/>
        </a:xfrm>
        <a:custGeom>
          <a:avLst/>
          <a:gdLst/>
          <a:ahLst/>
          <a:cxnLst/>
          <a:rect l="0" t="0" r="0" b="0"/>
          <a:pathLst>
            <a:path>
              <a:moveTo>
                <a:pt x="238836" y="0"/>
              </a:moveTo>
              <a:lnTo>
                <a:pt x="238836" y="337357"/>
              </a:lnTo>
              <a:lnTo>
                <a:pt x="0" y="337357"/>
              </a:lnTo>
              <a:lnTo>
                <a:pt x="0" y="481085"/>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1DE22F-37DA-452D-8A2B-0D1DAC911122}">
      <dsp:nvSpPr>
        <dsp:cNvPr id="0" name=""/>
        <dsp:cNvSpPr/>
      </dsp:nvSpPr>
      <dsp:spPr>
        <a:xfrm>
          <a:off x="2028219" y="985656"/>
          <a:ext cx="2002726" cy="421363"/>
        </a:xfrm>
        <a:custGeom>
          <a:avLst/>
          <a:gdLst/>
          <a:ahLst/>
          <a:cxnLst/>
          <a:rect l="0" t="0" r="0" b="0"/>
          <a:pathLst>
            <a:path>
              <a:moveTo>
                <a:pt x="2002726" y="0"/>
              </a:moveTo>
              <a:lnTo>
                <a:pt x="2002726" y="277635"/>
              </a:lnTo>
              <a:lnTo>
                <a:pt x="0" y="277635"/>
              </a:lnTo>
              <a:lnTo>
                <a:pt x="0" y="42136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710C86-0786-4D9E-A9C3-A37DD3F2CC5D}">
      <dsp:nvSpPr>
        <dsp:cNvPr id="0" name=""/>
        <dsp:cNvSpPr/>
      </dsp:nvSpPr>
      <dsp:spPr>
        <a:xfrm>
          <a:off x="2318126" y="460"/>
          <a:ext cx="3425640" cy="98519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0797C6-EF6A-4C15-A977-79642D116032}">
      <dsp:nvSpPr>
        <dsp:cNvPr id="0" name=""/>
        <dsp:cNvSpPr/>
      </dsp:nvSpPr>
      <dsp:spPr>
        <a:xfrm>
          <a:off x="2490513" y="164229"/>
          <a:ext cx="3425640" cy="985195"/>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l-GR" sz="2800" b="1" kern="1200" dirty="0"/>
            <a:t>ΔΗΜΟΣΙΟΣ ΔΑΝΕΙΣΜΟΣ</a:t>
          </a:r>
          <a:endParaRPr lang="en-US" sz="2800" b="1" kern="1200" dirty="0"/>
        </a:p>
      </dsp:txBody>
      <dsp:txXfrm>
        <a:off x="2519368" y="193084"/>
        <a:ext cx="3367930" cy="927485"/>
      </dsp:txXfrm>
    </dsp:sp>
    <dsp:sp modelId="{39CE2BCE-1A6E-4328-9491-9CEE63A6A347}">
      <dsp:nvSpPr>
        <dsp:cNvPr id="0" name=""/>
        <dsp:cNvSpPr/>
      </dsp:nvSpPr>
      <dsp:spPr>
        <a:xfrm>
          <a:off x="1252475" y="1407019"/>
          <a:ext cx="1551488" cy="98519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92E39C-BE34-427C-B447-9175FC62EB67}">
      <dsp:nvSpPr>
        <dsp:cNvPr id="0" name=""/>
        <dsp:cNvSpPr/>
      </dsp:nvSpPr>
      <dsp:spPr>
        <a:xfrm>
          <a:off x="1424862" y="1570787"/>
          <a:ext cx="1551488" cy="985195"/>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b="1" kern="1200" dirty="0"/>
            <a:t>ΕΞΩΤΕΡΙΚΟΣ ΔΑΝΕΙΣΜΟΣ</a:t>
          </a:r>
          <a:endParaRPr lang="en-US" sz="1800" b="1" kern="1200" dirty="0"/>
        </a:p>
      </dsp:txBody>
      <dsp:txXfrm>
        <a:off x="1453717" y="1599642"/>
        <a:ext cx="1493778" cy="927485"/>
      </dsp:txXfrm>
    </dsp:sp>
    <dsp:sp modelId="{5F5079C1-EDDA-4D04-885E-14B0AD6513D2}">
      <dsp:nvSpPr>
        <dsp:cNvPr id="0" name=""/>
        <dsp:cNvSpPr/>
      </dsp:nvSpPr>
      <dsp:spPr>
        <a:xfrm>
          <a:off x="632267" y="2873300"/>
          <a:ext cx="2314231" cy="98519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3CDD91-ED21-49E7-8748-5CFDA5DDAFAC}">
      <dsp:nvSpPr>
        <dsp:cNvPr id="0" name=""/>
        <dsp:cNvSpPr/>
      </dsp:nvSpPr>
      <dsp:spPr>
        <a:xfrm>
          <a:off x="804655" y="3037068"/>
          <a:ext cx="2314231" cy="985195"/>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b="1" kern="1200" dirty="0"/>
            <a:t>ΔΑΝΕΙΑ ΑΠΌ ΆΛΛΕΣ ΧΩΡΕΣ</a:t>
          </a:r>
          <a:endParaRPr lang="en-US" sz="1500" b="1" kern="1200" dirty="0"/>
        </a:p>
      </dsp:txBody>
      <dsp:txXfrm>
        <a:off x="833510" y="3065923"/>
        <a:ext cx="2256521" cy="927485"/>
      </dsp:txXfrm>
    </dsp:sp>
    <dsp:sp modelId="{8BD3076E-79FA-4730-89E7-02B0452BAEAB}">
      <dsp:nvSpPr>
        <dsp:cNvPr id="0" name=""/>
        <dsp:cNvSpPr/>
      </dsp:nvSpPr>
      <dsp:spPr>
        <a:xfrm>
          <a:off x="5422123" y="1421955"/>
          <a:ext cx="1551488" cy="98519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D39913-358D-4D4B-B3C5-3DE538417350}">
      <dsp:nvSpPr>
        <dsp:cNvPr id="0" name=""/>
        <dsp:cNvSpPr/>
      </dsp:nvSpPr>
      <dsp:spPr>
        <a:xfrm>
          <a:off x="5594510" y="1585723"/>
          <a:ext cx="1551488" cy="985195"/>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b="1" kern="1200" dirty="0"/>
            <a:t>ΕΣΩΤΕΡΙΚΟΣ ΔΑΝΕΙΣΜΟΣ</a:t>
          </a:r>
          <a:endParaRPr lang="en-US" sz="1800" b="1" kern="1200" dirty="0"/>
        </a:p>
      </dsp:txBody>
      <dsp:txXfrm>
        <a:off x="5623365" y="1614578"/>
        <a:ext cx="1493778" cy="927485"/>
      </dsp:txXfrm>
    </dsp:sp>
    <dsp:sp modelId="{48122493-3FB7-49CB-82C0-B00D719B3ED9}">
      <dsp:nvSpPr>
        <dsp:cNvPr id="0" name=""/>
        <dsp:cNvSpPr/>
      </dsp:nvSpPr>
      <dsp:spPr>
        <a:xfrm>
          <a:off x="3291274" y="2873300"/>
          <a:ext cx="1551488" cy="98519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D3944B-3773-4162-8818-706CA8AF2A83}">
      <dsp:nvSpPr>
        <dsp:cNvPr id="0" name=""/>
        <dsp:cNvSpPr/>
      </dsp:nvSpPr>
      <dsp:spPr>
        <a:xfrm>
          <a:off x="3463661" y="3037068"/>
          <a:ext cx="1551488" cy="985195"/>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b="1" kern="1200" dirty="0"/>
            <a:t>ΚΕΝΤΡΙΚΗ ΤΡΑΠΕΖΑ </a:t>
          </a:r>
          <a:endParaRPr lang="en-US" sz="1500" b="1" kern="1200" dirty="0"/>
        </a:p>
      </dsp:txBody>
      <dsp:txXfrm>
        <a:off x="3492516" y="3065923"/>
        <a:ext cx="1493778" cy="927485"/>
      </dsp:txXfrm>
    </dsp:sp>
    <dsp:sp modelId="{7A1D6C02-1AB6-457B-B3B8-6F17A5FF57C1}">
      <dsp:nvSpPr>
        <dsp:cNvPr id="0" name=""/>
        <dsp:cNvSpPr/>
      </dsp:nvSpPr>
      <dsp:spPr>
        <a:xfrm>
          <a:off x="5187538" y="2873300"/>
          <a:ext cx="1551488" cy="98519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7C42E0-C6DB-45DB-8347-FA9031F56B41}">
      <dsp:nvSpPr>
        <dsp:cNvPr id="0" name=""/>
        <dsp:cNvSpPr/>
      </dsp:nvSpPr>
      <dsp:spPr>
        <a:xfrm>
          <a:off x="5359925" y="3037068"/>
          <a:ext cx="1551488" cy="985195"/>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b="1" kern="1200" dirty="0"/>
            <a:t>ΑΠΟΤΑΜΙΕΥΣΕΙΣ ΚΟΙΝΟΥ</a:t>
          </a:r>
          <a:endParaRPr lang="en-US" sz="1500" b="1" kern="1200" dirty="0"/>
        </a:p>
      </dsp:txBody>
      <dsp:txXfrm>
        <a:off x="5388780" y="3065923"/>
        <a:ext cx="1493778" cy="927485"/>
      </dsp:txXfrm>
    </dsp:sp>
    <dsp:sp modelId="{66E833A3-F7F9-4B30-A900-251D4B69C903}">
      <dsp:nvSpPr>
        <dsp:cNvPr id="0" name=""/>
        <dsp:cNvSpPr/>
      </dsp:nvSpPr>
      <dsp:spPr>
        <a:xfrm>
          <a:off x="7083801" y="2873300"/>
          <a:ext cx="2169942" cy="98519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AC3FF5-67CD-43A8-BD89-39CE91BE02EE}">
      <dsp:nvSpPr>
        <dsp:cNvPr id="0" name=""/>
        <dsp:cNvSpPr/>
      </dsp:nvSpPr>
      <dsp:spPr>
        <a:xfrm>
          <a:off x="7256189" y="3037068"/>
          <a:ext cx="2169942" cy="985195"/>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b="1" kern="1200" dirty="0"/>
            <a:t>ΕΜΠΟΡΙΚΟ ΤΡΑΠΕΖΙΚΟ ΣΥΣΤΗΜΑ</a:t>
          </a:r>
          <a:endParaRPr lang="en-US" sz="1500" b="1" kern="1200" dirty="0"/>
        </a:p>
      </dsp:txBody>
      <dsp:txXfrm>
        <a:off x="7285044" y="3065923"/>
        <a:ext cx="2112232" cy="92748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CC2B3B-DA0F-41A9-B628-DB00A69A3FF4}">
      <dsp:nvSpPr>
        <dsp:cNvPr id="0" name=""/>
        <dsp:cNvSpPr/>
      </dsp:nvSpPr>
      <dsp:spPr>
        <a:xfrm>
          <a:off x="0" y="493962"/>
          <a:ext cx="10058399" cy="756000"/>
        </a:xfrm>
        <a:prstGeom prst="rect">
          <a:avLst/>
        </a:prstGeom>
        <a:solidFill>
          <a:schemeClr val="accent1">
            <a:alpha val="90000"/>
            <a:tint val="4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29C2DD-97C2-423F-A2F8-0FF7E6A3E2EF}">
      <dsp:nvSpPr>
        <dsp:cNvPr id="0" name=""/>
        <dsp:cNvSpPr/>
      </dsp:nvSpPr>
      <dsp:spPr>
        <a:xfrm>
          <a:off x="502920" y="51162"/>
          <a:ext cx="7040880" cy="885600"/>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1333500">
            <a:lnSpc>
              <a:spcPct val="90000"/>
            </a:lnSpc>
            <a:spcBef>
              <a:spcPct val="0"/>
            </a:spcBef>
            <a:spcAft>
              <a:spcPct val="35000"/>
            </a:spcAft>
            <a:buNone/>
          </a:pPr>
          <a:r>
            <a:rPr lang="el-GR" sz="3000" kern="1200" dirty="0">
              <a:latin typeface="Times New Roman" panose="02020603050405020304" pitchFamily="18" charset="0"/>
              <a:cs typeface="Times New Roman" panose="02020603050405020304" pitchFamily="18" charset="0"/>
            </a:rPr>
            <a:t>Πλεονασματικός → Έσοδα &gt; δαπάνες</a:t>
          </a:r>
          <a:endParaRPr lang="en-US" sz="3000" kern="1200" dirty="0">
            <a:latin typeface="Times New Roman" panose="02020603050405020304" pitchFamily="18" charset="0"/>
            <a:cs typeface="Times New Roman" panose="02020603050405020304" pitchFamily="18" charset="0"/>
          </a:endParaRPr>
        </a:p>
      </dsp:txBody>
      <dsp:txXfrm>
        <a:off x="546151" y="94393"/>
        <a:ext cx="6954418" cy="799138"/>
      </dsp:txXfrm>
    </dsp:sp>
    <dsp:sp modelId="{FB1E8CF2-A1AB-4A8D-B957-4B7225E681E4}">
      <dsp:nvSpPr>
        <dsp:cNvPr id="0" name=""/>
        <dsp:cNvSpPr/>
      </dsp:nvSpPr>
      <dsp:spPr>
        <a:xfrm>
          <a:off x="0" y="1854762"/>
          <a:ext cx="10058399" cy="756000"/>
        </a:xfrm>
        <a:prstGeom prst="rect">
          <a:avLst/>
        </a:prstGeom>
        <a:solidFill>
          <a:schemeClr val="accent1">
            <a:alpha val="90000"/>
            <a:tint val="4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12C5EC-CF62-4481-B5D2-E689652FC239}">
      <dsp:nvSpPr>
        <dsp:cNvPr id="0" name=""/>
        <dsp:cNvSpPr/>
      </dsp:nvSpPr>
      <dsp:spPr>
        <a:xfrm>
          <a:off x="521678" y="1411962"/>
          <a:ext cx="7040880" cy="885600"/>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1333500">
            <a:lnSpc>
              <a:spcPct val="90000"/>
            </a:lnSpc>
            <a:spcBef>
              <a:spcPct val="0"/>
            </a:spcBef>
            <a:spcAft>
              <a:spcPct val="35000"/>
            </a:spcAft>
            <a:buNone/>
          </a:pPr>
          <a:r>
            <a:rPr lang="el-GR" sz="3000" kern="1200" dirty="0" err="1">
              <a:latin typeface="Times New Roman" panose="02020603050405020304" pitchFamily="18" charset="0"/>
              <a:cs typeface="Times New Roman" panose="02020603050405020304" pitchFamily="18" charset="0"/>
            </a:rPr>
            <a:t>Ελλειματικός</a:t>
          </a:r>
          <a:r>
            <a:rPr lang="el-GR" sz="3000" kern="1200" dirty="0">
              <a:latin typeface="Times New Roman" panose="02020603050405020304" pitchFamily="18" charset="0"/>
              <a:cs typeface="Times New Roman" panose="02020603050405020304" pitchFamily="18" charset="0"/>
            </a:rPr>
            <a:t> → δαπάνες &gt; Έσοδα</a:t>
          </a:r>
          <a:endParaRPr lang="en-US" sz="3000" kern="1200" dirty="0"/>
        </a:p>
      </dsp:txBody>
      <dsp:txXfrm>
        <a:off x="564909" y="1455193"/>
        <a:ext cx="6954418" cy="799138"/>
      </dsp:txXfrm>
    </dsp:sp>
    <dsp:sp modelId="{147E0AAB-58DD-463C-8BF9-21B918E56B22}">
      <dsp:nvSpPr>
        <dsp:cNvPr id="0" name=""/>
        <dsp:cNvSpPr/>
      </dsp:nvSpPr>
      <dsp:spPr>
        <a:xfrm>
          <a:off x="0" y="3215562"/>
          <a:ext cx="10058399" cy="756000"/>
        </a:xfrm>
        <a:prstGeom prst="rect">
          <a:avLst/>
        </a:prstGeom>
        <a:solidFill>
          <a:schemeClr val="accent1">
            <a:alpha val="90000"/>
            <a:tint val="4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168BEB-E06F-4329-AF03-177379D46ABF}">
      <dsp:nvSpPr>
        <dsp:cNvPr id="0" name=""/>
        <dsp:cNvSpPr/>
      </dsp:nvSpPr>
      <dsp:spPr>
        <a:xfrm>
          <a:off x="502920" y="2772762"/>
          <a:ext cx="7040880" cy="885600"/>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1333500">
            <a:lnSpc>
              <a:spcPct val="90000"/>
            </a:lnSpc>
            <a:spcBef>
              <a:spcPct val="0"/>
            </a:spcBef>
            <a:spcAft>
              <a:spcPct val="35000"/>
            </a:spcAft>
            <a:buNone/>
          </a:pPr>
          <a:r>
            <a:rPr lang="el-GR" sz="3000" kern="1200" dirty="0">
              <a:latin typeface="Times New Roman" panose="02020603050405020304" pitchFamily="18" charset="0"/>
              <a:cs typeface="Times New Roman" panose="02020603050405020304" pitchFamily="18" charset="0"/>
            </a:rPr>
            <a:t>Ισοσκελισμένος → Έσοδα = δαπάνες</a:t>
          </a:r>
          <a:endParaRPr lang="en-US" sz="3000" kern="1200" dirty="0"/>
        </a:p>
      </dsp:txBody>
      <dsp:txXfrm>
        <a:off x="546151" y="2815993"/>
        <a:ext cx="6954418" cy="799138"/>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35EEFC8C-21EA-4049-B3B7-5F09D35E8A2A}"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82EEE-F1FF-4B56-B0E6-EBFC2137BC7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4959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5EEFC8C-21EA-4049-B3B7-5F09D35E8A2A}"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82EEE-F1FF-4B56-B0E6-EBFC2137BC70}" type="slidenum">
              <a:rPr lang="en-US" smtClean="0"/>
              <a:t>‹#›</a:t>
            </a:fld>
            <a:endParaRPr lang="en-US"/>
          </a:p>
        </p:txBody>
      </p:sp>
    </p:spTree>
    <p:extLst>
      <p:ext uri="{BB962C8B-B14F-4D97-AF65-F5344CB8AC3E}">
        <p14:creationId xmlns:p14="http://schemas.microsoft.com/office/powerpoint/2010/main" val="605340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5EEFC8C-21EA-4049-B3B7-5F09D35E8A2A}"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82EEE-F1FF-4B56-B0E6-EBFC2137BC70}" type="slidenum">
              <a:rPr lang="en-US" smtClean="0"/>
              <a:t>‹#›</a:t>
            </a:fld>
            <a:endParaRPr lang="en-US"/>
          </a:p>
        </p:txBody>
      </p:sp>
    </p:spTree>
    <p:extLst>
      <p:ext uri="{BB962C8B-B14F-4D97-AF65-F5344CB8AC3E}">
        <p14:creationId xmlns:p14="http://schemas.microsoft.com/office/powerpoint/2010/main" val="4052520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5EEFC8C-21EA-4049-B3B7-5F09D35E8A2A}"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82EEE-F1FF-4B56-B0E6-EBFC2137BC70}" type="slidenum">
              <a:rPr lang="en-US" smtClean="0"/>
              <a:t>‹#›</a:t>
            </a:fld>
            <a:endParaRPr lang="en-US"/>
          </a:p>
        </p:txBody>
      </p:sp>
    </p:spTree>
    <p:extLst>
      <p:ext uri="{BB962C8B-B14F-4D97-AF65-F5344CB8AC3E}">
        <p14:creationId xmlns:p14="http://schemas.microsoft.com/office/powerpoint/2010/main" val="86135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5EEFC8C-21EA-4049-B3B7-5F09D35E8A2A}"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82EEE-F1FF-4B56-B0E6-EBFC2137BC7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4999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35EEFC8C-21EA-4049-B3B7-5F09D35E8A2A}"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B82EEE-F1FF-4B56-B0E6-EBFC2137BC70}" type="slidenum">
              <a:rPr lang="en-US" smtClean="0"/>
              <a:t>‹#›</a:t>
            </a:fld>
            <a:endParaRPr lang="en-US"/>
          </a:p>
        </p:txBody>
      </p:sp>
    </p:spTree>
    <p:extLst>
      <p:ext uri="{BB962C8B-B14F-4D97-AF65-F5344CB8AC3E}">
        <p14:creationId xmlns:p14="http://schemas.microsoft.com/office/powerpoint/2010/main" val="184758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9728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1792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35EEFC8C-21EA-4049-B3B7-5F09D35E8A2A}" type="datetimeFigureOut">
              <a:rPr lang="en-US" smtClean="0"/>
              <a:t>3/11/2025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B82EEE-F1FF-4B56-B0E6-EBFC2137BC70}" type="slidenum">
              <a:rPr lang="en-US" smtClean="0"/>
              <a:t>‹#›</a:t>
            </a:fld>
            <a:endParaRPr lang="en-US"/>
          </a:p>
        </p:txBody>
      </p:sp>
    </p:spTree>
    <p:extLst>
      <p:ext uri="{BB962C8B-B14F-4D97-AF65-F5344CB8AC3E}">
        <p14:creationId xmlns:p14="http://schemas.microsoft.com/office/powerpoint/2010/main" val="2825916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35EEFC8C-21EA-4049-B3B7-5F09D35E8A2A}" type="datetimeFigureOut">
              <a:rPr lang="en-US" smtClean="0"/>
              <a:t>3/11/2025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B82EEE-F1FF-4B56-B0E6-EBFC2137BC70}" type="slidenum">
              <a:rPr lang="en-US" smtClean="0"/>
              <a:t>‹#›</a:t>
            </a:fld>
            <a:endParaRPr lang="en-US"/>
          </a:p>
        </p:txBody>
      </p:sp>
    </p:spTree>
    <p:extLst>
      <p:ext uri="{BB962C8B-B14F-4D97-AF65-F5344CB8AC3E}">
        <p14:creationId xmlns:p14="http://schemas.microsoft.com/office/powerpoint/2010/main" val="3708646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5EEFC8C-21EA-4049-B3B7-5F09D35E8A2A}" type="datetimeFigureOut">
              <a:rPr lang="en-US" smtClean="0"/>
              <a:t>3/11/2025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C4B82EEE-F1FF-4B56-B0E6-EBFC2137BC70}" type="slidenum">
              <a:rPr lang="en-US" smtClean="0"/>
              <a:t>‹#›</a:t>
            </a:fld>
            <a:endParaRPr lang="en-US"/>
          </a:p>
        </p:txBody>
      </p:sp>
    </p:spTree>
    <p:extLst>
      <p:ext uri="{BB962C8B-B14F-4D97-AF65-F5344CB8AC3E}">
        <p14:creationId xmlns:p14="http://schemas.microsoft.com/office/powerpoint/2010/main" val="1781761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5EEFC8C-21EA-4049-B3B7-5F09D35E8A2A}" type="datetimeFigureOut">
              <a:rPr lang="en-US" smtClean="0"/>
              <a:t>3/11/2025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4B82EEE-F1FF-4B56-B0E6-EBFC2137BC70}" type="slidenum">
              <a:rPr lang="en-US" smtClean="0"/>
              <a:t>‹#›</a:t>
            </a:fld>
            <a:endParaRPr lang="en-US"/>
          </a:p>
        </p:txBody>
      </p:sp>
    </p:spTree>
    <p:extLst>
      <p:ext uri="{BB962C8B-B14F-4D97-AF65-F5344CB8AC3E}">
        <p14:creationId xmlns:p14="http://schemas.microsoft.com/office/powerpoint/2010/main" val="2178480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5EEFC8C-21EA-4049-B3B7-5F09D35E8A2A}"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B82EEE-F1FF-4B56-B0E6-EBFC2137BC70}" type="slidenum">
              <a:rPr lang="en-US" smtClean="0"/>
              <a:t>‹#›</a:t>
            </a:fld>
            <a:endParaRPr lang="en-US"/>
          </a:p>
        </p:txBody>
      </p:sp>
    </p:spTree>
    <p:extLst>
      <p:ext uri="{BB962C8B-B14F-4D97-AF65-F5344CB8AC3E}">
        <p14:creationId xmlns:p14="http://schemas.microsoft.com/office/powerpoint/2010/main" val="2712679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5EEFC8C-21EA-4049-B3B7-5F09D35E8A2A}" type="datetimeFigureOut">
              <a:rPr lang="en-US" smtClean="0"/>
              <a:t>3/11/2025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4B82EEE-F1FF-4B56-B0E6-EBFC2137BC7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42235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090C21-D253-4F44-377D-6F098051E9FD}"/>
              </a:ext>
            </a:extLst>
          </p:cNvPr>
          <p:cNvSpPr>
            <a:spLocks noGrp="1"/>
          </p:cNvSpPr>
          <p:nvPr>
            <p:ph type="ctrTitle"/>
          </p:nvPr>
        </p:nvSpPr>
        <p:spPr>
          <a:xfrm>
            <a:off x="1097280" y="758952"/>
            <a:ext cx="10058400" cy="1973974"/>
          </a:xfrm>
        </p:spPr>
        <p:txBody>
          <a:bodyPr>
            <a:normAutofit/>
          </a:bodyPr>
          <a:lstStyle/>
          <a:p>
            <a:pPr algn="ctr"/>
            <a:r>
              <a:rPr lang="el-GR" sz="5400" b="1" dirty="0">
                <a:latin typeface="Times New Roman" panose="02020603050405020304" pitchFamily="18" charset="0"/>
                <a:cs typeface="Times New Roman" panose="02020603050405020304" pitchFamily="18" charset="0"/>
              </a:rPr>
              <a:t>ΔΗΜΟΣΙΑ ΟΙΚΟΝΟΜΙΚΑ</a:t>
            </a:r>
            <a:br>
              <a:rPr lang="el-GR" sz="5400" b="1" dirty="0">
                <a:latin typeface="Times New Roman" panose="02020603050405020304" pitchFamily="18" charset="0"/>
                <a:cs typeface="Times New Roman" panose="02020603050405020304" pitchFamily="18" charset="0"/>
              </a:rPr>
            </a:br>
            <a:r>
              <a:rPr lang="el-GR" sz="5400" b="1" dirty="0">
                <a:latin typeface="Times New Roman" panose="02020603050405020304" pitchFamily="18" charset="0"/>
                <a:cs typeface="Times New Roman" panose="02020603050405020304" pitchFamily="18" charset="0"/>
              </a:rPr>
              <a:t>ΕΠΑΝΑΛΗΨΗ</a:t>
            </a:r>
            <a:endParaRPr lang="en-US" sz="5400" dirty="0">
              <a:latin typeface="Times New Roman" panose="02020603050405020304" pitchFamily="18" charset="0"/>
              <a:cs typeface="Times New Roman" panose="02020603050405020304" pitchFamily="18" charset="0"/>
            </a:endParaRPr>
          </a:p>
        </p:txBody>
      </p:sp>
      <p:sp>
        <p:nvSpPr>
          <p:cNvPr id="3" name="Υπότιτλος 2">
            <a:extLst>
              <a:ext uri="{FF2B5EF4-FFF2-40B4-BE49-F238E27FC236}">
                <a16:creationId xmlns:a16="http://schemas.microsoft.com/office/drawing/2014/main" id="{A19BB06F-31D9-9D0F-8B24-A03BA4AF550F}"/>
              </a:ext>
            </a:extLst>
          </p:cNvPr>
          <p:cNvSpPr>
            <a:spLocks noGrp="1"/>
          </p:cNvSpPr>
          <p:nvPr>
            <p:ph type="subTitle" idx="1"/>
          </p:nvPr>
        </p:nvSpPr>
        <p:spPr/>
        <p:txBody>
          <a:bodyPr/>
          <a:lstStyle/>
          <a:p>
            <a:pPr algn="ctr"/>
            <a:r>
              <a:rPr lang="el-GR" sz="3600" b="1" dirty="0" err="1">
                <a:latin typeface="Times New Roman" panose="02020603050405020304" pitchFamily="18" charset="0"/>
                <a:cs typeface="Times New Roman" panose="02020603050405020304" pitchFamily="18" charset="0"/>
              </a:rPr>
              <a:t>Κεφαλαιο</a:t>
            </a:r>
            <a:r>
              <a:rPr lang="el-GR" sz="3600" b="1" dirty="0">
                <a:latin typeface="Times New Roman" panose="02020603050405020304" pitchFamily="18" charset="0"/>
                <a:cs typeface="Times New Roman" panose="02020603050405020304" pitchFamily="18" charset="0"/>
              </a:rPr>
              <a:t> 10</a:t>
            </a:r>
            <a:r>
              <a:rPr lang="el-GR" sz="3600" b="1" baseline="30000" dirty="0">
                <a:latin typeface="Times New Roman" panose="02020603050405020304" pitchFamily="18" charset="0"/>
                <a:cs typeface="Times New Roman" panose="02020603050405020304" pitchFamily="18" charset="0"/>
              </a:rPr>
              <a:t>ο</a:t>
            </a:r>
            <a:r>
              <a:rPr lang="el-GR" sz="3600" b="1" dirty="0">
                <a:latin typeface="Times New Roman" panose="02020603050405020304" pitchFamily="18" charset="0"/>
                <a:cs typeface="Times New Roman" panose="02020603050405020304" pitchFamily="18" charset="0"/>
              </a:rPr>
              <a:t> </a:t>
            </a:r>
            <a:endParaRPr lang="en-US" sz="3600" b="1"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26011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CCEC38-8FDA-9944-F71E-B9F4D2CA0BC5}"/>
              </a:ext>
            </a:extLst>
          </p:cNvPr>
          <p:cNvSpPr>
            <a:spLocks noGrp="1"/>
          </p:cNvSpPr>
          <p:nvPr>
            <p:ph type="title"/>
          </p:nvPr>
        </p:nvSpPr>
        <p:spPr/>
        <p:txBody>
          <a:bodyPr>
            <a:noAutofit/>
          </a:bodyPr>
          <a:lstStyle/>
          <a:p>
            <a:pPr algn="ctr"/>
            <a:r>
              <a:rPr lang="el-GR" sz="3600" b="1" dirty="0">
                <a:solidFill>
                  <a:schemeClr val="tx1"/>
                </a:solidFill>
                <a:latin typeface="Times New Roman" panose="02020603050405020304" pitchFamily="18" charset="0"/>
                <a:cs typeface="Times New Roman" panose="02020603050405020304" pitchFamily="18" charset="0"/>
              </a:rPr>
              <a:t>ΔΙΑΧΕΙΡΙΣΗ ΚΡΑΤΙΚΟΥ ΠΡΟΫΠΟΛΟΓΙΣΜΟΥ ΛΟΓΩ ΟΙΚΟΝΟΜΙΚΗΣ ΣΥΓΚΥΡΙΑΣ</a:t>
            </a:r>
            <a:endParaRPr lang="en-US" sz="3600" b="1" dirty="0">
              <a:solidFill>
                <a:schemeClr val="tx1"/>
              </a:solidFill>
              <a:latin typeface="Times New Roman" panose="02020603050405020304" pitchFamily="18" charset="0"/>
              <a:cs typeface="Times New Roman" panose="02020603050405020304" pitchFamily="18" charset="0"/>
            </a:endParaRPr>
          </a:p>
        </p:txBody>
      </p:sp>
      <p:sp>
        <p:nvSpPr>
          <p:cNvPr id="3" name="Θέση κειμένου 2">
            <a:extLst>
              <a:ext uri="{FF2B5EF4-FFF2-40B4-BE49-F238E27FC236}">
                <a16:creationId xmlns:a16="http://schemas.microsoft.com/office/drawing/2014/main" id="{295E36C4-CA21-C3A0-42D9-10870A103C9A}"/>
              </a:ext>
            </a:extLst>
          </p:cNvPr>
          <p:cNvSpPr>
            <a:spLocks noGrp="1"/>
          </p:cNvSpPr>
          <p:nvPr>
            <p:ph type="body" idx="1"/>
          </p:nvPr>
        </p:nvSpPr>
        <p:spPr>
          <a:xfrm>
            <a:off x="1097280" y="1737360"/>
            <a:ext cx="4937760" cy="1252420"/>
          </a:xfrm>
        </p:spPr>
        <p:txBody>
          <a:bodyPr>
            <a:normAutofit fontScale="85000" lnSpcReduction="20000"/>
          </a:bodyPr>
          <a:lstStyle/>
          <a:p>
            <a:r>
              <a:rPr lang="el-GR" sz="1900" b="1" dirty="0">
                <a:solidFill>
                  <a:schemeClr val="tx1"/>
                </a:solidFill>
                <a:highlight>
                  <a:srgbClr val="C0C0C0"/>
                </a:highlight>
                <a:latin typeface="Times New Roman" panose="02020603050405020304" pitchFamily="18" charset="0"/>
                <a:cs typeface="Times New Roman" panose="02020603050405020304" pitchFamily="18" charset="0"/>
              </a:rPr>
              <a:t>Ύφεση + Ανεργία αυξημένη  → </a:t>
            </a:r>
          </a:p>
          <a:p>
            <a:r>
              <a:rPr lang="el-GR" sz="1900" b="1" dirty="0" err="1">
                <a:solidFill>
                  <a:schemeClr val="tx1"/>
                </a:solidFill>
                <a:highlight>
                  <a:srgbClr val="C0C0C0"/>
                </a:highlight>
                <a:latin typeface="Times New Roman" panose="02020603050405020304" pitchFamily="18" charset="0"/>
                <a:cs typeface="Times New Roman" panose="02020603050405020304" pitchFamily="18" charset="0"/>
              </a:rPr>
              <a:t>Ελλειματικός</a:t>
            </a:r>
            <a:r>
              <a:rPr lang="el-GR" sz="1900" b="1" dirty="0">
                <a:solidFill>
                  <a:schemeClr val="tx1"/>
                </a:solidFill>
                <a:highlight>
                  <a:srgbClr val="C0C0C0"/>
                </a:highlight>
                <a:latin typeface="Times New Roman" panose="02020603050405020304" pitchFamily="18" charset="0"/>
                <a:cs typeface="Times New Roman" panose="02020603050405020304" pitchFamily="18" charset="0"/>
              </a:rPr>
              <a:t> Προϋπολογισμός</a:t>
            </a:r>
            <a:endParaRPr lang="en-US" sz="1900" b="1" dirty="0">
              <a:solidFill>
                <a:schemeClr val="tx1"/>
              </a:solidFill>
              <a:highlight>
                <a:srgbClr val="C0C0C0"/>
              </a:highlight>
              <a:latin typeface="Times New Roman" panose="02020603050405020304" pitchFamily="18" charset="0"/>
              <a:cs typeface="Times New Roman" panose="02020603050405020304" pitchFamily="18" charset="0"/>
            </a:endParaRPr>
          </a:p>
          <a:p>
            <a:endParaRPr lang="en-US" dirty="0"/>
          </a:p>
        </p:txBody>
      </p:sp>
      <p:sp>
        <p:nvSpPr>
          <p:cNvPr id="4" name="Θέση περιεχομένου 3">
            <a:extLst>
              <a:ext uri="{FF2B5EF4-FFF2-40B4-BE49-F238E27FC236}">
                <a16:creationId xmlns:a16="http://schemas.microsoft.com/office/drawing/2014/main" id="{83DDA2AA-AC0C-6E70-43AF-E7B44080A6E9}"/>
              </a:ext>
            </a:extLst>
          </p:cNvPr>
          <p:cNvSpPr>
            <a:spLocks noGrp="1"/>
          </p:cNvSpPr>
          <p:nvPr>
            <p:ph sz="half" idx="2"/>
          </p:nvPr>
        </p:nvSpPr>
        <p:spPr/>
        <p:txBody>
          <a:bodyPr>
            <a:normAutofit fontScale="85000" lnSpcReduction="20000"/>
          </a:bodyPr>
          <a:lstStyle/>
          <a:p>
            <a:r>
              <a:rPr lang="el-GR" sz="2000" dirty="0">
                <a:latin typeface="Times New Roman" panose="02020603050405020304" pitchFamily="18" charset="0"/>
                <a:cs typeface="Times New Roman" panose="02020603050405020304" pitchFamily="18" charset="0"/>
              </a:rPr>
              <a:t>Όπως είδαμε στις οικονομικές διακυμάνσεις στη φάση της </a:t>
            </a:r>
            <a:r>
              <a:rPr lang="el-GR" sz="2000" b="1" u="sng" dirty="0">
                <a:latin typeface="Times New Roman" panose="02020603050405020304" pitchFamily="18" charset="0"/>
                <a:cs typeface="Times New Roman" panose="02020603050405020304" pitchFamily="18" charset="0"/>
              </a:rPr>
              <a:t>Ύφεσης</a:t>
            </a:r>
            <a:r>
              <a:rPr lang="el-GR" sz="20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l-GR" sz="2000" dirty="0">
                <a:latin typeface="Times New Roman" panose="02020603050405020304" pitchFamily="18" charset="0"/>
                <a:cs typeface="Times New Roman" panose="02020603050405020304" pitchFamily="18" charset="0"/>
              </a:rPr>
              <a:t>Εκτεταμένη ανεργία</a:t>
            </a:r>
          </a:p>
          <a:p>
            <a:pPr>
              <a:buFont typeface="Wingdings" panose="05000000000000000000" pitchFamily="2" charset="2"/>
              <a:buChar char="Ø"/>
            </a:pPr>
            <a:r>
              <a:rPr lang="el-GR" sz="2000" dirty="0">
                <a:latin typeface="Times New Roman" panose="02020603050405020304" pitchFamily="18" charset="0"/>
                <a:cs typeface="Times New Roman" panose="02020603050405020304" pitchFamily="18" charset="0"/>
              </a:rPr>
              <a:t>Έλλειψη επενδύσεων</a:t>
            </a:r>
          </a:p>
          <a:p>
            <a:pPr>
              <a:buFont typeface="Wingdings" panose="05000000000000000000" pitchFamily="2" charset="2"/>
              <a:buChar char="Ø"/>
            </a:pPr>
            <a:r>
              <a:rPr lang="el-GR" sz="2000" dirty="0">
                <a:latin typeface="Times New Roman" panose="02020603050405020304" pitchFamily="18" charset="0"/>
                <a:cs typeface="Times New Roman" panose="02020603050405020304" pitchFamily="18" charset="0"/>
              </a:rPr>
              <a:t>Παραγωγή στο χαμηλότερο επίπεδο</a:t>
            </a:r>
          </a:p>
          <a:p>
            <a:pPr>
              <a:buFont typeface="Wingdings" panose="05000000000000000000" pitchFamily="2" charset="2"/>
              <a:buChar char="Ø"/>
            </a:pPr>
            <a:r>
              <a:rPr lang="el-GR" sz="2000" dirty="0">
                <a:latin typeface="Times New Roman" panose="02020603050405020304" pitchFamily="18" charset="0"/>
                <a:cs typeface="Times New Roman" panose="02020603050405020304" pitchFamily="18" charset="0"/>
              </a:rPr>
              <a:t>Εισόδημα στο χαμηλότερο επίπεδο επίσης.</a:t>
            </a:r>
          </a:p>
          <a:p>
            <a:pPr marL="0" indent="0">
              <a:buNone/>
            </a:pPr>
            <a:r>
              <a:rPr lang="el-GR" sz="2000" dirty="0">
                <a:latin typeface="Times New Roman" panose="02020603050405020304" pitchFamily="18" charset="0"/>
                <a:cs typeface="Times New Roman" panose="02020603050405020304" pitchFamily="18" charset="0"/>
              </a:rPr>
              <a:t>Γι’ αυτό το κράτος πρέπει να έχει μεγαλύτερες δαπάνες &gt; εσόδων, π.χ. επενδύσεις ώστε να αυξήσει την παραγωγή, στη συνέχεια την απασχόληση και τέλος το εισόδημα, ώστε να αντιμετωπιστεί η ύφεση.</a:t>
            </a:r>
            <a:endParaRPr lang="en-US" sz="2000" dirty="0">
              <a:latin typeface="Times New Roman" panose="02020603050405020304" pitchFamily="18" charset="0"/>
              <a:cs typeface="Times New Roman" panose="02020603050405020304" pitchFamily="18" charset="0"/>
            </a:endParaRPr>
          </a:p>
          <a:p>
            <a:endParaRPr lang="en-US" dirty="0"/>
          </a:p>
        </p:txBody>
      </p:sp>
      <p:sp>
        <p:nvSpPr>
          <p:cNvPr id="5" name="Θέση κειμένου 4">
            <a:extLst>
              <a:ext uri="{FF2B5EF4-FFF2-40B4-BE49-F238E27FC236}">
                <a16:creationId xmlns:a16="http://schemas.microsoft.com/office/drawing/2014/main" id="{A8387F66-1C29-B3B2-2920-D3E6EFD6A3EA}"/>
              </a:ext>
            </a:extLst>
          </p:cNvPr>
          <p:cNvSpPr>
            <a:spLocks noGrp="1"/>
          </p:cNvSpPr>
          <p:nvPr>
            <p:ph type="body" sz="quarter" idx="3"/>
          </p:nvPr>
        </p:nvSpPr>
        <p:spPr>
          <a:xfrm>
            <a:off x="6126480" y="1995428"/>
            <a:ext cx="4937760" cy="901883"/>
          </a:xfrm>
        </p:spPr>
        <p:txBody>
          <a:bodyPr>
            <a:normAutofit fontScale="85000" lnSpcReduction="20000"/>
          </a:bodyPr>
          <a:lstStyle/>
          <a:p>
            <a:r>
              <a:rPr lang="el-GR" sz="2000" b="1" dirty="0">
                <a:highlight>
                  <a:srgbClr val="C0C0C0"/>
                </a:highlight>
                <a:latin typeface="Times New Roman" panose="02020603050405020304" pitchFamily="18" charset="0"/>
                <a:cs typeface="Times New Roman" panose="02020603050405020304" pitchFamily="18" charset="0"/>
              </a:rPr>
              <a:t>Α</a:t>
            </a:r>
            <a:r>
              <a:rPr lang="el-GR" sz="2000" b="1" dirty="0">
                <a:solidFill>
                  <a:schemeClr val="tx1"/>
                </a:solidFill>
                <a:highlight>
                  <a:srgbClr val="C0C0C0"/>
                </a:highlight>
                <a:latin typeface="Times New Roman" panose="02020603050405020304" pitchFamily="18" charset="0"/>
                <a:cs typeface="Times New Roman" panose="02020603050405020304" pitchFamily="18" charset="0"/>
              </a:rPr>
              <a:t>υξανόμενες Τιμές  + Μεγάλη απασχόληση  →</a:t>
            </a:r>
          </a:p>
          <a:p>
            <a:r>
              <a:rPr lang="el-GR" sz="2000" b="1" dirty="0">
                <a:solidFill>
                  <a:schemeClr val="tx1"/>
                </a:solidFill>
                <a:highlight>
                  <a:srgbClr val="C0C0C0"/>
                </a:highlight>
                <a:latin typeface="Times New Roman" panose="02020603050405020304" pitchFamily="18" charset="0"/>
                <a:cs typeface="Times New Roman" panose="02020603050405020304" pitchFamily="18" charset="0"/>
              </a:rPr>
              <a:t> Πλεονασματικός Προϋπολογισμός</a:t>
            </a:r>
            <a:endParaRPr lang="en-US" sz="2000" b="1" dirty="0">
              <a:solidFill>
                <a:schemeClr val="tx1"/>
              </a:solidFill>
              <a:highlight>
                <a:srgbClr val="C0C0C0"/>
              </a:highlight>
              <a:latin typeface="Times New Roman" panose="02020603050405020304" pitchFamily="18" charset="0"/>
              <a:cs typeface="Times New Roman" panose="02020603050405020304" pitchFamily="18" charset="0"/>
            </a:endParaRPr>
          </a:p>
          <a:p>
            <a:endParaRPr lang="en-US" dirty="0"/>
          </a:p>
        </p:txBody>
      </p:sp>
      <p:sp>
        <p:nvSpPr>
          <p:cNvPr id="6" name="Θέση περιεχομένου 5">
            <a:extLst>
              <a:ext uri="{FF2B5EF4-FFF2-40B4-BE49-F238E27FC236}">
                <a16:creationId xmlns:a16="http://schemas.microsoft.com/office/drawing/2014/main" id="{4F2A16AE-C27A-161C-331B-5910A584ADE2}"/>
              </a:ext>
            </a:extLst>
          </p:cNvPr>
          <p:cNvSpPr>
            <a:spLocks noGrp="1"/>
          </p:cNvSpPr>
          <p:nvPr>
            <p:ph sz="quarter" idx="4"/>
          </p:nvPr>
        </p:nvSpPr>
        <p:spPr>
          <a:xfrm>
            <a:off x="6156962" y="2582334"/>
            <a:ext cx="4937760" cy="3378200"/>
          </a:xfrm>
        </p:spPr>
        <p:txBody>
          <a:bodyPr>
            <a:normAutofit fontScale="85000" lnSpcReduction="20000"/>
          </a:bodyPr>
          <a:lstStyle/>
          <a:p>
            <a:r>
              <a:rPr lang="el-GR" sz="2000" dirty="0">
                <a:latin typeface="Times New Roman" panose="02020603050405020304" pitchFamily="18" charset="0"/>
                <a:cs typeface="Times New Roman" panose="02020603050405020304" pitchFamily="18" charset="0"/>
              </a:rPr>
              <a:t>Όπως είδαμε στις οικονομικές διακυμάνσεις στη φάση της  </a:t>
            </a:r>
            <a:r>
              <a:rPr lang="el-GR" sz="2000" b="1" u="sng" dirty="0">
                <a:latin typeface="Times New Roman" panose="02020603050405020304" pitchFamily="18" charset="0"/>
                <a:cs typeface="Times New Roman" panose="02020603050405020304" pitchFamily="18" charset="0"/>
              </a:rPr>
              <a:t>Κρίσης</a:t>
            </a:r>
            <a:r>
              <a:rPr lang="el-GR" sz="20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l-GR" sz="2000" dirty="0">
                <a:latin typeface="Times New Roman" panose="02020603050405020304" pitchFamily="18" charset="0"/>
                <a:cs typeface="Times New Roman" panose="02020603050405020304" pitchFamily="18" charset="0"/>
              </a:rPr>
              <a:t>Έντονη αύξηση των τιμών</a:t>
            </a:r>
          </a:p>
          <a:p>
            <a:pPr>
              <a:buFont typeface="Wingdings" panose="05000000000000000000" pitchFamily="2" charset="2"/>
              <a:buChar char="Ø"/>
            </a:pPr>
            <a:r>
              <a:rPr lang="el-GR" sz="2000" dirty="0">
                <a:latin typeface="Times New Roman" panose="02020603050405020304" pitchFamily="18" charset="0"/>
                <a:cs typeface="Times New Roman" panose="02020603050405020304" pitchFamily="18" charset="0"/>
              </a:rPr>
              <a:t>Επίπεδο πλήρους απασχόλησης</a:t>
            </a:r>
          </a:p>
          <a:p>
            <a:pPr>
              <a:buFont typeface="Wingdings" panose="05000000000000000000" pitchFamily="2" charset="2"/>
              <a:buChar char="Ø"/>
            </a:pPr>
            <a:r>
              <a:rPr lang="el-GR" sz="2000" dirty="0">
                <a:latin typeface="Times New Roman" panose="02020603050405020304" pitchFamily="18" charset="0"/>
                <a:cs typeface="Times New Roman" panose="02020603050405020304" pitchFamily="18" charset="0"/>
              </a:rPr>
              <a:t>Ελλείψεις αρχικά σε εξειδικευμένο προσωπικό</a:t>
            </a:r>
          </a:p>
          <a:p>
            <a:pPr>
              <a:buFont typeface="Wingdings" panose="05000000000000000000" pitchFamily="2" charset="2"/>
              <a:buChar char="Ø"/>
            </a:pPr>
            <a:r>
              <a:rPr lang="el-GR" sz="2000" dirty="0">
                <a:latin typeface="Times New Roman" panose="02020603050405020304" pitchFamily="18" charset="0"/>
                <a:cs typeface="Times New Roman" panose="02020603050405020304" pitchFamily="18" charset="0"/>
              </a:rPr>
              <a:t>Ελλείψεις γενικότερα σε εργατικό δυναμικό.</a:t>
            </a:r>
          </a:p>
          <a:p>
            <a:pPr marL="0" indent="0">
              <a:buNone/>
            </a:pPr>
            <a:r>
              <a:rPr lang="el-GR" sz="2000" dirty="0">
                <a:latin typeface="Times New Roman" panose="02020603050405020304" pitchFamily="18" charset="0"/>
                <a:cs typeface="Times New Roman" panose="02020603050405020304" pitchFamily="18" charset="0"/>
              </a:rPr>
              <a:t>Για να μειωθούν οι πληθωριστικές τάσεις το  κράτος θα πρέπει να αυξήσει τα έσοδα σε σχέση με τις δαπάνες, ώστε να μειωθεί η ζήτηση και να πέσουν οι τιμές στην αγορά κι αυτό θα γίνει κατά κύριο λόγο με την αύξηση των φόρων γιατί οι δαπάνες για παιδεία και εθνική άμυνα είναι συνήθως δύσκολη να αποφευχθεί.</a:t>
            </a:r>
            <a:endParaRPr lang="en-US" sz="2000" dirty="0"/>
          </a:p>
          <a:p>
            <a:endParaRPr lang="en-US" dirty="0"/>
          </a:p>
        </p:txBody>
      </p:sp>
    </p:spTree>
    <p:extLst>
      <p:ext uri="{BB962C8B-B14F-4D97-AF65-F5344CB8AC3E}">
        <p14:creationId xmlns:p14="http://schemas.microsoft.com/office/powerpoint/2010/main" val="2578936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59CCEF-EB46-1239-D437-9637C52CB8D8}"/>
              </a:ext>
            </a:extLst>
          </p:cNvPr>
          <p:cNvSpPr>
            <a:spLocks noGrp="1"/>
          </p:cNvSpPr>
          <p:nvPr>
            <p:ph type="title"/>
          </p:nvPr>
        </p:nvSpPr>
        <p:spPr/>
        <p:txBody>
          <a:bodyPr/>
          <a:lstStyle/>
          <a:p>
            <a:pPr algn="ctr"/>
            <a:r>
              <a:rPr lang="el-GR" b="1" dirty="0">
                <a:latin typeface="Times New Roman" panose="02020603050405020304" pitchFamily="18" charset="0"/>
                <a:cs typeface="Times New Roman" panose="02020603050405020304" pitchFamily="18" charset="0"/>
              </a:rPr>
              <a:t>ΕΝΝΟΙΑ ΤΟΥ ΚΡΑΤΟΥΣ ΚΑΙ Ο ΡΟΛΟΣ ΤΟΥ ΣΤΗΝ ΟΙΚΟΝΟΜΙΑ</a:t>
            </a:r>
            <a:endParaRPr lang="en-US" b="1"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B5F3C9FC-FEED-2B47-B39B-06A9CFCE3A2E}"/>
              </a:ext>
            </a:extLst>
          </p:cNvPr>
          <p:cNvSpPr>
            <a:spLocks noGrp="1"/>
          </p:cNvSpPr>
          <p:nvPr>
            <p:ph idx="1"/>
          </p:nvPr>
        </p:nvSpPr>
        <p:spPr/>
        <p:txBody>
          <a:bodyPr/>
          <a:lstStyle/>
          <a:p>
            <a:pPr marL="0" indent="0">
              <a:buNone/>
            </a:pPr>
            <a:r>
              <a:rPr lang="el-GR" sz="2800" b="1" dirty="0">
                <a:latin typeface="Times New Roman" panose="02020603050405020304" pitchFamily="18" charset="0"/>
                <a:cs typeface="Times New Roman" panose="02020603050405020304" pitchFamily="18" charset="0"/>
              </a:rPr>
              <a:t>Το Κράτος</a:t>
            </a:r>
            <a:r>
              <a:rPr lang="el-GR" sz="2800" dirty="0">
                <a:latin typeface="Times New Roman" panose="02020603050405020304" pitchFamily="18" charset="0"/>
                <a:cs typeface="Times New Roman" panose="02020603050405020304" pitchFamily="18" charset="0"/>
              </a:rPr>
              <a:t> </a:t>
            </a:r>
            <a:r>
              <a:rPr lang="el-GR" sz="2800" b="1" dirty="0">
                <a:latin typeface="Times New Roman" panose="02020603050405020304" pitchFamily="18" charset="0"/>
                <a:cs typeface="Times New Roman" panose="02020603050405020304" pitchFamily="18" charset="0"/>
              </a:rPr>
              <a:t>είναι η ισχυρότερη συλλογική οντότητα, η συμπεριφορά του οποίου επηρεάζει σε σημαντικό βαθμό την οικονομική ζωή της χώρας</a:t>
            </a:r>
            <a:r>
              <a:rPr lang="el-GR" sz="2800" dirty="0">
                <a:latin typeface="Times New Roman" panose="02020603050405020304" pitchFamily="18" charset="0"/>
                <a:cs typeface="Times New Roman" panose="02020603050405020304" pitchFamily="18" charset="0"/>
              </a:rPr>
              <a:t>, η κύρια επιδίωξη της οποίας είναι η επίτευξη και η διατήρηση της οικονομικής ευημερίας και της κοινωνικής ισορροπίας.</a:t>
            </a:r>
          </a:p>
          <a:p>
            <a:pPr marL="0" indent="0">
              <a:buNone/>
            </a:pPr>
            <a:r>
              <a:rPr lang="el-GR" sz="2800" dirty="0">
                <a:latin typeface="Times New Roman" panose="02020603050405020304" pitchFamily="18" charset="0"/>
                <a:cs typeface="Times New Roman" panose="02020603050405020304" pitchFamily="18" charset="0"/>
              </a:rPr>
              <a:t>Η εν λόγω συμπεριφορά του φαίνεται από τις λειτουργίες τις οποίες αναλαμβάνει και από τον τρόπο με τον οποίο τις εκτελεί, δηλαδή τα μέσα που επιλέγει</a:t>
            </a:r>
            <a:r>
              <a:rPr lang="el-GR" sz="2800" b="1" dirty="0">
                <a:latin typeface="Times New Roman" panose="02020603050405020304" pitchFamily="18" charset="0"/>
                <a:cs typeface="Times New Roman" panose="02020603050405020304" pitchFamily="18" charset="0"/>
              </a:rPr>
              <a:t>. </a:t>
            </a:r>
            <a:r>
              <a:rPr lang="el-GR" sz="2800" b="1" u="sng" dirty="0">
                <a:latin typeface="Times New Roman" panose="02020603050405020304" pitchFamily="18" charset="0"/>
                <a:cs typeface="Times New Roman" panose="02020603050405020304" pitchFamily="18" charset="0"/>
              </a:rPr>
              <a:t>Η οικονομική πλευρά των λειτουργιών του κράτους αποτελεί το περιεχόμενο των Δημοσίων Οικονομικών</a:t>
            </a:r>
            <a:r>
              <a:rPr lang="el-GR" sz="2800" b="1" dirty="0">
                <a:latin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506864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C57F09-55E8-8B94-DDD2-75016AF6115D}"/>
              </a:ext>
            </a:extLst>
          </p:cNvPr>
          <p:cNvSpPr>
            <a:spLocks noGrp="1"/>
          </p:cNvSpPr>
          <p:nvPr>
            <p:ph type="title"/>
          </p:nvPr>
        </p:nvSpPr>
        <p:spPr/>
        <p:txBody>
          <a:bodyPr/>
          <a:lstStyle/>
          <a:p>
            <a:pPr algn="ctr"/>
            <a:r>
              <a:rPr lang="el-GR" b="1" dirty="0">
                <a:latin typeface="Times New Roman" panose="02020603050405020304" pitchFamily="18" charset="0"/>
                <a:cs typeface="Times New Roman" panose="02020603050405020304" pitchFamily="18" charset="0"/>
              </a:rPr>
              <a:t>ΟΙΚΟΝΟΜΙΚΕΣ ΛΕΙΤΟΥΡΓΙΕΣ ΤΟΥ ΚΡΑΤΟΥΣ</a:t>
            </a:r>
            <a:endParaRPr lang="en-US" dirty="0">
              <a:latin typeface="Times New Roman" panose="02020603050405020304" pitchFamily="18" charset="0"/>
              <a:cs typeface="Times New Roman" panose="02020603050405020304" pitchFamily="18" charset="0"/>
            </a:endParaRPr>
          </a:p>
        </p:txBody>
      </p:sp>
      <p:graphicFrame>
        <p:nvGraphicFramePr>
          <p:cNvPr id="4" name="Θέση περιεχομένου 3">
            <a:extLst>
              <a:ext uri="{FF2B5EF4-FFF2-40B4-BE49-F238E27FC236}">
                <a16:creationId xmlns:a16="http://schemas.microsoft.com/office/drawing/2014/main" id="{D1DFFF28-1FA7-D0C5-4751-DA6A2A5E40CC}"/>
              </a:ext>
            </a:extLst>
          </p:cNvPr>
          <p:cNvGraphicFramePr>
            <a:graphicFrameLocks noGrp="1"/>
          </p:cNvGraphicFramePr>
          <p:nvPr>
            <p:ph idx="1"/>
            <p:extLst>
              <p:ext uri="{D42A27DB-BD31-4B8C-83A1-F6EECF244321}">
                <p14:modId xmlns:p14="http://schemas.microsoft.com/office/powerpoint/2010/main" val="3081751731"/>
              </p:ext>
            </p:extLst>
          </p:nvPr>
        </p:nvGraphicFramePr>
        <p:xfrm>
          <a:off x="1096962" y="1846263"/>
          <a:ext cx="10821059"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8493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B2EFE7-9249-C44A-4738-E40E4F1A8033}"/>
              </a:ext>
            </a:extLst>
          </p:cNvPr>
          <p:cNvSpPr>
            <a:spLocks noGrp="1"/>
          </p:cNvSpPr>
          <p:nvPr>
            <p:ph type="title"/>
          </p:nvPr>
        </p:nvSpPr>
        <p:spPr/>
        <p:txBody>
          <a:bodyPr/>
          <a:lstStyle/>
          <a:p>
            <a:pPr algn="ctr"/>
            <a:r>
              <a:rPr lang="el-GR" sz="4800" b="1" dirty="0">
                <a:solidFill>
                  <a:schemeClr val="tx1"/>
                </a:solidFill>
                <a:latin typeface="Times New Roman" panose="02020603050405020304" pitchFamily="18" charset="0"/>
                <a:cs typeface="Times New Roman" panose="02020603050405020304" pitchFamily="18" charset="0"/>
              </a:rPr>
              <a:t>ΔΗΜΟΣΙΑ ΟΙΚΟΝΟΜΙΚΑ</a:t>
            </a:r>
            <a:br>
              <a:rPr lang="el-GR" sz="4800" b="1" dirty="0">
                <a:solidFill>
                  <a:schemeClr val="tx1"/>
                </a:solidFill>
                <a:latin typeface="Times New Roman" panose="02020603050405020304" pitchFamily="18" charset="0"/>
                <a:cs typeface="Times New Roman" panose="02020603050405020304" pitchFamily="18" charset="0"/>
              </a:rPr>
            </a:br>
            <a:r>
              <a:rPr lang="el-GR" sz="4800" b="1" dirty="0">
                <a:solidFill>
                  <a:schemeClr val="tx1"/>
                </a:solidFill>
                <a:latin typeface="Times New Roman" panose="02020603050405020304" pitchFamily="18" charset="0"/>
                <a:cs typeface="Times New Roman" panose="02020603050405020304" pitchFamily="18" charset="0"/>
              </a:rPr>
              <a:t>ΔΗΜΟΣΙΑ ΕΞΟΔΑ</a:t>
            </a:r>
            <a:endParaRPr lang="en-US" dirty="0"/>
          </a:p>
        </p:txBody>
      </p:sp>
      <p:graphicFrame>
        <p:nvGraphicFramePr>
          <p:cNvPr id="5" name="Θέση περιεχομένου 5">
            <a:extLst>
              <a:ext uri="{FF2B5EF4-FFF2-40B4-BE49-F238E27FC236}">
                <a16:creationId xmlns:a16="http://schemas.microsoft.com/office/drawing/2014/main" id="{12DBE0D8-4976-687B-B519-459697C0A756}"/>
              </a:ext>
            </a:extLst>
          </p:cNvPr>
          <p:cNvGraphicFramePr>
            <a:graphicFrameLocks noGrp="1"/>
          </p:cNvGraphicFramePr>
          <p:nvPr>
            <p:ph sz="half" idx="1"/>
            <p:extLst>
              <p:ext uri="{D42A27DB-BD31-4B8C-83A1-F6EECF244321}">
                <p14:modId xmlns:p14="http://schemas.microsoft.com/office/powerpoint/2010/main" val="2409189996"/>
              </p:ext>
            </p:extLst>
          </p:nvPr>
        </p:nvGraphicFramePr>
        <p:xfrm>
          <a:off x="1096963" y="1846263"/>
          <a:ext cx="493871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Θέση περιεχομένου 6">
            <a:extLst>
              <a:ext uri="{FF2B5EF4-FFF2-40B4-BE49-F238E27FC236}">
                <a16:creationId xmlns:a16="http://schemas.microsoft.com/office/drawing/2014/main" id="{E42A2673-B01C-6547-C682-62A1B897200B}"/>
              </a:ext>
            </a:extLst>
          </p:cNvPr>
          <p:cNvGraphicFramePr>
            <a:graphicFrameLocks noGrp="1"/>
          </p:cNvGraphicFramePr>
          <p:nvPr>
            <p:ph sz="half" idx="2"/>
            <p:extLst>
              <p:ext uri="{D42A27DB-BD31-4B8C-83A1-F6EECF244321}">
                <p14:modId xmlns:p14="http://schemas.microsoft.com/office/powerpoint/2010/main" val="1008060222"/>
              </p:ext>
            </p:extLst>
          </p:nvPr>
        </p:nvGraphicFramePr>
        <p:xfrm>
          <a:off x="6218238" y="1846263"/>
          <a:ext cx="5597043" cy="402272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171499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A53182-8595-EB5E-B7BC-199E9FE08126}"/>
              </a:ext>
            </a:extLst>
          </p:cNvPr>
          <p:cNvSpPr>
            <a:spLocks noGrp="1"/>
          </p:cNvSpPr>
          <p:nvPr>
            <p:ph type="title"/>
          </p:nvPr>
        </p:nvSpPr>
        <p:spPr/>
        <p:txBody>
          <a:bodyPr/>
          <a:lstStyle/>
          <a:p>
            <a:pPr algn="ctr"/>
            <a:r>
              <a:rPr lang="el-GR" sz="4800" b="1" dirty="0">
                <a:solidFill>
                  <a:schemeClr val="tx1"/>
                </a:solidFill>
                <a:latin typeface="Times New Roman" panose="02020603050405020304" pitchFamily="18" charset="0"/>
                <a:cs typeface="Times New Roman" panose="02020603050405020304" pitchFamily="18" charset="0"/>
              </a:rPr>
              <a:t>ΔΗΜΟΣΙΑ ΟΙΚΟΝΟΜΙΚΑ</a:t>
            </a:r>
            <a:br>
              <a:rPr lang="el-GR" sz="4800" b="1" dirty="0">
                <a:solidFill>
                  <a:schemeClr val="tx1"/>
                </a:solidFill>
                <a:latin typeface="Times New Roman" panose="02020603050405020304" pitchFamily="18" charset="0"/>
                <a:cs typeface="Times New Roman" panose="02020603050405020304" pitchFamily="18" charset="0"/>
              </a:rPr>
            </a:br>
            <a:r>
              <a:rPr lang="el-GR" sz="4800" b="1" dirty="0">
                <a:solidFill>
                  <a:schemeClr val="tx1"/>
                </a:solidFill>
                <a:latin typeface="Times New Roman" panose="02020603050405020304" pitchFamily="18" charset="0"/>
                <a:cs typeface="Times New Roman" panose="02020603050405020304" pitchFamily="18" charset="0"/>
              </a:rPr>
              <a:t>ΔΗΜΟΣΙΑ ΕΣΟΔΑ-ΦΟΡΟΙ</a:t>
            </a:r>
            <a:endParaRPr lang="en-US"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Θέση περιεχομένου 3">
            <a:extLst>
              <a:ext uri="{FF2B5EF4-FFF2-40B4-BE49-F238E27FC236}">
                <a16:creationId xmlns:a16="http://schemas.microsoft.com/office/drawing/2014/main" id="{31392F73-EE9A-3FD9-0FCE-E9F65DD3AC89}"/>
              </a:ext>
            </a:extLst>
          </p:cNvPr>
          <p:cNvGraphicFramePr>
            <a:graphicFrameLocks noGrp="1"/>
          </p:cNvGraphicFramePr>
          <p:nvPr>
            <p:ph idx="1"/>
            <p:extLst>
              <p:ext uri="{D42A27DB-BD31-4B8C-83A1-F6EECF244321}">
                <p14:modId xmlns:p14="http://schemas.microsoft.com/office/powerpoint/2010/main" val="2025344172"/>
              </p:ext>
            </p:extLst>
          </p:nvPr>
        </p:nvGraphicFramePr>
        <p:xfrm>
          <a:off x="934949" y="1737360"/>
          <a:ext cx="10220414" cy="41316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531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E70CF1-F111-97C0-DDFD-2517714F8429}"/>
              </a:ext>
            </a:extLst>
          </p:cNvPr>
          <p:cNvSpPr>
            <a:spLocks noGrp="1"/>
          </p:cNvSpPr>
          <p:nvPr>
            <p:ph type="title"/>
          </p:nvPr>
        </p:nvSpPr>
        <p:spPr/>
        <p:txBody>
          <a:bodyPr/>
          <a:lstStyle/>
          <a:p>
            <a:pPr algn="ctr"/>
            <a:r>
              <a:rPr lang="el-GR" sz="4800" b="1" dirty="0">
                <a:solidFill>
                  <a:schemeClr val="tx1"/>
                </a:solidFill>
                <a:latin typeface="Times New Roman" panose="02020603050405020304" pitchFamily="18" charset="0"/>
                <a:cs typeface="Times New Roman" panose="02020603050405020304" pitchFamily="18" charset="0"/>
              </a:rPr>
              <a:t>ΔΗΜΟΣΙΑ ΟΙΚΟΝΟΜΙΚΑ</a:t>
            </a:r>
            <a:br>
              <a:rPr lang="el-GR" sz="4800" b="1" dirty="0">
                <a:solidFill>
                  <a:schemeClr val="tx1"/>
                </a:solidFill>
                <a:latin typeface="Times New Roman" panose="02020603050405020304" pitchFamily="18" charset="0"/>
                <a:cs typeface="Times New Roman" panose="02020603050405020304" pitchFamily="18" charset="0"/>
              </a:rPr>
            </a:br>
            <a:r>
              <a:rPr lang="el-GR" sz="4800" b="1" dirty="0">
                <a:solidFill>
                  <a:schemeClr val="tx1"/>
                </a:solidFill>
                <a:latin typeface="Times New Roman" panose="02020603050405020304" pitchFamily="18" charset="0"/>
                <a:cs typeface="Times New Roman" panose="02020603050405020304" pitchFamily="18" charset="0"/>
              </a:rPr>
              <a:t>ΔΗΜΟΣΙΑ ΕΣΟΔΑ-ΦΟΡΟΙ</a:t>
            </a:r>
            <a:endParaRPr lang="en-US" dirty="0"/>
          </a:p>
        </p:txBody>
      </p:sp>
      <p:graphicFrame>
        <p:nvGraphicFramePr>
          <p:cNvPr id="4" name="Θέση περιεχομένου 3">
            <a:extLst>
              <a:ext uri="{FF2B5EF4-FFF2-40B4-BE49-F238E27FC236}">
                <a16:creationId xmlns:a16="http://schemas.microsoft.com/office/drawing/2014/main" id="{921284E6-34A0-37A0-0783-ABA11B2C05F2}"/>
              </a:ext>
            </a:extLst>
          </p:cNvPr>
          <p:cNvGraphicFramePr>
            <a:graphicFrameLocks noGrp="1"/>
          </p:cNvGraphicFramePr>
          <p:nvPr>
            <p:ph idx="1"/>
            <p:extLst>
              <p:ext uri="{D42A27DB-BD31-4B8C-83A1-F6EECF244321}">
                <p14:modId xmlns:p14="http://schemas.microsoft.com/office/powerpoint/2010/main" val="1164887063"/>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5836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AC5EAD-6E60-B9E4-FEC0-640F00476C92}"/>
              </a:ext>
            </a:extLst>
          </p:cNvPr>
          <p:cNvSpPr>
            <a:spLocks noGrp="1"/>
          </p:cNvSpPr>
          <p:nvPr>
            <p:ph type="title"/>
          </p:nvPr>
        </p:nvSpPr>
        <p:spPr/>
        <p:txBody>
          <a:bodyPr/>
          <a:lstStyle/>
          <a:p>
            <a:pPr algn="ctr"/>
            <a:r>
              <a:rPr lang="el-GR" sz="4800" b="1" dirty="0">
                <a:solidFill>
                  <a:schemeClr val="tx1"/>
                </a:solidFill>
                <a:latin typeface="Times New Roman" panose="02020603050405020304" pitchFamily="18" charset="0"/>
                <a:cs typeface="Times New Roman" panose="02020603050405020304" pitchFamily="18" charset="0"/>
              </a:rPr>
              <a:t>ΔΗΜΟΣΙΑ ΟΙΚΟΝΟΜΙΚΑ</a:t>
            </a:r>
            <a:br>
              <a:rPr lang="el-GR" sz="4800" b="1" dirty="0">
                <a:solidFill>
                  <a:schemeClr val="tx1"/>
                </a:solidFill>
                <a:latin typeface="Times New Roman" panose="02020603050405020304" pitchFamily="18" charset="0"/>
                <a:cs typeface="Times New Roman" panose="02020603050405020304" pitchFamily="18" charset="0"/>
              </a:rPr>
            </a:br>
            <a:r>
              <a:rPr lang="el-GR" sz="4800" b="1" dirty="0">
                <a:solidFill>
                  <a:schemeClr val="tx1"/>
                </a:solidFill>
                <a:latin typeface="Times New Roman" panose="02020603050405020304" pitchFamily="18" charset="0"/>
                <a:cs typeface="Times New Roman" panose="02020603050405020304" pitchFamily="18" charset="0"/>
              </a:rPr>
              <a:t>ΔΗΜΟΣΙΑ ΕΣΟΔΑ-ΦΟΡΟΙ</a:t>
            </a:r>
            <a:endParaRPr lang="en-US" dirty="0"/>
          </a:p>
        </p:txBody>
      </p:sp>
      <p:graphicFrame>
        <p:nvGraphicFramePr>
          <p:cNvPr id="4" name="Θέση περιεχομένου 3">
            <a:extLst>
              <a:ext uri="{FF2B5EF4-FFF2-40B4-BE49-F238E27FC236}">
                <a16:creationId xmlns:a16="http://schemas.microsoft.com/office/drawing/2014/main" id="{BE500FE5-30A8-D82A-F69D-42422CFEF1E5}"/>
              </a:ext>
            </a:extLst>
          </p:cNvPr>
          <p:cNvGraphicFramePr>
            <a:graphicFrameLocks noGrp="1"/>
          </p:cNvGraphicFramePr>
          <p:nvPr>
            <p:ph idx="1"/>
            <p:extLst>
              <p:ext uri="{D42A27DB-BD31-4B8C-83A1-F6EECF244321}">
                <p14:modId xmlns:p14="http://schemas.microsoft.com/office/powerpoint/2010/main" val="2050923101"/>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9340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A9C56E-790C-B3D4-5A9E-020BF3755441}"/>
              </a:ext>
            </a:extLst>
          </p:cNvPr>
          <p:cNvSpPr>
            <a:spLocks noGrp="1"/>
          </p:cNvSpPr>
          <p:nvPr>
            <p:ph type="title"/>
          </p:nvPr>
        </p:nvSpPr>
        <p:spPr/>
        <p:txBody>
          <a:bodyPr/>
          <a:lstStyle/>
          <a:p>
            <a:pPr algn="ctr"/>
            <a:r>
              <a:rPr lang="el-GR" sz="4800" b="1" dirty="0">
                <a:latin typeface="Times New Roman" panose="02020603050405020304" pitchFamily="18" charset="0"/>
                <a:cs typeface="Times New Roman" panose="02020603050405020304" pitchFamily="18" charset="0"/>
              </a:rPr>
              <a:t>ΚΡΑΤΙΚΟΣ ΠΡΟΫΠΟΛΟΓΙΣΜΟΣ</a:t>
            </a:r>
            <a:br>
              <a:rPr lang="el-GR" sz="4800" b="1" dirty="0">
                <a:latin typeface="Times New Roman" panose="02020603050405020304" pitchFamily="18" charset="0"/>
                <a:cs typeface="Times New Roman" panose="02020603050405020304" pitchFamily="18" charset="0"/>
              </a:rPr>
            </a:br>
            <a:r>
              <a:rPr lang="el-GR" sz="4800" b="1" dirty="0">
                <a:latin typeface="Times New Roman" panose="02020603050405020304" pitchFamily="18" charset="0"/>
                <a:cs typeface="Times New Roman" panose="02020603050405020304" pitchFamily="18" charset="0"/>
              </a:rPr>
              <a:t>ΕΝΝΟΙΑ</a:t>
            </a:r>
            <a:endParaRPr lang="en-US" dirty="0"/>
          </a:p>
        </p:txBody>
      </p:sp>
      <p:sp>
        <p:nvSpPr>
          <p:cNvPr id="3" name="Θέση περιεχομένου 2">
            <a:extLst>
              <a:ext uri="{FF2B5EF4-FFF2-40B4-BE49-F238E27FC236}">
                <a16:creationId xmlns:a16="http://schemas.microsoft.com/office/drawing/2014/main" id="{AFBC30C8-8F2D-581B-FE77-56046E464D0E}"/>
              </a:ext>
            </a:extLst>
          </p:cNvPr>
          <p:cNvSpPr>
            <a:spLocks noGrp="1"/>
          </p:cNvSpPr>
          <p:nvPr>
            <p:ph idx="1"/>
          </p:nvPr>
        </p:nvSpPr>
        <p:spPr>
          <a:xfrm>
            <a:off x="1097280" y="1582219"/>
            <a:ext cx="10058400" cy="4654193"/>
          </a:xfrm>
        </p:spPr>
        <p:txBody>
          <a:bodyPr>
            <a:normAutofit fontScale="40000" lnSpcReduction="20000"/>
          </a:bodyPr>
          <a:lstStyle/>
          <a:p>
            <a:r>
              <a:rPr lang="el-GR" sz="4500" b="1" u="sng" dirty="0">
                <a:latin typeface="Times New Roman" panose="02020603050405020304" pitchFamily="18" charset="0"/>
                <a:cs typeface="Times New Roman" panose="02020603050405020304" pitchFamily="18" charset="0"/>
              </a:rPr>
              <a:t>Ορισμός :</a:t>
            </a:r>
          </a:p>
          <a:p>
            <a:pPr marL="0" indent="0">
              <a:buNone/>
            </a:pPr>
            <a:r>
              <a:rPr lang="el-GR" sz="4500" dirty="0">
                <a:latin typeface="Times New Roman" panose="02020603050405020304" pitchFamily="18" charset="0"/>
                <a:cs typeface="Times New Roman" panose="02020603050405020304" pitchFamily="18" charset="0"/>
              </a:rPr>
              <a:t>   Κρατικός Προϋπολογισμός είναι ένας λογαριασμός που περιέχει:</a:t>
            </a:r>
          </a:p>
          <a:p>
            <a:pPr>
              <a:buFont typeface="Wingdings" panose="05000000000000000000" pitchFamily="2" charset="2"/>
              <a:buChar char="Ø"/>
            </a:pPr>
            <a:r>
              <a:rPr lang="el-GR" sz="4500" dirty="0">
                <a:latin typeface="Times New Roman" panose="02020603050405020304" pitchFamily="18" charset="0"/>
                <a:cs typeface="Times New Roman" panose="02020603050405020304" pitchFamily="18" charset="0"/>
              </a:rPr>
              <a:t>Όλες τις δαπάνες που προβλέπεται να γίνουν</a:t>
            </a:r>
          </a:p>
          <a:p>
            <a:pPr>
              <a:buFont typeface="Wingdings" panose="05000000000000000000" pitchFamily="2" charset="2"/>
              <a:buChar char="Ø"/>
            </a:pPr>
            <a:r>
              <a:rPr lang="el-GR" sz="4500" dirty="0">
                <a:latin typeface="Times New Roman" panose="02020603050405020304" pitchFamily="18" charset="0"/>
                <a:cs typeface="Times New Roman" panose="02020603050405020304" pitchFamily="18" charset="0"/>
              </a:rPr>
              <a:t>Όλα τα έσοδα που προβλέπεται να εισπραχθούν</a:t>
            </a:r>
          </a:p>
          <a:p>
            <a:pPr marL="0" indent="0">
              <a:buNone/>
            </a:pPr>
            <a:r>
              <a:rPr lang="el-GR" sz="4500" dirty="0">
                <a:latin typeface="Times New Roman" panose="02020603050405020304" pitchFamily="18" charset="0"/>
                <a:cs typeface="Times New Roman" panose="02020603050405020304" pitchFamily="18" charset="0"/>
              </a:rPr>
              <a:t>Είναι δηλαδή ο Νόμος που ουσιαστικά αναφέρεται </a:t>
            </a:r>
            <a:r>
              <a:rPr lang="el-GR" sz="4500" b="1" u="sng" dirty="0">
                <a:latin typeface="Times New Roman" panose="02020603050405020304" pitchFamily="18" charset="0"/>
                <a:cs typeface="Times New Roman" panose="02020603050405020304" pitchFamily="18" charset="0"/>
              </a:rPr>
              <a:t>ΣΤΟ ΜΕΛΛΟΝ</a:t>
            </a:r>
            <a:r>
              <a:rPr lang="el-GR" sz="4500" dirty="0">
                <a:latin typeface="Times New Roman" panose="02020603050405020304" pitchFamily="18" charset="0"/>
                <a:cs typeface="Times New Roman" panose="02020603050405020304" pitchFamily="18" charset="0"/>
              </a:rPr>
              <a:t>, </a:t>
            </a:r>
            <a:r>
              <a:rPr lang="el-GR" sz="4500" u="sng" dirty="0">
                <a:latin typeface="Times New Roman" panose="02020603050405020304" pitchFamily="18" charset="0"/>
                <a:cs typeface="Times New Roman" panose="02020603050405020304" pitchFamily="18" charset="0"/>
              </a:rPr>
              <a:t>σύμφωνα με τον οποίο προσδιορίζονται τα δημόσια έσοδα και καθορίζονται τα όρια των εξόδων του κράτους σε ένα οικονομικό έτος.</a:t>
            </a:r>
          </a:p>
          <a:p>
            <a:r>
              <a:rPr lang="el-GR" sz="4500" b="1" dirty="0">
                <a:latin typeface="Times New Roman" panose="02020603050405020304" pitchFamily="18" charset="0"/>
                <a:cs typeface="Times New Roman" panose="02020603050405020304" pitchFamily="18" charset="0"/>
              </a:rPr>
              <a:t>Ο Κρατικός Προϋπολογισμός</a:t>
            </a:r>
            <a:r>
              <a:rPr lang="el-GR" sz="45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l-GR" sz="4500" dirty="0">
                <a:latin typeface="Times New Roman" panose="02020603050405020304" pitchFamily="18" charset="0"/>
                <a:cs typeface="Times New Roman" panose="02020603050405020304" pitchFamily="18" charset="0"/>
              </a:rPr>
              <a:t>Δείχνει με κάθε λεπτομέρεια τον τρόπο με τον οποίο κατανέμονται οι δημόσιες δαπάνες στους διάφορους τομείς της οικονομίας</a:t>
            </a:r>
          </a:p>
          <a:p>
            <a:pPr>
              <a:buFont typeface="Wingdings" panose="05000000000000000000" pitchFamily="2" charset="2"/>
              <a:buChar char="Ø"/>
            </a:pPr>
            <a:r>
              <a:rPr lang="el-GR" sz="4500" dirty="0">
                <a:latin typeface="Times New Roman" panose="02020603050405020304" pitchFamily="18" charset="0"/>
                <a:cs typeface="Times New Roman" panose="02020603050405020304" pitchFamily="18" charset="0"/>
              </a:rPr>
              <a:t>Καθώς και τους πόρους/πηγές που εισρέουν τα έσοδα προς το Δημόσιο</a:t>
            </a:r>
          </a:p>
          <a:p>
            <a:pPr marL="0" indent="0">
              <a:buNone/>
            </a:pPr>
            <a:r>
              <a:rPr lang="el-GR" sz="4500" b="1" u="sng" dirty="0">
                <a:latin typeface="Times New Roman" panose="02020603050405020304" pitchFamily="18" charset="0"/>
                <a:cs typeface="Times New Roman" panose="02020603050405020304" pitchFamily="18" charset="0"/>
              </a:rPr>
              <a:t>Συμπέρασμα:</a:t>
            </a:r>
          </a:p>
          <a:p>
            <a:pPr marL="0" indent="0">
              <a:buNone/>
            </a:pPr>
            <a:r>
              <a:rPr lang="el-GR" sz="4500" dirty="0">
                <a:latin typeface="Times New Roman" panose="02020603050405020304" pitchFamily="18" charset="0"/>
                <a:cs typeface="Times New Roman" panose="02020603050405020304" pitchFamily="18" charset="0"/>
              </a:rPr>
              <a:t>   Είναι μία περιεκτική και σύντομη έκφραση της ασκούμενης οικονομικής πολιτικής από την εκάστοτε κυβέρνηση.</a:t>
            </a:r>
            <a:endParaRPr lang="en-US" sz="4500" dirty="0">
              <a:latin typeface="Times New Roman" panose="02020603050405020304" pitchFamily="18" charset="0"/>
              <a:cs typeface="Times New Roman" panose="02020603050405020304" pitchFamily="18" charset="0"/>
            </a:endParaRPr>
          </a:p>
          <a:p>
            <a:pPr marL="0" indent="0">
              <a:buNone/>
            </a:pPr>
            <a:endParaRPr lang="el-GR" sz="2800" u="sng"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53564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E37C12-29BA-998C-4D46-0B0E877F4C2C}"/>
              </a:ext>
            </a:extLst>
          </p:cNvPr>
          <p:cNvSpPr>
            <a:spLocks noGrp="1"/>
          </p:cNvSpPr>
          <p:nvPr>
            <p:ph type="title"/>
          </p:nvPr>
        </p:nvSpPr>
        <p:spPr/>
        <p:txBody>
          <a:bodyPr/>
          <a:lstStyle/>
          <a:p>
            <a:pPr algn="ctr"/>
            <a:r>
              <a:rPr lang="el-GR" sz="4800" b="1" dirty="0">
                <a:latin typeface="Times New Roman" panose="02020603050405020304" pitchFamily="18" charset="0"/>
                <a:cs typeface="Times New Roman" panose="02020603050405020304" pitchFamily="18" charset="0"/>
              </a:rPr>
              <a:t>ΚΡΑΤΙΚΟΣ ΠΡΟΫΠΟΛΟΓΙΣΜΟΣ</a:t>
            </a:r>
            <a:br>
              <a:rPr lang="el-GR" sz="4800" b="1" dirty="0">
                <a:latin typeface="Times New Roman" panose="02020603050405020304" pitchFamily="18" charset="0"/>
                <a:cs typeface="Times New Roman" panose="02020603050405020304" pitchFamily="18" charset="0"/>
              </a:rPr>
            </a:br>
            <a:r>
              <a:rPr lang="el-GR" sz="4800" b="1" u="sng" dirty="0">
                <a:latin typeface="Times New Roman" panose="02020603050405020304" pitchFamily="18" charset="0"/>
                <a:cs typeface="Times New Roman" panose="02020603050405020304" pitchFamily="18" charset="0"/>
              </a:rPr>
              <a:t>Χαρακτηρισμός</a:t>
            </a:r>
            <a:endParaRPr lang="en-US" dirty="0"/>
          </a:p>
        </p:txBody>
      </p:sp>
      <p:graphicFrame>
        <p:nvGraphicFramePr>
          <p:cNvPr id="4" name="Θέση περιεχομένου 3">
            <a:extLst>
              <a:ext uri="{FF2B5EF4-FFF2-40B4-BE49-F238E27FC236}">
                <a16:creationId xmlns:a16="http://schemas.microsoft.com/office/drawing/2014/main" id="{05D1476A-B07E-E864-5D24-E0819429B460}"/>
              </a:ext>
            </a:extLst>
          </p:cNvPr>
          <p:cNvGraphicFramePr>
            <a:graphicFrameLocks noGrp="1"/>
          </p:cNvGraphicFramePr>
          <p:nvPr>
            <p:ph idx="1"/>
            <p:extLst>
              <p:ext uri="{D42A27DB-BD31-4B8C-83A1-F6EECF244321}">
                <p14:modId xmlns:p14="http://schemas.microsoft.com/office/powerpoint/2010/main" val="23218038"/>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263945"/>
      </p:ext>
    </p:extLst>
  </p:cSld>
  <p:clrMapOvr>
    <a:masterClrMapping/>
  </p:clrMapOvr>
</p:sld>
</file>

<file path=ppt/theme/theme1.xml><?xml version="1.0" encoding="utf-8"?>
<a:theme xmlns:a="http://schemas.openxmlformats.org/drawingml/2006/main" name="Ανασκόπηση">
  <a:themeElements>
    <a:clrScheme name="Ανασκόπηση">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111</TotalTime>
  <Words>600</Words>
  <Application>Microsoft Office PowerPoint</Application>
  <PresentationFormat>Ευρεία οθόνη</PresentationFormat>
  <Paragraphs>78</Paragraphs>
  <Slides>10</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10</vt:i4>
      </vt:variant>
    </vt:vector>
  </HeadingPairs>
  <TitlesOfParts>
    <vt:vector size="17" baseType="lpstr">
      <vt:lpstr>Calibri</vt:lpstr>
      <vt:lpstr>Calibri Light</vt:lpstr>
      <vt:lpstr>Century Gothic</vt:lpstr>
      <vt:lpstr>Palatino Linotype</vt:lpstr>
      <vt:lpstr>Times New Roman</vt:lpstr>
      <vt:lpstr>Wingdings</vt:lpstr>
      <vt:lpstr>Ανασκόπηση</vt:lpstr>
      <vt:lpstr>ΔΗΜΟΣΙΑ ΟΙΚΟΝΟΜΙΚΑ ΕΠΑΝΑΛΗΨΗ</vt:lpstr>
      <vt:lpstr>ΕΝΝΟΙΑ ΤΟΥ ΚΡΑΤΟΥΣ ΚΑΙ Ο ΡΟΛΟΣ ΤΟΥ ΣΤΗΝ ΟΙΚΟΝΟΜΙΑ</vt:lpstr>
      <vt:lpstr>ΟΙΚΟΝΟΜΙΚΕΣ ΛΕΙΤΟΥΡΓΙΕΣ ΤΟΥ ΚΡΑΤΟΥΣ</vt:lpstr>
      <vt:lpstr>ΔΗΜΟΣΙΑ ΟΙΚΟΝΟΜΙΚΑ ΔΗΜΟΣΙΑ ΕΞΟΔΑ</vt:lpstr>
      <vt:lpstr>ΔΗΜΟΣΙΑ ΟΙΚΟΝΟΜΙΚΑ ΔΗΜΟΣΙΑ ΕΣΟΔΑ-ΦΟΡΟΙ</vt:lpstr>
      <vt:lpstr>ΔΗΜΟΣΙΑ ΟΙΚΟΝΟΜΙΚΑ ΔΗΜΟΣΙΑ ΕΣΟΔΑ-ΦΟΡΟΙ</vt:lpstr>
      <vt:lpstr>ΔΗΜΟΣΙΑ ΟΙΚΟΝΟΜΙΚΑ ΔΗΜΟΣΙΑ ΕΣΟΔΑ-ΦΟΡΟΙ</vt:lpstr>
      <vt:lpstr>ΚΡΑΤΙΚΟΣ ΠΡΟΫΠΟΛΟΓΙΣΜΟΣ ΕΝΝΟΙΑ</vt:lpstr>
      <vt:lpstr>ΚΡΑΤΙΚΟΣ ΠΡΟΫΠΟΛΟΓΙΣΜΟΣ Χαρακτηρισμός</vt:lpstr>
      <vt:lpstr>ΔΙΑΧΕΙΡΙΣΗ ΚΡΑΤΙΚΟΥ ΠΡΟΫΠΟΛΟΓΙΣΜΟΥ ΛΟΓΩ ΟΙΚΟΝΟΜΙΚΗΣ ΣΥΓΚΥΡΙΑΣ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Elissavet Mouratidou</dc:creator>
  <cp:lastModifiedBy>Elissavet Mouratidou</cp:lastModifiedBy>
  <cp:revision>11</cp:revision>
  <dcterms:created xsi:type="dcterms:W3CDTF">2025-03-11T17:19:51Z</dcterms:created>
  <dcterms:modified xsi:type="dcterms:W3CDTF">2025-03-11T19:11:34Z</dcterms:modified>
</cp:coreProperties>
</file>