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26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92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2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127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216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599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51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55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51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18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34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BD29-CF73-4C39-A464-717411E0871D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04D41-D79B-4EF4-BBBA-6DCB4E219D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68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ΠΑΡΟΥΣΙΑΣΗ 1</a:t>
            </a:r>
            <a:r>
              <a:rPr lang="el-GR" sz="3200" baseline="30000" dirty="0" smtClean="0"/>
              <a:t>ης</a:t>
            </a:r>
            <a:r>
              <a:rPr lang="el-GR" sz="3200" dirty="0" smtClean="0"/>
              <a:t> ΕΝΟΤΗΤΑΑΣ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Από τον τόπο μου σ ’όλη την Ελλάδα (ταξίδια, περιηγήσεις, γνωριμία με ανθρώπους, έθιμα, πολιτισμό).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468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ΕΙΣΑΓΩΓΙΚΑ ΚΕΙΜΕΝΑ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τα κείμενα θα γνωρίσουμε όλη την Ελλάδα.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600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ΜΑΘΑΙΝΟΥΜΕ ΤΙΣ ΜΟΡΦΕΣ ΥΠΟΚΕΙΜΕΝΟΥ ΚΑΙ ΤΑ ΑΧΩΡΙΣΥΑ ΜΟΡΙΑ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μάθουμε για το υποκείμενο του ρήματος και τις μορφές 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823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ΤΡΟΠΟΙ ΑΝΑΠΤΥΞΗΣ ΠΑΡΑΓΡΑΦΟΥ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εξασκηθούμε στον τρόπο </a:t>
            </a:r>
            <a:r>
              <a:rPr lang="el-GR" smtClean="0"/>
              <a:t>ανάπτυξης παραγράφων.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58533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Office PowerPoint</Application>
  <PresentationFormat>Ευρεία οθόνη</PresentationFormat>
  <Paragraphs>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ΠΑΡΟΥΣΙΑΣΗ 1ης ΕΝΟΤΗΤΑΑΣ</vt:lpstr>
      <vt:lpstr>ΕΙΣΑΓΩΓΙΚΑ ΚΕΙΜΕΝΑ</vt:lpstr>
      <vt:lpstr>ΜΑΘΑΙΝΟΥΜΕ ΤΙΣ ΜΟΡΦΕΣ ΥΠΟΚΕΙΜΕΝΟΥ ΚΑΙ ΤΑ ΑΧΩΡΙΣΥΑ ΜΟΡΙΑ</vt:lpstr>
      <vt:lpstr>ΤΡΟΠΟΙ ΑΝΑΠΤΥΞΗΣ ΠΑΡΑΓΡΑΦΟΥ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1ης ΕΝΟΤΗΤΑΑΣ</dc:title>
  <dc:creator>user</dc:creator>
  <cp:lastModifiedBy>user</cp:lastModifiedBy>
  <cp:revision>1</cp:revision>
  <dcterms:created xsi:type="dcterms:W3CDTF">2024-11-24T19:34:06Z</dcterms:created>
  <dcterms:modified xsi:type="dcterms:W3CDTF">2024-11-24T19:40:01Z</dcterms:modified>
</cp:coreProperties>
</file>