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Νικος Γκουλετσαε" userId="b79c292400fe5aec" providerId="LiveId" clId="{AB8DF737-6D45-4931-ACD5-D3DCA373CAE5}"/>
    <pc:docChg chg="modSld">
      <pc:chgData name="Νικος Γκουλετσαε" userId="b79c292400fe5aec" providerId="LiveId" clId="{AB8DF737-6D45-4931-ACD5-D3DCA373CAE5}" dt="2024-10-10T14:38:42.757" v="4" actId="20577"/>
      <pc:docMkLst>
        <pc:docMk/>
      </pc:docMkLst>
      <pc:sldChg chg="modSp mod">
        <pc:chgData name="Νικος Γκουλετσαε" userId="b79c292400fe5aec" providerId="LiveId" clId="{AB8DF737-6D45-4931-ACD5-D3DCA373CAE5}" dt="2024-10-10T14:38:42.757" v="4" actId="20577"/>
        <pc:sldMkLst>
          <pc:docMk/>
          <pc:sldMk cId="3895719779" sldId="256"/>
        </pc:sldMkLst>
        <pc:spChg chg="mod">
          <ac:chgData name="Νικος Γκουλετσαε" userId="b79c292400fe5aec" providerId="LiveId" clId="{AB8DF737-6D45-4931-ACD5-D3DCA373CAE5}" dt="2024-10-10T14:38:42.757" v="4" actId="20577"/>
          <ac:spMkLst>
            <pc:docMk/>
            <pc:sldMk cId="3895719779" sldId="256"/>
            <ac:spMk id="3" creationId="{21D2235C-82D5-BC4B-0AC0-BE83DEF644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409A61-5587-99F1-4DFC-2F497EC37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 ΠΡΟ-ΙΣΤΟΡΙΑ  ΤΗΣ ΔΡΑΣΗΣ</a:t>
            </a:r>
            <a:br>
              <a:rPr lang="el-GR" dirty="0"/>
            </a:br>
            <a:br>
              <a:rPr lang="el-GR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1D2235C-82D5-BC4B-0AC0-BE83DEF644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ΤΟΠΟΣ ΚΑΙ ΠΡΟΣΩΠΑ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57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A4E95C-D46D-0CEF-531A-692FF42C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ΤΟΠΟΣ ΚΑΙ ΠΡΟΣΩΠΑ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2B11DD-3947-030C-31D5-F7BB567A6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ΕΛΕΝΗ</a:t>
            </a:r>
          </a:p>
          <a:p>
            <a:r>
              <a:rPr lang="el-GR" dirty="0"/>
              <a:t>ΔΙΑΣ-ΗΡΑ-ΑΦΡΟΔΙΤΗ</a:t>
            </a:r>
          </a:p>
          <a:p>
            <a:r>
              <a:rPr lang="el-GR" dirty="0"/>
              <a:t>ΕΛΛΗΝΕΣ ΚΑΙ ΤΡΩΕΣ</a:t>
            </a:r>
          </a:p>
          <a:p>
            <a:r>
              <a:rPr lang="el-GR" dirty="0"/>
              <a:t>ΛΗΔΑ-ΜΕΝΕΛΑΟΣ</a:t>
            </a:r>
          </a:p>
          <a:p>
            <a:r>
              <a:rPr lang="el-GR" dirty="0"/>
              <a:t>ΠΡΩΤΕΑΣ-ΘΕΟΝΟΗ-ΘΕΟΚΛΥΜΕΝΟΣ</a:t>
            </a:r>
          </a:p>
          <a:p>
            <a:endParaRPr lang="el-GR" dirty="0"/>
          </a:p>
          <a:p>
            <a:r>
              <a:rPr lang="el-GR" dirty="0"/>
              <a:t>ΤΟΠΟΣ:ΑΙΓΥΠΤΟΣ</a:t>
            </a:r>
          </a:p>
        </p:txBody>
      </p:sp>
    </p:spTree>
    <p:extLst>
      <p:ext uri="{BB962C8B-B14F-4D97-AF65-F5344CB8AC3E}">
        <p14:creationId xmlns:p14="http://schemas.microsoft.com/office/powerpoint/2010/main" val="88278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37F504-CFE0-E0B1-60CB-94AC60DF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ΘΕΟΙ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4FA56D-2754-9867-D143-448283A8B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ΔΕ ΦΕΡΝΟΥΝ ΤΑ ΦΥΣΙΚΑ ΦΑΙΝΟΜΕΝΑ</a:t>
            </a:r>
          </a:p>
          <a:p>
            <a:r>
              <a:rPr lang="el-GR" dirty="0"/>
              <a:t>ΕΧΟΥΝ ΜΙΣΗ ΚΑΙ ΠΑΘΗ</a:t>
            </a:r>
          </a:p>
          <a:p>
            <a:r>
              <a:rPr lang="el-GR" dirty="0"/>
              <a:t>ΟΡΙΖΟΥΝ ΤΗ ΖΩΗ ΤΩΝ ΘΝΗΤΩΝ</a:t>
            </a:r>
          </a:p>
        </p:txBody>
      </p:sp>
    </p:spTree>
    <p:extLst>
      <p:ext uri="{BB962C8B-B14F-4D97-AF65-F5344CB8AC3E}">
        <p14:creationId xmlns:p14="http://schemas.microsoft.com/office/powerpoint/2010/main" val="117710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B576E4-A257-C28E-72B5-06F07EF8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ΕΝΝΟΙΕΣ ΟΡΟΙ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0E47DD-A908-577D-46CB-D93B0DC2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ΦΑΙΝΕΣΘΑΙ-ΕΊΝΑΙ</a:t>
            </a:r>
          </a:p>
          <a:p>
            <a:r>
              <a:rPr lang="el-GR" dirty="0"/>
              <a:t>ΤΡΑΓΙΚΟΤΗΤΑ ΤΩΝ ΗΡΩΩΝ</a:t>
            </a:r>
          </a:p>
          <a:p>
            <a:r>
              <a:rPr lang="el-GR" dirty="0"/>
              <a:t>ΕΛΕΟΣ ΚΑΙ ΦΟΒΟΣ</a:t>
            </a:r>
          </a:p>
          <a:p>
            <a:r>
              <a:rPr lang="el-GR" dirty="0"/>
              <a:t>ΤΡΑΓΙΚΗ ΕΙΡΩΝΕΙΑ</a:t>
            </a:r>
          </a:p>
          <a:p>
            <a:r>
              <a:rPr lang="el-GR" dirty="0"/>
              <a:t>ΣΚΗΝΟΘΕΤΙΚΕΣ ΟΔΗΓΙΕΣ</a:t>
            </a:r>
          </a:p>
        </p:txBody>
      </p:sp>
    </p:spTree>
    <p:extLst>
      <p:ext uri="{BB962C8B-B14F-4D97-AF65-F5344CB8AC3E}">
        <p14:creationId xmlns:p14="http://schemas.microsoft.com/office/powerpoint/2010/main" val="296198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9F373C-540D-A1D6-6429-AB252271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ΠΡΟΒΛΗΜΑΤΙΣΜΟΣ-ΑΝΑΣΤΟΧΑΣΜΟΣ-ΣΥΓΚΡΙΣΗ ΜΕ ΤΟΝ ΜΥΘΟ ΤΗΣ ΠΑΡΑΔΟΣΗΣ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E03126-79BC-B61E-9170-B31477CB2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ΔΥΝΑΜΗ ΤΩΝ ΘΕΩΝ</a:t>
            </a:r>
          </a:p>
          <a:p>
            <a:r>
              <a:rPr lang="el-GR" dirty="0"/>
              <a:t>Η ΑΔΥΝΑΜΙΑ ΤΩΝ ΘΝΗΤΩΝ</a:t>
            </a:r>
          </a:p>
          <a:p>
            <a:r>
              <a:rPr lang="el-GR" dirty="0"/>
              <a:t>ΤΑ ΦΑΙΝΟΜΕΝΑ ΑΠΑΤΟΥΝ-ΤΙΠΟΤΑ ΔΕΝ ΕΊΝΑΙ </a:t>
            </a:r>
            <a:r>
              <a:rPr lang="el-GR"/>
              <a:t>ΌΠΩΣ ΦΑΙΝΕΤΑΙ</a:t>
            </a:r>
          </a:p>
        </p:txBody>
      </p:sp>
    </p:spTree>
    <p:extLst>
      <p:ext uri="{BB962C8B-B14F-4D97-AF65-F5344CB8AC3E}">
        <p14:creationId xmlns:p14="http://schemas.microsoft.com/office/powerpoint/2010/main" val="3917143136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Ευρεία οθόνη</PresentationFormat>
  <Paragraphs>25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Άτλαντας</vt:lpstr>
      <vt:lpstr>Η  ΠΡΟ-ΙΣΤΟΡΙΑ  ΤΗΣ ΔΡΑΣΗΣ  </vt:lpstr>
      <vt:lpstr>ΤΟΠΟΣ ΚΑΙ ΠΡΟΣΩΠΑ</vt:lpstr>
      <vt:lpstr>ΟΙ ΘΕΟΙ</vt:lpstr>
      <vt:lpstr>ΕΝΝΟΙΕΣ ΟΡΟΙ</vt:lpstr>
      <vt:lpstr>ΠΡΟΒΛΗΜΑΤΙΣΜΟΣ-ΑΝΑΣΤΟΧΑΣΜΟΣ-ΣΥΓΚΡΙΣΗ ΜΕ ΤΟΝ ΜΥΘΟ ΤΗΣ ΠΑΡΑΔΟΣΗΣ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προ</dc:title>
  <dc:creator>Νικος Γκουλετσαε</dc:creator>
  <cp:lastModifiedBy>Νικος Γκουλετσαε</cp:lastModifiedBy>
  <cp:revision>5</cp:revision>
  <dcterms:created xsi:type="dcterms:W3CDTF">2024-10-10T12:33:20Z</dcterms:created>
  <dcterms:modified xsi:type="dcterms:W3CDTF">2024-10-10T14:38:49Z</dcterms:modified>
</cp:coreProperties>
</file>