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38C9C3-D093-A9CC-CCB7-E872E6FC3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ΑΝΑΓΝΩΡΙΣΗ</a:t>
            </a:r>
            <a:br>
              <a:rPr lang="el-GR" dirty="0"/>
            </a:br>
            <a:r>
              <a:rPr lang="el-GR" dirty="0"/>
              <a:t>  </a:t>
            </a:r>
            <a:br>
              <a:rPr lang="el-GR" dirty="0"/>
            </a:br>
            <a:r>
              <a:rPr lang="el-GR" dirty="0"/>
              <a:t>(Β  ΕΠΕΙΣΟΔΙΟ)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9223FDF-EDC3-5BC7-2A9C-4550F5536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ΕΛΕΝΗ-ΜΕΝΕΛΑΟΣ</a:t>
            </a:r>
          </a:p>
        </p:txBody>
      </p:sp>
    </p:spTree>
    <p:extLst>
      <p:ext uri="{BB962C8B-B14F-4D97-AF65-F5344CB8AC3E}">
        <p14:creationId xmlns:p14="http://schemas.microsoft.com/office/powerpoint/2010/main" val="256008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43DBF0-9B84-E430-B3C4-954E59D8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ΠΕΡΙΕΧΟΜΕΝΟ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00C9C9-04B8-83C0-4FD0-ECA53C665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 ΝΕΑ ΚΑΛΗ ΕΙΔΗΣΗ</a:t>
            </a:r>
          </a:p>
          <a:p>
            <a:r>
              <a:rPr lang="el-GR" dirty="0"/>
              <a:t>Η ΣΥΝΑΝΤΗΣΗ ΜΕ ΤΟΝ «ΑΓΝΩΣΤΟ» ΑΝΔΡΑ</a:t>
            </a:r>
          </a:p>
          <a:p>
            <a:r>
              <a:rPr lang="el-GR" dirty="0"/>
              <a:t>Η ΠΡΟΣΠΑΘΕΙΑ ΓΙΑ ΔΙΑΦΥΓΗ(ΕΛΕΝΗ)</a:t>
            </a:r>
          </a:p>
          <a:p>
            <a:r>
              <a:rPr lang="el-GR" dirty="0"/>
              <a:t>Η ΠΡΟΣΠΑΘΕΙΑ ΓΙΑ ΠΡΟΣΕΓΓΙΣΗ ΤΗΣ ΑΛΗΘΕΙΑΣ(ΜΕΝΕΛΑΟΥ ΚΑΙ ΕΛΕΝΗΣ)</a:t>
            </a:r>
          </a:p>
          <a:p>
            <a:r>
              <a:rPr lang="el-GR" dirty="0"/>
              <a:t>ΤΟ ΑΔΙΕΞΟΔΟ ΤΩΝ ΗΡΩΩΝ</a:t>
            </a:r>
          </a:p>
        </p:txBody>
      </p:sp>
    </p:spTree>
    <p:extLst>
      <p:ext uri="{BB962C8B-B14F-4D97-AF65-F5344CB8AC3E}">
        <p14:creationId xmlns:p14="http://schemas.microsoft.com/office/powerpoint/2010/main" val="29538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3D498E-4E9A-1968-7AFC-58C391A3C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ΕΜΒΑΘΥΝΣΗ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005E3D-A056-0D9A-8025-86065B4BE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ΦΑΙΝΕΣΘΑΙ-ΕΊΝΑΙ(ΑΙΤΙΟΛΟΓΗΣΗ)</a:t>
            </a:r>
          </a:p>
          <a:p>
            <a:r>
              <a:rPr lang="el-GR" dirty="0"/>
              <a:t>ΣΚΗΝΙΚΗ ΠΑΡΟΥΣΙΑ ΗΡΩΩΝ</a:t>
            </a:r>
          </a:p>
          <a:p>
            <a:r>
              <a:rPr lang="el-GR" dirty="0"/>
              <a:t>ΤΙ ΒΟΗΘΑ ΣΤΗΝ  ΑΝΑΓΝΩΡΙΣΗ</a:t>
            </a:r>
          </a:p>
          <a:p>
            <a:r>
              <a:rPr lang="el-GR" dirty="0"/>
              <a:t>ΤΙ ΑΠΟΜΑΚΡΥΝΕΙ ΤΟΥΣ ΗΡΩΕΣ ΑΠΌ ΤΗΝ ΑΝΑΓΝΩΡΙΣΗ ΚΑΙ ΤΗΝ ΑΛΗΘΕΙΑ</a:t>
            </a:r>
          </a:p>
        </p:txBody>
      </p:sp>
    </p:spTree>
    <p:extLst>
      <p:ext uri="{BB962C8B-B14F-4D97-AF65-F5344CB8AC3E}">
        <p14:creationId xmlns:p14="http://schemas.microsoft.com/office/powerpoint/2010/main" val="376572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58F872-4F7D-DC75-11C2-80CC00B3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ΣΚΕΨΕΙΣ ΚΑΙ ΠΡΟΒΛΗΜΑΤΙΣΜΟΙ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56D1E6-4490-F3C7-FFB1-ECAFC7C8F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863" y="2065867"/>
            <a:ext cx="10131425" cy="3649133"/>
          </a:xfrm>
        </p:spPr>
        <p:txBody>
          <a:bodyPr/>
          <a:lstStyle/>
          <a:p>
            <a:r>
              <a:rPr lang="el-GR" dirty="0"/>
              <a:t>ΣΥΓΚΡΙΣΗ ΤΗΣ ΣΚΗΝΗΣ ΜΕ ΤΗΝ ΑΝΑΓΝΩΡΙΣΗ ΟΔΥΥΣΣΕΑ-ΠΗΝΕΛΟΠΗΣ(ΟΔΥΣΣΕΙΑ)</a:t>
            </a:r>
          </a:p>
          <a:p>
            <a:r>
              <a:rPr lang="el-GR" dirty="0"/>
              <a:t>ΣΥΓΚΡΙΣΗ ΜΕ ΤΗΝ ΑΝΑΓΝΩΡΙΣΗ ΙΦΙΓΕΝΕΙΑΣ-ΟΡΕΣΤΗ(ΙΦΙΓΕΝΕΙΑ  ΕΝ ΤΑΥΡΟΙΣ)</a:t>
            </a:r>
          </a:p>
          <a:p>
            <a:r>
              <a:rPr lang="el-GR" dirty="0"/>
              <a:t>ΤΙ ΘΑ ΜΠΟΡΟΥΣΕ ΝΑ «ΒΓΑΛΕΙ» ΑΠΌ ΤΟ ΑΔΙΕΞΟΔΟ ΤΟΥΣ ΗΡΩΕΣ;</a:t>
            </a:r>
          </a:p>
        </p:txBody>
      </p:sp>
    </p:spTree>
    <p:extLst>
      <p:ext uri="{BB962C8B-B14F-4D97-AF65-F5344CB8AC3E}">
        <p14:creationId xmlns:p14="http://schemas.microsoft.com/office/powerpoint/2010/main" val="671425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4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Ουράνιο</vt:lpstr>
      <vt:lpstr>Η ΑΝΑΓΝΩΡΙΣΗ    (Β  ΕΠΕΙΣΟΔΙΟ)</vt:lpstr>
      <vt:lpstr>ΠΕΡΙΕΧΟΜΕΝΟ</vt:lpstr>
      <vt:lpstr>ΕΜΒΑΘΥΝΣΗ</vt:lpstr>
      <vt:lpstr>ΣΚΕΨΕΙΣ ΚΑΙ ΠΡΟΒΛΗΜΑΤΙΣΜΟΙ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ΑΝΑΓΝΩΡΙΣΗ    (Β  ΕΠΕΙΣΟΔΙΟ)</dc:title>
  <dc:creator>Νικος Γκουλετσαε</dc:creator>
  <cp:lastModifiedBy>Νικος Γκουλετσαε</cp:lastModifiedBy>
  <cp:revision>6</cp:revision>
  <dcterms:created xsi:type="dcterms:W3CDTF">2025-01-15T10:55:58Z</dcterms:created>
  <dcterms:modified xsi:type="dcterms:W3CDTF">2025-01-15T16:52:49Z</dcterms:modified>
</cp:coreProperties>
</file>