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presProps" Target="presProps.xml" /><Relationship Id="rId5" Type="http://schemas.openxmlformats.org/officeDocument/2006/relationships/slide" Target="slides/slide4.xml" /><Relationship Id="rId4" Type="http://schemas.openxmlformats.org/officeDocument/2006/relationships/slide" Target="slides/slide3.xml" /><Relationship Id="rId9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2/20/2025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04E3CCE-1F22-7D31-4CC0-BE5FF11CB77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Β  ΕΠΕΙΣΟΔΙΟ</a:t>
            </a:r>
            <a:br>
              <a:rPr lang="el-GR" dirty="0"/>
            </a:br>
            <a:r>
              <a:rPr lang="el-GR" dirty="0"/>
              <a:t>3</a:t>
            </a:r>
            <a:r>
              <a:rPr lang="el-GR" baseline="30000" dirty="0"/>
              <a:t>Η</a:t>
            </a:r>
            <a:r>
              <a:rPr lang="el-GR" dirty="0"/>
              <a:t> ΣΚΗΝΗ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4BEEE352-0BB8-5816-B947-F0A1174FD23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l-GR" dirty="0"/>
              <a:t>ΜΕΤΑ ΤΗΝ ΑΝΑΓΝΩΡΙΣΗ:</a:t>
            </a:r>
          </a:p>
          <a:p>
            <a:r>
              <a:rPr lang="el-GR" dirty="0"/>
              <a:t>ΠΕΡΙΕΧΟΜΕΝΟ</a:t>
            </a:r>
          </a:p>
          <a:p>
            <a:r>
              <a:rPr lang="el-GR" dirty="0"/>
              <a:t>Η ΑΝΑΔΙΗΓΗΣΗ ΤΩΝ ΣΥΜΦΟΡΩΝ</a:t>
            </a:r>
          </a:p>
          <a:p>
            <a:r>
              <a:rPr lang="el-GR" dirty="0"/>
              <a:t>Ο ΜΕΝΕΛΑΟΣ ΣΥΝΕΙΔΗΤΟΠΟΙΕΙ ΤΟΝ </a:t>
            </a:r>
            <a:r>
              <a:rPr lang="el-GR" dirty="0" err="1"/>
              <a:t>ΚιΝΔΥΝΟ</a:t>
            </a:r>
            <a:r>
              <a:rPr lang="el-GR" dirty="0"/>
              <a:t> ΠΟΥ ΔΙΑΤΡΈΧΟΥΝ</a:t>
            </a:r>
          </a:p>
          <a:p>
            <a:r>
              <a:rPr lang="el-GR" dirty="0"/>
              <a:t>ΟΙ ΠΡΩΤΕΣ ΑΠΟΠΕΙΡΕΣ  ΕΞΥΦΑΝΣΗΣ ΔΟΛΟΥ</a:t>
            </a:r>
          </a:p>
          <a:p>
            <a:r>
              <a:rPr lang="el-GR" dirty="0"/>
              <a:t>Ο ΟΡΚΟΣ</a:t>
            </a:r>
          </a:p>
        </p:txBody>
      </p:sp>
    </p:spTree>
    <p:extLst>
      <p:ext uri="{BB962C8B-B14F-4D97-AF65-F5344CB8AC3E}">
        <p14:creationId xmlns:p14="http://schemas.microsoft.com/office/powerpoint/2010/main" val="3285678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E417837-E972-D7DB-700B-275C70D1F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ΤΟ ΠΡΟΦΙΛ ΤΩΝ ΗΡΩΩΝ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7CBD454-536A-AFE5-0535-D181E79416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ΜΕΝΕΛΑΟΣ:</a:t>
            </a:r>
          </a:p>
          <a:p>
            <a:r>
              <a:rPr lang="el-GR" dirty="0"/>
              <a:t>ΕΠΙΠΟΛΑΙΟΣ, ΑΦΕΛΗΣ,ΒΙΑΣΤΙΚΟΣ</a:t>
            </a:r>
          </a:p>
          <a:p>
            <a:r>
              <a:rPr lang="el-GR" dirty="0"/>
              <a:t>ΕΛΕΝΗ:ΕΥΦΥΗΣ,ΕΥΣΤΡΟΦΗ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25738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F2F772D-2D11-1467-D7E8-A4EBF35FD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 ΕΞΕΛΙΞΗ-ΠΡΟΩΘΗΣΗ ΤΟΥ ΜΥΘΟΥ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787A205-3E19-E2BE-4B93-6F17359EE9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Ο ΜΕΝΕΛΑΟΣ ΕΝΗΜΕΡΩΝΕΤΑΙ ΓΙΑ ΤΟΝ ΚΙΝΔΥΝΟ ΠΟΥ ΔΙΑΤΡΕΧΕΙ</a:t>
            </a:r>
          </a:p>
          <a:p>
            <a:r>
              <a:rPr lang="el-GR" dirty="0"/>
              <a:t>ΠΡΟΤΕΙΝΕΙ ΤΡΟΠΟΥΣ ΕΞΟΝΤΩΣΗΣ ΤΟΥ</a:t>
            </a:r>
          </a:p>
          <a:p>
            <a:r>
              <a:rPr lang="el-GR" dirty="0"/>
              <a:t>Η ΕΛΕΝΗ ΑΝΤΙΠΑΡΑΘΕΤΕΙ ΤΟΥΣ ΔΙΚΟΥΣ ΤΗΣ</a:t>
            </a:r>
          </a:p>
          <a:p>
            <a:r>
              <a:rPr lang="el-GR" dirty="0"/>
              <a:t>ΓΙΝΕΤΑΙ  ΑΝΑΦΟΡΑ ΣΤΗ ΘΕΟΝΟΗ ΚΑΙ ΣΤΟ ΡΟΛΟ ΠΟΥ ΘΑ ΔΙΑΔΡΑΜΑΤΙΣΕΙ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3670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64C0555-9A67-DDB7-8B0F-B37C2732F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ΣΥΜΠΕΡΑΣΜΑΤΑ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6B1ECCF-BF1E-F507-9282-1C770873B2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Ο ΕΥΡΙΠΙΔΗΣ ΠΡΩΤΟΠΟΡΕΙ ΚΑΙ ΕΔΏ:</a:t>
            </a:r>
          </a:p>
          <a:p>
            <a:r>
              <a:rPr lang="el-GR" dirty="0"/>
              <a:t>ΜΙΑ ΓΥΝΑΙΚΑ ΑΝΑΛΑΜΒΑΝΕΙ ΤΗΝ ΕΥΘΥΝΗ ΤΟΥ ΣΧΕΔΙΟΥ ΚΑΙ ΕΜΦΑΝΙΖΕΤΑΙ ΠΙΟ ΕΥΦΥΗΣ ΑΠΌ ΈΝΑΝ ΑΝΔΡΑ</a:t>
            </a:r>
          </a:p>
          <a:p>
            <a:r>
              <a:rPr lang="el-GR" dirty="0"/>
              <a:t>ΕΜΦΑΝΙΖΕΤΑΙ ΠΡΟΝΟΗΤΙΚΗ ΚΑΙ ΘΑ ΜΠΟΡΟΥΣΕ ΝΑ ΣΥΓΚΡΙΘΕΙ ΜΕ ΤΟΝ ΟΔΥΣΣΕΑ</a:t>
            </a:r>
          </a:p>
        </p:txBody>
      </p:sp>
    </p:spTree>
    <p:extLst>
      <p:ext uri="{BB962C8B-B14F-4D97-AF65-F5344CB8AC3E}">
        <p14:creationId xmlns:p14="http://schemas.microsoft.com/office/powerpoint/2010/main" val="6661871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Ουράνιο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Ευρεία οθόνη</PresentationFormat>
  <Slides>4</Slides>
  <Notes>0</Notes>
  <HiddenSlides>0</HiddenSlide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5" baseType="lpstr">
      <vt:lpstr>Ουράνιο</vt:lpstr>
      <vt:lpstr>Β  ΕΠΕΙΣΟΔΙΟ 3Η ΣΚΗΝΗ</vt:lpstr>
      <vt:lpstr>ΤΟ ΠΡΟΦΙΛ ΤΩΝ ΗΡΩΩΝ </vt:lpstr>
      <vt:lpstr>Η ΕΞΕΛΙΞΗ-ΠΡΟΩΘΗΣΗ ΤΟΥ ΜΥΘΟΥ</vt:lpstr>
      <vt:lpstr>ΣΥΜΠΕΡΑΣΜΑΤΑ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Β  ΕΠΕΙΣΟΔΙΟ 3Η ΣΚΗΝΗ</dc:title>
  <dc:creator>Νικος Γκουλετσαε</dc:creator>
  <cp:lastModifiedBy>Νικος Γκουλετσαε</cp:lastModifiedBy>
  <cp:revision>2</cp:revision>
  <dcterms:created xsi:type="dcterms:W3CDTF">2025-02-15T09:28:24Z</dcterms:created>
  <dcterms:modified xsi:type="dcterms:W3CDTF">2025-02-20T15:34:54Z</dcterms:modified>
</cp:coreProperties>
</file>