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Τίτλο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Θέση ημερομηνίας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C5B-60FC-4C78-ADCD-AFF80FEAD726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3A8AC8-1E4C-4246-829B-C6EB6E899228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C5B-60FC-4C78-ADCD-AFF80FEAD726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8AC8-1E4C-4246-829B-C6EB6E89922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C5B-60FC-4C78-ADCD-AFF80FEAD726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8AC8-1E4C-4246-829B-C6EB6E89922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D12C5B-60FC-4C78-ADCD-AFF80FEAD726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3A8AC8-1E4C-4246-829B-C6EB6E899228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Θέση υποσέλιδου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C5B-60FC-4C78-ADCD-AFF80FEAD726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8AC8-1E4C-4246-829B-C6EB6E899228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C5B-60FC-4C78-ADCD-AFF80FEAD726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8AC8-1E4C-4246-829B-C6EB6E899228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8AC8-1E4C-4246-829B-C6EB6E89922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C5B-60FC-4C78-ADCD-AFF80FEAD726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2" name="Θέση περιεχομένου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Θέση περιεχομένου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C5B-60FC-4C78-ADCD-AFF80FEAD726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8AC8-1E4C-4246-829B-C6EB6E899228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C5B-60FC-4C78-ADCD-AFF80FEAD726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8AC8-1E4C-4246-829B-C6EB6E89922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περιεχομένου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1" name="Τίτλο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D12C5B-60FC-4C78-ADCD-AFF80FEAD726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A8AC8-1E4C-4246-829B-C6EB6E899228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C5B-60FC-4C78-ADCD-AFF80FEAD726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3A8AC8-1E4C-4246-829B-C6EB6E899228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D12C5B-60FC-4C78-ADCD-AFF80FEAD726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3A8AC8-1E4C-4246-829B-C6EB6E899228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8305800" cy="1143000"/>
          </a:xfrm>
        </p:spPr>
        <p:txBody>
          <a:bodyPr/>
          <a:lstStyle/>
          <a:p>
            <a:r>
              <a:rPr lang="el-GR" dirty="0" smtClean="0"/>
              <a:t>Α – Β – Γ </a:t>
            </a:r>
            <a:r>
              <a:rPr lang="el-GR" i="1" dirty="0" smtClean="0"/>
              <a:t>λυκείου</a:t>
            </a:r>
            <a:endParaRPr lang="el-GR" i="1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305800" cy="2088232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el-GR" sz="5400" dirty="0" smtClean="0">
                <a:solidFill>
                  <a:srgbClr val="FF0000"/>
                </a:solidFill>
              </a:rPr>
              <a:t>Αναγνώριση</a:t>
            </a:r>
            <a:r>
              <a:rPr lang="el-GR" dirty="0" smtClean="0">
                <a:solidFill>
                  <a:srgbClr val="FF0000"/>
                </a:solidFill>
              </a:rPr>
              <a:t> μέτρου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9"/>
            <a:ext cx="6408712" cy="2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5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2/4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5/8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7/8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11/8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9.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εύκ 7;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75484" y="1988840"/>
            <a:ext cx="2249016" cy="2249016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0" y="4237856"/>
            <a:ext cx="3024336" cy="222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9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2/4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5/8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8/8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11/8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10.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εύκο 8;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5896" y="1889979"/>
            <a:ext cx="1816968" cy="1816968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736304" cy="247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0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499192"/>
              </p:ext>
            </p:extLst>
          </p:nvPr>
        </p:nvGraphicFramePr>
        <p:xfrm>
          <a:off x="395536" y="2132856"/>
          <a:ext cx="25922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None/>
                      </a:pPr>
                      <a:r>
                        <a:rPr kumimoji="0" lang="el-GR" b="1" kern="1200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1,</a:t>
                      </a:r>
                      <a:r>
                        <a:rPr kumimoji="0" lang="el-GR" b="1" kern="1200" baseline="0" dirty="0" smtClean="0">
                          <a:solidFill>
                            <a:srgbClr val="00B0F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b="1" kern="1200" dirty="0" smtClean="0">
                          <a:solidFill>
                            <a:srgbClr val="00B0F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  <a:endParaRPr kumimoji="0" lang="el-GR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6,  </a:t>
                      </a:r>
                      <a:r>
                        <a:rPr kumimoji="0" lang="el-GR" b="1" kern="1200" dirty="0" smtClean="0">
                          <a:solidFill>
                            <a:srgbClr val="00B0F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</a:t>
                      </a:r>
                      <a:endParaRPr kumimoji="0" lang="el-GR" b="1" kern="1200" dirty="0">
                        <a:solidFill>
                          <a:srgbClr val="00B0F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2,  </a:t>
                      </a:r>
                      <a:r>
                        <a:rPr kumimoji="0" lang="el-GR" b="1" kern="1200" dirty="0" smtClean="0">
                          <a:solidFill>
                            <a:srgbClr val="00B0F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</a:t>
                      </a:r>
                      <a:endParaRPr kumimoji="0" lang="el-GR" b="1" kern="1200" dirty="0">
                        <a:solidFill>
                          <a:srgbClr val="00B0F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7,  </a:t>
                      </a:r>
                      <a:r>
                        <a:rPr kumimoji="0" lang="el-GR" b="1" kern="1200" dirty="0" smtClean="0">
                          <a:solidFill>
                            <a:srgbClr val="00B0F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5</a:t>
                      </a:r>
                      <a:endParaRPr kumimoji="0" lang="el-GR" b="1" kern="1200" dirty="0">
                        <a:solidFill>
                          <a:srgbClr val="00B0F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3,  </a:t>
                      </a:r>
                      <a:r>
                        <a:rPr kumimoji="0" lang="el-GR" b="1" kern="1200" dirty="0" smtClean="0">
                          <a:solidFill>
                            <a:srgbClr val="00B0F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5</a:t>
                      </a:r>
                      <a:endParaRPr kumimoji="0" lang="el-GR" b="1" kern="1200" dirty="0">
                        <a:solidFill>
                          <a:srgbClr val="00B0F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8,  </a:t>
                      </a:r>
                      <a:r>
                        <a:rPr kumimoji="0" lang="el-GR" b="1" kern="1200" dirty="0" smtClean="0">
                          <a:solidFill>
                            <a:srgbClr val="00B0F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endParaRPr kumimoji="0" lang="el-GR" b="1" kern="1200" dirty="0">
                        <a:solidFill>
                          <a:srgbClr val="00B0F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4,  </a:t>
                      </a:r>
                      <a:r>
                        <a:rPr kumimoji="0" lang="el-GR" b="1" kern="1200" dirty="0" smtClean="0">
                          <a:solidFill>
                            <a:srgbClr val="00B0F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endParaRPr kumimoji="0" lang="el-GR" b="1" kern="1200" dirty="0">
                        <a:solidFill>
                          <a:srgbClr val="00B0F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9,  </a:t>
                      </a:r>
                      <a:r>
                        <a:rPr kumimoji="0" lang="el-GR" b="1" kern="1200" dirty="0" smtClean="0">
                          <a:solidFill>
                            <a:srgbClr val="00B0F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</a:t>
                      </a:r>
                      <a:endParaRPr kumimoji="0" lang="el-GR" b="1" kern="1200" dirty="0">
                        <a:solidFill>
                          <a:srgbClr val="00B0F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5,  </a:t>
                      </a:r>
                      <a:r>
                        <a:rPr kumimoji="0" lang="el-GR" b="1" kern="1200" dirty="0" smtClean="0">
                          <a:solidFill>
                            <a:srgbClr val="00B0F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  <a:endParaRPr kumimoji="0" lang="el-GR" b="1" kern="1200" dirty="0">
                        <a:solidFill>
                          <a:srgbClr val="00B0F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10, </a:t>
                      </a:r>
                      <a:r>
                        <a:rPr kumimoji="0" lang="el-GR" b="1" kern="1200" dirty="0" smtClean="0">
                          <a:solidFill>
                            <a:srgbClr val="00B0F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</a:t>
                      </a:r>
                      <a:endParaRPr kumimoji="0" lang="el-GR" b="1" kern="1200" dirty="0">
                        <a:solidFill>
                          <a:srgbClr val="00B0F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F0"/>
                </a:solidFill>
              </a:rPr>
              <a:t>Σωστές απαντήσεις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75" y="2347786"/>
            <a:ext cx="3845793" cy="324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8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3600" dirty="0" smtClean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2/4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 smtClean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 smtClean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5/8</a:t>
            </a:r>
            <a:endParaRPr lang="el-GR" sz="3600" dirty="0">
              <a:latin typeface="Comic Sans MS" pitchFamily="66" charset="0"/>
              <a:ea typeface="Arial Unicode MS" pitchFamily="34" charset="-128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7/8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11/8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1.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εύκ 5;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0032" y="2132856"/>
            <a:ext cx="1672952" cy="167295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6765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09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5/8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7/8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9/8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10/8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2.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" name="εύκ 9;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0032" y="2564904"/>
            <a:ext cx="1600944" cy="160094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61" y="4365104"/>
            <a:ext cx="19621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7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2/4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5/8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7/8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11/8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3.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εύκ 11;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88024" y="2564904"/>
            <a:ext cx="1528936" cy="152893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4581128"/>
            <a:ext cx="27336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4/4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5/8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6/8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7/8</a:t>
            </a:r>
          </a:p>
          <a:p>
            <a:pPr marL="514350" indent="-514350">
              <a:buFont typeface="+mj-lt"/>
              <a:buAutoNum type="arabicPeriod"/>
            </a:pPr>
            <a:endParaRPr lang="el-GR" sz="3600" dirty="0">
              <a:latin typeface="Comic Sans MS" pitchFamily="66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4.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εύκ 4;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63888" y="1988840"/>
            <a:ext cx="2088232" cy="208823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520280" cy="311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4/4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6/8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7/8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8/8</a:t>
            </a:r>
          </a:p>
          <a:p>
            <a:pPr marL="514350" indent="-514350">
              <a:buFont typeface="+mj-lt"/>
              <a:buAutoNum type="arabicPeriod"/>
            </a:pPr>
            <a:endParaRPr lang="el-GR" sz="3600" dirty="0">
              <a:latin typeface="Comic Sans MS" pitchFamily="66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5.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εύκ 6;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47864" y="1628800"/>
            <a:ext cx="2160240" cy="216024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05" y="3883670"/>
            <a:ext cx="3128011" cy="257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57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4/4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5/8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8/8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9/8</a:t>
            </a:r>
          </a:p>
          <a:p>
            <a:pPr marL="514350" indent="-514350">
              <a:buFont typeface="+mj-lt"/>
              <a:buAutoNum type="arabicPeriod"/>
            </a:pPr>
            <a:endParaRPr lang="el-GR" sz="3600" dirty="0">
              <a:latin typeface="Comic Sans MS" pitchFamily="66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6.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εύκ 8;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04048" y="2420888"/>
            <a:ext cx="1672952" cy="167295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48163"/>
            <a:ext cx="2114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2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4/4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8/8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9/8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10/8</a:t>
            </a:r>
          </a:p>
          <a:p>
            <a:pPr marL="514350" indent="-514350">
              <a:buFont typeface="+mj-lt"/>
              <a:buAutoNum type="arabicPeriod"/>
            </a:pPr>
            <a:endParaRPr lang="el-GR" sz="3600" dirty="0">
              <a:latin typeface="Comic Sans MS" pitchFamily="66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7.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εύκ 10;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2276872"/>
            <a:ext cx="2177008" cy="217700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59" y="3933056"/>
            <a:ext cx="1944216" cy="241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2/4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5/8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7/8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11/8</a:t>
            </a:r>
          </a:p>
          <a:p>
            <a:pPr marL="514350" indent="-514350">
              <a:buFont typeface="+mj-lt"/>
              <a:buAutoNum type="arabicPeriod"/>
            </a:pPr>
            <a:endParaRPr lang="el-GR" sz="3600" dirty="0">
              <a:latin typeface="Comic Sans MS" pitchFamily="66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8.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εύκ 3;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1920" y="2348880"/>
            <a:ext cx="1672952" cy="167295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3291308" cy="18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3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210</TotalTime>
  <Words>110</Words>
  <Application>Microsoft Office PowerPoint</Application>
  <PresentationFormat>Προβολή στην οθόνη (4:3)</PresentationFormat>
  <Paragraphs>73</Paragraphs>
  <Slides>12</Slides>
  <Notes>0</Notes>
  <HiddenSlides>0</HiddenSlides>
  <MMClips>10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Χαρτί</vt:lpstr>
      <vt:lpstr>Αναγνώριση μέτρου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Σωστές απαντήσεις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Αναγνώριση μέτρου</dc:title>
  <dc:creator>Ειρήνη Νάκα</dc:creator>
  <cp:lastModifiedBy>Ειρήνη Νάκα</cp:lastModifiedBy>
  <cp:revision>31</cp:revision>
  <dcterms:created xsi:type="dcterms:W3CDTF">2020-11-20T20:45:45Z</dcterms:created>
  <dcterms:modified xsi:type="dcterms:W3CDTF">2020-11-23T10:00:34Z</dcterms:modified>
</cp:coreProperties>
</file>