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9" r:id="rId3"/>
    <p:sldId id="258" r:id="rId4"/>
    <p:sldId id="260" r:id="rId5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8" d="100"/>
          <a:sy n="58" d="100"/>
        </p:scale>
        <p:origin x="67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49-2548-4738-A8C9-0F54BD2B7CF6}" type="datetimeFigureOut">
              <a:rPr lang="el-GR" smtClean="0"/>
              <a:t>17/11/2021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47F9E69-BA30-4E97-8D50-A1981F0055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88100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49-2548-4738-A8C9-0F54BD2B7CF6}" type="datetimeFigureOut">
              <a:rPr lang="el-GR" smtClean="0"/>
              <a:t>17/11/2021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47F9E69-BA30-4E97-8D50-A1981F0055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997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49-2548-4738-A8C9-0F54BD2B7CF6}" type="datetimeFigureOut">
              <a:rPr lang="el-GR" smtClean="0"/>
              <a:t>17/11/2021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47F9E69-BA30-4E97-8D50-A1981F00551F}" type="slidenum">
              <a:rPr lang="el-GR" smtClean="0"/>
              <a:t>‹#›</a:t>
            </a:fld>
            <a:endParaRPr lang="el-G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075814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49-2548-4738-A8C9-0F54BD2B7CF6}" type="datetimeFigureOut">
              <a:rPr lang="el-GR" smtClean="0"/>
              <a:t>17/11/2021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47F9E69-BA30-4E97-8D50-A1981F0055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669845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49-2548-4738-A8C9-0F54BD2B7CF6}" type="datetimeFigureOut">
              <a:rPr lang="el-GR" smtClean="0"/>
              <a:t>17/11/2021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47F9E69-BA30-4E97-8D50-A1981F00551F}" type="slidenum">
              <a:rPr lang="el-GR" smtClean="0"/>
              <a:t>‹#›</a:t>
            </a:fld>
            <a:endParaRPr lang="el-G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952568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49-2548-4738-A8C9-0F54BD2B7CF6}" type="datetimeFigureOut">
              <a:rPr lang="el-GR" smtClean="0"/>
              <a:t>17/11/2021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47F9E69-BA30-4E97-8D50-A1981F0055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628355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49-2548-4738-A8C9-0F54BD2B7CF6}" type="datetimeFigureOut">
              <a:rPr lang="el-GR" smtClean="0"/>
              <a:t>17/11/2021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F9E69-BA30-4E97-8D50-A1981F0055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627903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49-2548-4738-A8C9-0F54BD2B7CF6}" type="datetimeFigureOut">
              <a:rPr lang="el-GR" smtClean="0"/>
              <a:t>17/11/2021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F9E69-BA30-4E97-8D50-A1981F0055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571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49-2548-4738-A8C9-0F54BD2B7CF6}" type="datetimeFigureOut">
              <a:rPr lang="el-GR" smtClean="0"/>
              <a:t>17/11/2021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F9E69-BA30-4E97-8D50-A1981F0055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42689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49-2548-4738-A8C9-0F54BD2B7CF6}" type="datetimeFigureOut">
              <a:rPr lang="el-GR" smtClean="0"/>
              <a:t>17/11/2021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47F9E69-BA30-4E97-8D50-A1981F0055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78182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49-2548-4738-A8C9-0F54BD2B7CF6}" type="datetimeFigureOut">
              <a:rPr lang="el-GR" smtClean="0"/>
              <a:t>17/11/2021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47F9E69-BA30-4E97-8D50-A1981F0055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59853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49-2548-4738-A8C9-0F54BD2B7CF6}" type="datetimeFigureOut">
              <a:rPr lang="el-GR" smtClean="0"/>
              <a:t>17/11/2021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47F9E69-BA30-4E97-8D50-A1981F0055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73373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49-2548-4738-A8C9-0F54BD2B7CF6}" type="datetimeFigureOut">
              <a:rPr lang="el-GR" smtClean="0"/>
              <a:t>17/11/2021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F9E69-BA30-4E97-8D50-A1981F0055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1425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49-2548-4738-A8C9-0F54BD2B7CF6}" type="datetimeFigureOut">
              <a:rPr lang="el-GR" smtClean="0"/>
              <a:t>17/11/2021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F9E69-BA30-4E97-8D50-A1981F0055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42029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49-2548-4738-A8C9-0F54BD2B7CF6}" type="datetimeFigureOut">
              <a:rPr lang="el-GR" smtClean="0"/>
              <a:t>17/11/2021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F9E69-BA30-4E97-8D50-A1981F0055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75618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49-2548-4738-A8C9-0F54BD2B7CF6}" type="datetimeFigureOut">
              <a:rPr lang="el-GR" smtClean="0"/>
              <a:t>17/11/2021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47F9E69-BA30-4E97-8D50-A1981F0055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7999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C8B49-2548-4738-A8C9-0F54BD2B7CF6}" type="datetimeFigureOut">
              <a:rPr lang="el-GR" smtClean="0"/>
              <a:t>17/11/2021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47F9E69-BA30-4E97-8D50-A1981F0055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91074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dirty="0">
                <a:solidFill>
                  <a:schemeClr val="accent1"/>
                </a:solidFill>
                <a:latin typeface="Harlow Solid Italic" panose="04030604020F02020D02" pitchFamily="82" charset="0"/>
              </a:rPr>
              <a:t>Word</a:t>
            </a:r>
            <a:endParaRPr lang="el-GR" sz="8000" b="1" dirty="0">
              <a:solidFill>
                <a:schemeClr val="accent1"/>
              </a:solidFill>
              <a:latin typeface="Monotype Corsiva" panose="03010101010201010101" pitchFamily="66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41728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chemeClr val="accent1"/>
                </a:solidFill>
                <a:cs typeface="Calibri" panose="020F0502020204030204" pitchFamily="34" charset="0"/>
              </a:rPr>
              <a:t>Τι είναι το </a:t>
            </a:r>
            <a:r>
              <a:rPr lang="en-US" sz="4800" dirty="0">
                <a:solidFill>
                  <a:schemeClr val="accent1"/>
                </a:solidFill>
                <a:latin typeface="Harlow Solid Italic" panose="04030604020F02020D02" pitchFamily="82" charset="0"/>
              </a:rPr>
              <a:t>Word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l-GR" sz="2000" dirty="0">
                <a:solidFill>
                  <a:schemeClr val="accent1"/>
                </a:solidFill>
              </a:rPr>
              <a:t>Λογισμικό που σας επιτρέπει να δημιουργείτε έγγραφα σε έναν υπολογιστή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l-GR" sz="2000" dirty="0">
                <a:solidFill>
                  <a:schemeClr val="accent1"/>
                </a:solidFill>
              </a:rPr>
              <a:t>όπως με μια </a:t>
            </a:r>
            <a:r>
              <a:rPr lang="el-GR" sz="2000" dirty="0" smtClean="0">
                <a:solidFill>
                  <a:schemeClr val="accent1"/>
                </a:solidFill>
              </a:rPr>
              <a:t>γραφομηχανή</a:t>
            </a:r>
          </a:p>
          <a:p>
            <a:pPr>
              <a:lnSpc>
                <a:spcPct val="150000"/>
              </a:lnSpc>
            </a:pPr>
            <a:r>
              <a:rPr lang="el-GR" sz="2000" dirty="0" smtClean="0">
                <a:solidFill>
                  <a:schemeClr val="accent1"/>
                </a:solidFill>
              </a:rPr>
              <a:t>Καλαίσθητο </a:t>
            </a:r>
            <a:r>
              <a:rPr lang="el-GR" sz="2000" dirty="0">
                <a:solidFill>
                  <a:schemeClr val="accent1"/>
                </a:solidFill>
              </a:rPr>
              <a:t>κείμενο (στυλ, γραμματοσειρές, </a:t>
            </a:r>
            <a:r>
              <a:rPr lang="el-GR" sz="2000" dirty="0" smtClean="0">
                <a:solidFill>
                  <a:schemeClr val="accent1"/>
                </a:solidFill>
              </a:rPr>
              <a:t>χρώματα)</a:t>
            </a:r>
          </a:p>
          <a:p>
            <a:pPr>
              <a:lnSpc>
                <a:spcPct val="150000"/>
              </a:lnSpc>
            </a:pPr>
            <a:r>
              <a:rPr lang="el-GR" sz="2000" dirty="0" smtClean="0">
                <a:solidFill>
                  <a:schemeClr val="accent1"/>
                </a:solidFill>
              </a:rPr>
              <a:t>Πολύχρωμες φωτογραφίες</a:t>
            </a:r>
          </a:p>
          <a:p>
            <a:pPr>
              <a:lnSpc>
                <a:spcPct val="150000"/>
              </a:lnSpc>
            </a:pPr>
            <a:r>
              <a:rPr lang="el-GR" sz="2000" dirty="0" smtClean="0">
                <a:solidFill>
                  <a:schemeClr val="accent1"/>
                </a:solidFill>
              </a:rPr>
              <a:t>Σχέδια </a:t>
            </a:r>
            <a:r>
              <a:rPr lang="el-GR" sz="2000" dirty="0">
                <a:solidFill>
                  <a:schemeClr val="accent1"/>
                </a:solidFill>
              </a:rPr>
              <a:t>ως εικόνες ή ως </a:t>
            </a:r>
            <a:r>
              <a:rPr lang="el-GR" sz="2000" dirty="0" smtClean="0">
                <a:solidFill>
                  <a:schemeClr val="accent1"/>
                </a:solidFill>
              </a:rPr>
              <a:t>φόντο</a:t>
            </a:r>
          </a:p>
          <a:p>
            <a:pPr>
              <a:lnSpc>
                <a:spcPct val="150000"/>
              </a:lnSpc>
            </a:pPr>
            <a:r>
              <a:rPr lang="el-GR" sz="2000" dirty="0" smtClean="0">
                <a:solidFill>
                  <a:schemeClr val="accent1"/>
                </a:solidFill>
              </a:rPr>
              <a:t>Κομμάτι </a:t>
            </a:r>
            <a:r>
              <a:rPr lang="el-GR" sz="2000" dirty="0">
                <a:solidFill>
                  <a:schemeClr val="accent1"/>
                </a:solidFill>
              </a:rPr>
              <a:t>του </a:t>
            </a:r>
            <a:r>
              <a:rPr lang="en-US" sz="2000" dirty="0">
                <a:solidFill>
                  <a:schemeClr val="accent1"/>
                </a:solidFill>
              </a:rPr>
              <a:t>“Office”</a:t>
            </a:r>
            <a:endParaRPr lang="el-GR" sz="2000" dirty="0">
              <a:solidFill>
                <a:schemeClr val="accent1"/>
              </a:solidFill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15895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1"/>
                </a:solidFill>
              </a:rPr>
              <a:t>Περιεχόμενα</a:t>
            </a:r>
            <a:endParaRPr lang="el-GR" dirty="0">
              <a:solidFill>
                <a:schemeClr val="accent1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589212" y="1709530"/>
            <a:ext cx="8915400" cy="5148470"/>
          </a:xfrm>
        </p:spPr>
        <p:txBody>
          <a:bodyPr>
            <a:normAutofit lnSpcReduction="10000"/>
          </a:bodyPr>
          <a:lstStyle/>
          <a:p>
            <a:r>
              <a:rPr lang="el-GR" dirty="0" smtClean="0">
                <a:solidFill>
                  <a:schemeClr val="accent1"/>
                </a:solidFill>
              </a:rPr>
              <a:t>Εισαγωγή στο </a:t>
            </a:r>
            <a:r>
              <a:rPr lang="en-US" dirty="0" smtClean="0">
                <a:solidFill>
                  <a:schemeClr val="accent1"/>
                </a:solidFill>
              </a:rPr>
              <a:t>Word</a:t>
            </a:r>
          </a:p>
          <a:p>
            <a:pPr>
              <a:lnSpc>
                <a:spcPct val="150000"/>
              </a:lnSpc>
            </a:pPr>
            <a:r>
              <a:rPr lang="el-GR" dirty="0" smtClean="0">
                <a:solidFill>
                  <a:schemeClr val="accent1"/>
                </a:solidFill>
              </a:rPr>
              <a:t>Δημιουργία νέου εγγράφου</a:t>
            </a:r>
          </a:p>
          <a:p>
            <a:pPr>
              <a:lnSpc>
                <a:spcPct val="150000"/>
              </a:lnSpc>
            </a:pPr>
            <a:r>
              <a:rPr lang="el-GR" dirty="0" smtClean="0">
                <a:solidFill>
                  <a:schemeClr val="accent1"/>
                </a:solidFill>
              </a:rPr>
              <a:t>Σύστημα βοήθειας</a:t>
            </a:r>
          </a:p>
          <a:p>
            <a:pPr>
              <a:lnSpc>
                <a:spcPct val="150000"/>
              </a:lnSpc>
            </a:pPr>
            <a:r>
              <a:rPr lang="el-GR" dirty="0" smtClean="0">
                <a:solidFill>
                  <a:schemeClr val="accent1"/>
                </a:solidFill>
              </a:rPr>
              <a:t>Μετακίνηση σε έγγραφο</a:t>
            </a:r>
          </a:p>
          <a:p>
            <a:pPr>
              <a:lnSpc>
                <a:spcPct val="150000"/>
              </a:lnSpc>
            </a:pPr>
            <a:r>
              <a:rPr lang="el-GR" dirty="0" smtClean="0">
                <a:solidFill>
                  <a:schemeClr val="accent1"/>
                </a:solidFill>
              </a:rPr>
              <a:t>Επιλογή κειμένου</a:t>
            </a:r>
          </a:p>
          <a:p>
            <a:pPr>
              <a:lnSpc>
                <a:spcPct val="150000"/>
              </a:lnSpc>
            </a:pPr>
            <a:r>
              <a:rPr lang="el-GR" dirty="0" smtClean="0">
                <a:solidFill>
                  <a:schemeClr val="accent1"/>
                </a:solidFill>
              </a:rPr>
              <a:t>Διαγραφή, μετακίνηση και αντιγραφή κειμένου</a:t>
            </a:r>
          </a:p>
          <a:p>
            <a:pPr>
              <a:lnSpc>
                <a:spcPct val="150000"/>
              </a:lnSpc>
            </a:pPr>
            <a:r>
              <a:rPr lang="el-GR" dirty="0" smtClean="0">
                <a:solidFill>
                  <a:schemeClr val="accent1"/>
                </a:solidFill>
              </a:rPr>
              <a:t>Μορφοποίηση χαρακτήρων και κειμένου</a:t>
            </a:r>
          </a:p>
          <a:p>
            <a:pPr>
              <a:lnSpc>
                <a:spcPct val="150000"/>
              </a:lnSpc>
            </a:pPr>
            <a:r>
              <a:rPr lang="el-GR" dirty="0" smtClean="0">
                <a:solidFill>
                  <a:schemeClr val="accent1"/>
                </a:solidFill>
              </a:rPr>
              <a:t>Στοίχιση παραγράφων και επισήμανση κειμένου</a:t>
            </a:r>
          </a:p>
          <a:p>
            <a:pPr>
              <a:lnSpc>
                <a:spcPct val="150000"/>
              </a:lnSpc>
            </a:pPr>
            <a:r>
              <a:rPr lang="el-GR" dirty="0" smtClean="0">
                <a:solidFill>
                  <a:schemeClr val="accent1"/>
                </a:solidFill>
              </a:rPr>
              <a:t>Ορθογραφικός έλεγχος και συλλαβισμός</a:t>
            </a:r>
          </a:p>
          <a:p>
            <a:pPr>
              <a:lnSpc>
                <a:spcPct val="150000"/>
              </a:lnSpc>
            </a:pPr>
            <a:r>
              <a:rPr lang="el-GR" dirty="0" smtClean="0">
                <a:solidFill>
                  <a:schemeClr val="accent1"/>
                </a:solidFill>
              </a:rPr>
              <a:t>Ρυθμίσεις περιθωρίων</a:t>
            </a:r>
            <a:endParaRPr lang="el-GR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89131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1"/>
                </a:solidFill>
              </a:rPr>
              <a:t>Περιεχόμενα</a:t>
            </a:r>
            <a:endParaRPr lang="el-GR" dirty="0">
              <a:solidFill>
                <a:schemeClr val="accent1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589212" y="1709530"/>
            <a:ext cx="8915400" cy="5148470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l-GR" dirty="0" smtClean="0">
                <a:solidFill>
                  <a:schemeClr val="accent1"/>
                </a:solidFill>
              </a:rPr>
              <a:t>Εσοχές, στηλοθέτες και στήλες</a:t>
            </a:r>
          </a:p>
          <a:p>
            <a:pPr>
              <a:lnSpc>
                <a:spcPct val="150000"/>
              </a:lnSpc>
            </a:pPr>
            <a:r>
              <a:rPr lang="el-GR" dirty="0" smtClean="0">
                <a:solidFill>
                  <a:schemeClr val="accent1"/>
                </a:solidFill>
              </a:rPr>
              <a:t>Λίστες</a:t>
            </a:r>
          </a:p>
          <a:p>
            <a:pPr>
              <a:lnSpc>
                <a:spcPct val="150000"/>
              </a:lnSpc>
            </a:pPr>
            <a:r>
              <a:rPr lang="el-GR" dirty="0" smtClean="0">
                <a:solidFill>
                  <a:schemeClr val="accent1"/>
                </a:solidFill>
              </a:rPr>
              <a:t>Πίνακες</a:t>
            </a:r>
          </a:p>
          <a:p>
            <a:pPr>
              <a:lnSpc>
                <a:spcPct val="150000"/>
              </a:lnSpc>
            </a:pPr>
            <a:r>
              <a:rPr lang="el-GR" dirty="0" smtClean="0">
                <a:solidFill>
                  <a:schemeClr val="accent1"/>
                </a:solidFill>
              </a:rPr>
              <a:t>Εκτύπωση και προεπισκόπηση εκτύπωσης</a:t>
            </a:r>
          </a:p>
          <a:p>
            <a:pPr>
              <a:lnSpc>
                <a:spcPct val="150000"/>
              </a:lnSpc>
            </a:pPr>
            <a:r>
              <a:rPr lang="el-GR" dirty="0" smtClean="0">
                <a:solidFill>
                  <a:schemeClr val="accent1"/>
                </a:solidFill>
              </a:rPr>
              <a:t>Μορφοποίηση χαρακτήρων και παραγράφων</a:t>
            </a:r>
          </a:p>
          <a:p>
            <a:pPr>
              <a:lnSpc>
                <a:spcPct val="150000"/>
              </a:lnSpc>
            </a:pPr>
            <a:r>
              <a:rPr lang="el-GR" dirty="0" smtClean="0">
                <a:solidFill>
                  <a:schemeClr val="accent1"/>
                </a:solidFill>
              </a:rPr>
              <a:t>Κεφαλίδες και υποσέλιδα</a:t>
            </a:r>
          </a:p>
          <a:p>
            <a:pPr>
              <a:lnSpc>
                <a:spcPct val="150000"/>
              </a:lnSpc>
            </a:pPr>
            <a:r>
              <a:rPr lang="el-GR" dirty="0" smtClean="0">
                <a:solidFill>
                  <a:schemeClr val="accent1"/>
                </a:solidFill>
              </a:rPr>
              <a:t>Διαμόρφωση σελίδων</a:t>
            </a:r>
          </a:p>
          <a:p>
            <a:pPr>
              <a:lnSpc>
                <a:spcPct val="150000"/>
              </a:lnSpc>
            </a:pPr>
            <a:r>
              <a:rPr lang="el-GR" dirty="0" smtClean="0">
                <a:solidFill>
                  <a:schemeClr val="accent1"/>
                </a:solidFill>
              </a:rPr>
              <a:t>Περιγράμματα και σκίαση</a:t>
            </a:r>
          </a:p>
          <a:p>
            <a:pPr>
              <a:lnSpc>
                <a:spcPct val="150000"/>
              </a:lnSpc>
            </a:pPr>
            <a:r>
              <a:rPr lang="el-GR" dirty="0" smtClean="0">
                <a:solidFill>
                  <a:schemeClr val="accent1"/>
                </a:solidFill>
              </a:rPr>
              <a:t>Εισαγωγή εικόνων</a:t>
            </a:r>
          </a:p>
          <a:p>
            <a:pPr>
              <a:lnSpc>
                <a:spcPct val="150000"/>
              </a:lnSpc>
            </a:pPr>
            <a:r>
              <a:rPr lang="el-GR" dirty="0" smtClean="0">
                <a:solidFill>
                  <a:schemeClr val="accent1"/>
                </a:solidFill>
              </a:rPr>
              <a:t>Πρότυπα</a:t>
            </a:r>
          </a:p>
          <a:p>
            <a:endParaRPr lang="el-GR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953797"/>
      </p:ext>
    </p:extLst>
  </p:cSld>
  <p:clrMapOvr>
    <a:masterClrMapping/>
  </p:clrMapOvr>
</p:sld>
</file>

<file path=ppt/theme/theme1.xml><?xml version="1.0" encoding="utf-8"?>
<a:theme xmlns:a="http://schemas.openxmlformats.org/drawingml/2006/main" name="Θρόισμα">
  <a:themeElements>
    <a:clrScheme name="Βιολετί ΙΙ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Θρόισμα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Θρόισμα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32</TotalTime>
  <Words>103</Words>
  <Application>Microsoft Office PowerPoint</Application>
  <PresentationFormat>Ευρεία οθόνη</PresentationFormat>
  <Paragraphs>29</Paragraphs>
  <Slides>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11" baseType="lpstr">
      <vt:lpstr>Arial</vt:lpstr>
      <vt:lpstr>Calibri</vt:lpstr>
      <vt:lpstr>Century Gothic</vt:lpstr>
      <vt:lpstr>Harlow Solid Italic</vt:lpstr>
      <vt:lpstr>Monotype Corsiva</vt:lpstr>
      <vt:lpstr>Wingdings 3</vt:lpstr>
      <vt:lpstr>Θρόισμα</vt:lpstr>
      <vt:lpstr>Word</vt:lpstr>
      <vt:lpstr>Τι είναι το Word</vt:lpstr>
      <vt:lpstr>Περιεχόμενα</vt:lpstr>
      <vt:lpstr>Περιεχόμενα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Word</dc:title>
  <dc:creator>ΑΝΤΩΝΗΣ ΔΟΝΤΣΙΔΗΣ</dc:creator>
  <cp:lastModifiedBy>ΑΝΤΩΝΗΣ ΔΟΝΤΣΙΔΗΣ</cp:lastModifiedBy>
  <cp:revision>4</cp:revision>
  <dcterms:created xsi:type="dcterms:W3CDTF">2021-11-17T21:10:35Z</dcterms:created>
  <dcterms:modified xsi:type="dcterms:W3CDTF">2021-11-17T21:43:01Z</dcterms:modified>
</cp:coreProperties>
</file>