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13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79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52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17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92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52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08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96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1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89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4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9340-44B6-4514-BFFF-397489AF8BE0}" type="datetimeFigureOut">
              <a:rPr lang="el-GR" smtClean="0"/>
              <a:t>8/11/2016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6B34-4BAC-4BB0-971F-EABAA7C0F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90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1001776"/>
            <a:ext cx="3743325" cy="229863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2496026"/>
            <a:ext cx="3352800" cy="36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3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995"/>
          <a:stretch/>
        </p:blipFill>
        <p:spPr>
          <a:xfrm>
            <a:off x="0" y="76200"/>
            <a:ext cx="9245187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4782" b="2029"/>
          <a:stretch/>
        </p:blipFill>
        <p:spPr>
          <a:xfrm>
            <a:off x="8292" y="0"/>
            <a:ext cx="9135708" cy="67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19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Προβολή στην οθόνη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Betty</dc:creator>
  <cp:lastModifiedBy>ΠΕΚ 2</cp:lastModifiedBy>
  <cp:revision>4</cp:revision>
  <dcterms:created xsi:type="dcterms:W3CDTF">2016-11-05T14:28:59Z</dcterms:created>
  <dcterms:modified xsi:type="dcterms:W3CDTF">2016-11-08T02:53:01Z</dcterms:modified>
</cp:coreProperties>
</file>