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3"/>
  </p:notesMasterIdLst>
  <p:sldIdLst>
    <p:sldId id="299" r:id="rId3"/>
    <p:sldId id="301" r:id="rId4"/>
    <p:sldId id="257" r:id="rId5"/>
    <p:sldId id="258" r:id="rId6"/>
    <p:sldId id="259" r:id="rId7"/>
    <p:sldId id="262" r:id="rId8"/>
    <p:sldId id="261" r:id="rId9"/>
    <p:sldId id="263" r:id="rId10"/>
    <p:sldId id="297" r:id="rId11"/>
    <p:sldId id="298" r:id="rId1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30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D6523-F201-4B1E-A77B-C8BB1D6C096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CD1BE-7A5E-4EF1-A6FB-113AAE223E2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CD1BE-7A5E-4EF1-A6FB-113AAE223E2A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2CD1BE-7A5E-4EF1-A6FB-113AAE223E2A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150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2CD1BE-7A5E-4EF1-A6FB-113AAE223E2A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752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fr/" TargetMode="External"/><Relationship Id="rId2" Type="http://schemas.openxmlformats.org/officeDocument/2006/relationships/hyperlink" Target="https://slidesgo.com/fr/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fr.freepik.com/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702875" y="-560675"/>
            <a:ext cx="9133500" cy="1349324"/>
            <a:chOff x="-702875" y="-560675"/>
            <a:chExt cx="9133500" cy="1349324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" name="Google Shape;11;p2"/>
            <p:cNvSpPr/>
            <p:nvPr/>
          </p:nvSpPr>
          <p:spPr>
            <a:xfrm>
              <a:off x="-702875" y="-56067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5601600" cy="24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9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9564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3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722787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702875" y="-560675"/>
            <a:ext cx="9133500" cy="1349324"/>
            <a:chOff x="-702875" y="-560675"/>
            <a:chExt cx="9133500" cy="1349324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" name="Google Shape;11;p2"/>
            <p:cNvSpPr/>
            <p:nvPr/>
          </p:nvSpPr>
          <p:spPr>
            <a:xfrm>
              <a:off x="-702875" y="-56067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5601600" cy="24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9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998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3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720000" y="241440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601375"/>
            <a:ext cx="17160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720000" y="3167125"/>
            <a:ext cx="506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2683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291950"/>
            <a:ext cx="4191300" cy="152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Albert Sans Light"/>
              <a:buChar char="●"/>
              <a:defRPr sz="1200"/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 sz="1200"/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■"/>
              <a:defRPr sz="1200"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●"/>
              <a:defRPr sz="1200"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○"/>
              <a:defRPr sz="1200"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■"/>
              <a:defRPr sz="1200"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●"/>
              <a:defRPr sz="1200"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○"/>
              <a:defRPr sz="1200"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0420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5055279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2"/>
          </p:nvPr>
        </p:nvSpPr>
        <p:spPr>
          <a:xfrm>
            <a:off x="1583300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5055275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4"/>
          </p:nvPr>
        </p:nvSpPr>
        <p:spPr>
          <a:xfrm>
            <a:off x="1583300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/>
          </a:p>
        </p:txBody>
      </p:sp>
      <p:cxnSp>
        <p:nvCxnSpPr>
          <p:cNvPr id="27" name="Google Shape;27;p5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858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9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31" name="Google Shape;31;p6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223559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716550" y="615700"/>
            <a:ext cx="7714200" cy="95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ubTitle" idx="1"/>
          </p:nvPr>
        </p:nvSpPr>
        <p:spPr>
          <a:xfrm>
            <a:off x="716550" y="1569525"/>
            <a:ext cx="7184400" cy="29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Unbounded"/>
              <a:buAutoNum type="arabicPeriod"/>
              <a:defRPr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9pPr>
          </a:lstStyle>
          <a:p>
            <a:endParaRPr/>
          </a:p>
        </p:txBody>
      </p:sp>
      <p:cxnSp>
        <p:nvCxnSpPr>
          <p:cNvPr id="35" name="Google Shape;35;p7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83783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1330575" y="1307100"/>
            <a:ext cx="6483000" cy="252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cxnSp>
        <p:nvCxnSpPr>
          <p:cNvPr id="38" name="Google Shape;38;p8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084097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9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222825" y="845150"/>
            <a:ext cx="4704900" cy="18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876575" y="2683737"/>
            <a:ext cx="3384300" cy="8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5873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785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604255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8780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3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30069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subTitle" idx="1"/>
          </p:nvPr>
        </p:nvSpPr>
        <p:spPr>
          <a:xfrm>
            <a:off x="720000" y="1146700"/>
            <a:ext cx="4626000" cy="9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5" name="Google Shape;55;p14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93430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702875" y="-560675"/>
            <a:ext cx="10033186" cy="6085324"/>
            <a:chOff x="-702875" y="-560675"/>
            <a:chExt cx="10033186" cy="6085324"/>
          </a:xfrm>
        </p:grpSpPr>
        <p:cxnSp>
          <p:nvCxnSpPr>
            <p:cNvPr id="59" name="Google Shape;59;p15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0" name="Google Shape;60;p15"/>
            <p:cNvSpPr/>
            <p:nvPr/>
          </p:nvSpPr>
          <p:spPr>
            <a:xfrm>
              <a:off x="7914200" y="417532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5"/>
            <p:cNvSpPr/>
            <p:nvPr/>
          </p:nvSpPr>
          <p:spPr>
            <a:xfrm>
              <a:off x="-702875" y="-56067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713251" y="691900"/>
            <a:ext cx="4560300" cy="7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1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ubTitle" idx="1"/>
          </p:nvPr>
        </p:nvSpPr>
        <p:spPr>
          <a:xfrm>
            <a:off x="713226" y="1383750"/>
            <a:ext cx="4560300" cy="11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/>
          <p:nvPr/>
        </p:nvSpPr>
        <p:spPr>
          <a:xfrm>
            <a:off x="713225" y="3377350"/>
            <a:ext cx="4802700" cy="7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fr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CRÉDITS : </a:t>
            </a:r>
            <a:r>
              <a:rPr lang="fr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Ce modèle de présentation a été créé par</a:t>
            </a:r>
            <a:r>
              <a:rPr lang="fr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fr" sz="1200" b="1" u="sng">
                <a:solidFill>
                  <a:schemeClr val="hlink"/>
                </a:solidFill>
                <a:latin typeface="Albert Sans"/>
                <a:ea typeface="Albert Sans"/>
                <a:cs typeface="Albert Sans"/>
                <a:sym typeface="Albert Sans"/>
                <a:hlinkClick r:id="rId2"/>
              </a:rPr>
              <a:t>Slidesgo</a:t>
            </a:r>
            <a:r>
              <a:rPr lang="fr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, </a:t>
            </a:r>
            <a:r>
              <a:rPr lang="fr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comprenant des icônes de</a:t>
            </a:r>
            <a:r>
              <a:rPr lang="fr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fr" sz="1200" b="1" u="sng">
                <a:solidFill>
                  <a:schemeClr val="hlink"/>
                </a:solidFill>
                <a:latin typeface="Albert Sans"/>
                <a:ea typeface="Albert Sans"/>
                <a:cs typeface="Albert Sans"/>
                <a:sym typeface="Albert Sans"/>
                <a:hlinkClick r:id="rId3"/>
              </a:rPr>
              <a:t>Flaticon</a:t>
            </a:r>
            <a:r>
              <a:rPr lang="fr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, </a:t>
            </a:r>
            <a:r>
              <a:rPr lang="fr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des infographies et des images de</a:t>
            </a:r>
            <a:r>
              <a:rPr lang="fr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fr" sz="1200" b="1" u="sng">
                <a:solidFill>
                  <a:schemeClr val="hlink"/>
                </a:solidFill>
                <a:latin typeface="Albert Sans"/>
                <a:ea typeface="Albert Sans"/>
                <a:cs typeface="Albert Sans"/>
                <a:sym typeface="Albert Sans"/>
                <a:hlinkClick r:id="rId4"/>
              </a:rPr>
              <a:t>Freepik</a:t>
            </a:r>
            <a:r>
              <a:rPr lang="fr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et du contenu par </a:t>
            </a:r>
            <a:r>
              <a:rPr lang="fr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Sandra Medina</a:t>
            </a:r>
            <a:endParaRPr sz="1200" b="1">
              <a:solidFill>
                <a:schemeClr val="accent3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  <p:extLst>
      <p:ext uri="{BB962C8B-B14F-4D97-AF65-F5344CB8AC3E}">
        <p14:creationId xmlns:p14="http://schemas.microsoft.com/office/powerpoint/2010/main" val="2171944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6"/>
          <p:cNvGrpSpPr/>
          <p:nvPr/>
        </p:nvGrpSpPr>
        <p:grpSpPr>
          <a:xfrm>
            <a:off x="714450" y="336750"/>
            <a:ext cx="7716175" cy="4470000"/>
            <a:chOff x="714450" y="336750"/>
            <a:chExt cx="7716175" cy="4470000"/>
          </a:xfrm>
        </p:grpSpPr>
        <p:cxnSp>
          <p:nvCxnSpPr>
            <p:cNvPr id="67" name="Google Shape;67;p16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16"/>
            <p:cNvCxnSpPr/>
            <p:nvPr/>
          </p:nvCxnSpPr>
          <p:spPr>
            <a:xfrm>
              <a:off x="715525" y="33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16"/>
            <p:cNvCxnSpPr/>
            <p:nvPr/>
          </p:nvCxnSpPr>
          <p:spPr>
            <a:xfrm>
              <a:off x="714450" y="480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16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976814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7"/>
          <p:cNvGrpSpPr/>
          <p:nvPr/>
        </p:nvGrpSpPr>
        <p:grpSpPr>
          <a:xfrm>
            <a:off x="714450" y="539500"/>
            <a:ext cx="7716175" cy="4064500"/>
            <a:chOff x="714450" y="539500"/>
            <a:chExt cx="7716175" cy="4064500"/>
          </a:xfrm>
        </p:grpSpPr>
        <p:cxnSp>
          <p:nvCxnSpPr>
            <p:cNvPr id="73" name="Google Shape;73;p17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17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81946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8FF8-E8E3-4E81-B1BA-0F71DF9EBC78}" type="datetimeFigureOut">
              <a:rPr lang="el-GR" smtClean="0"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268B2-CD69-463C-A3CD-41925848A8B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50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Unbounded"/>
              <a:buNone/>
              <a:defRPr sz="3500" b="1">
                <a:solidFill>
                  <a:schemeClr val="accent3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889134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haidonatsi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5601600" cy="1088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Révision</a:t>
            </a:r>
            <a:endParaRPr dirty="0"/>
          </a:p>
        </p:txBody>
      </p:sp>
      <p:grpSp>
        <p:nvGrpSpPr>
          <p:cNvPr id="86" name="Google Shape;86;p21"/>
          <p:cNvGrpSpPr/>
          <p:nvPr/>
        </p:nvGrpSpPr>
        <p:grpSpPr>
          <a:xfrm rot="-5400000">
            <a:off x="6840238" y="-115216"/>
            <a:ext cx="686675" cy="2494400"/>
            <a:chOff x="7337188" y="695250"/>
            <a:chExt cx="686675" cy="2494400"/>
          </a:xfrm>
        </p:grpSpPr>
        <p:grpSp>
          <p:nvGrpSpPr>
            <p:cNvPr id="87" name="Google Shape;87;p21"/>
            <p:cNvGrpSpPr/>
            <p:nvPr/>
          </p:nvGrpSpPr>
          <p:grpSpPr>
            <a:xfrm>
              <a:off x="7337188" y="1602000"/>
              <a:ext cx="686675" cy="686625"/>
              <a:chOff x="2500200" y="1600050"/>
              <a:chExt cx="686675" cy="686625"/>
            </a:xfrm>
          </p:grpSpPr>
          <p:sp>
            <p:nvSpPr>
              <p:cNvPr id="88" name="Google Shape;88;p21"/>
              <p:cNvSpPr/>
              <p:nvPr/>
            </p:nvSpPr>
            <p:spPr>
              <a:xfrm>
                <a:off x="2500200" y="1600050"/>
                <a:ext cx="686675" cy="686625"/>
              </a:xfrm>
              <a:custGeom>
                <a:avLst/>
                <a:gdLst/>
                <a:ahLst/>
                <a:cxnLst/>
                <a:rect l="l" t="t" r="r" b="b"/>
                <a:pathLst>
                  <a:path w="27467" h="27465" extrusionOk="0">
                    <a:moveTo>
                      <a:pt x="13734" y="0"/>
                    </a:moveTo>
                    <a:cubicBezTo>
                      <a:pt x="6127" y="0"/>
                      <a:pt x="1" y="6124"/>
                      <a:pt x="1" y="13731"/>
                    </a:cubicBezTo>
                    <a:lnTo>
                      <a:pt x="1" y="13734"/>
                    </a:lnTo>
                    <a:cubicBezTo>
                      <a:pt x="1" y="21341"/>
                      <a:pt x="6127" y="27464"/>
                      <a:pt x="13734" y="27464"/>
                    </a:cubicBezTo>
                    <a:cubicBezTo>
                      <a:pt x="21341" y="27464"/>
                      <a:pt x="27467" y="21341"/>
                      <a:pt x="27467" y="13734"/>
                    </a:cubicBezTo>
                    <a:lnTo>
                      <a:pt x="27467" y="13731"/>
                    </a:lnTo>
                    <a:cubicBezTo>
                      <a:pt x="27467" y="6124"/>
                      <a:pt x="21341" y="0"/>
                      <a:pt x="137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1"/>
              <p:cNvSpPr/>
              <p:nvPr/>
            </p:nvSpPr>
            <p:spPr>
              <a:xfrm>
                <a:off x="2507275" y="1600425"/>
                <a:ext cx="672525" cy="685875"/>
              </a:xfrm>
              <a:custGeom>
                <a:avLst/>
                <a:gdLst/>
                <a:ahLst/>
                <a:cxnLst/>
                <a:rect l="l" t="t" r="r" b="b"/>
                <a:pathLst>
                  <a:path w="26901" h="27435" extrusionOk="0">
                    <a:moveTo>
                      <a:pt x="13107" y="1"/>
                    </a:moveTo>
                    <a:lnTo>
                      <a:pt x="13107" y="12218"/>
                    </a:lnTo>
                    <a:lnTo>
                      <a:pt x="7804" y="1212"/>
                    </a:lnTo>
                    <a:lnTo>
                      <a:pt x="7184" y="1510"/>
                    </a:lnTo>
                    <a:lnTo>
                      <a:pt x="12489" y="12516"/>
                    </a:lnTo>
                    <a:lnTo>
                      <a:pt x="2933" y="4906"/>
                    </a:lnTo>
                    <a:lnTo>
                      <a:pt x="2504" y="5443"/>
                    </a:lnTo>
                    <a:lnTo>
                      <a:pt x="12061" y="13048"/>
                    </a:lnTo>
                    <a:lnTo>
                      <a:pt x="153" y="10336"/>
                    </a:lnTo>
                    <a:lnTo>
                      <a:pt x="1" y="11004"/>
                    </a:lnTo>
                    <a:lnTo>
                      <a:pt x="11911" y="13719"/>
                    </a:lnTo>
                    <a:lnTo>
                      <a:pt x="3" y="16446"/>
                    </a:lnTo>
                    <a:lnTo>
                      <a:pt x="157" y="17114"/>
                    </a:lnTo>
                    <a:lnTo>
                      <a:pt x="12061" y="14389"/>
                    </a:lnTo>
                    <a:lnTo>
                      <a:pt x="12061" y="14389"/>
                    </a:lnTo>
                    <a:lnTo>
                      <a:pt x="2513" y="22004"/>
                    </a:lnTo>
                    <a:lnTo>
                      <a:pt x="2942" y="22540"/>
                    </a:lnTo>
                    <a:lnTo>
                      <a:pt x="12491" y="14921"/>
                    </a:lnTo>
                    <a:lnTo>
                      <a:pt x="12491" y="14921"/>
                    </a:lnTo>
                    <a:lnTo>
                      <a:pt x="7197" y="25931"/>
                    </a:lnTo>
                    <a:lnTo>
                      <a:pt x="7814" y="26229"/>
                    </a:lnTo>
                    <a:lnTo>
                      <a:pt x="13107" y="15222"/>
                    </a:lnTo>
                    <a:lnTo>
                      <a:pt x="13107" y="27434"/>
                    </a:lnTo>
                    <a:lnTo>
                      <a:pt x="13794" y="27434"/>
                    </a:lnTo>
                    <a:lnTo>
                      <a:pt x="13794" y="15220"/>
                    </a:lnTo>
                    <a:lnTo>
                      <a:pt x="19100" y="26222"/>
                    </a:lnTo>
                    <a:lnTo>
                      <a:pt x="19718" y="25924"/>
                    </a:lnTo>
                    <a:lnTo>
                      <a:pt x="14412" y="14921"/>
                    </a:lnTo>
                    <a:lnTo>
                      <a:pt x="23969" y="22529"/>
                    </a:lnTo>
                    <a:lnTo>
                      <a:pt x="24397" y="21994"/>
                    </a:lnTo>
                    <a:lnTo>
                      <a:pt x="14841" y="14386"/>
                    </a:lnTo>
                    <a:lnTo>
                      <a:pt x="26749" y="17101"/>
                    </a:lnTo>
                    <a:lnTo>
                      <a:pt x="26901" y="16431"/>
                    </a:lnTo>
                    <a:lnTo>
                      <a:pt x="14991" y="13716"/>
                    </a:lnTo>
                    <a:lnTo>
                      <a:pt x="26899" y="10991"/>
                    </a:lnTo>
                    <a:lnTo>
                      <a:pt x="26747" y="10321"/>
                    </a:lnTo>
                    <a:lnTo>
                      <a:pt x="14841" y="13048"/>
                    </a:lnTo>
                    <a:lnTo>
                      <a:pt x="24388" y="5430"/>
                    </a:lnTo>
                    <a:lnTo>
                      <a:pt x="23960" y="4895"/>
                    </a:lnTo>
                    <a:lnTo>
                      <a:pt x="14410" y="12513"/>
                    </a:lnTo>
                    <a:lnTo>
                      <a:pt x="19705" y="1504"/>
                    </a:lnTo>
                    <a:lnTo>
                      <a:pt x="19087" y="1206"/>
                    </a:lnTo>
                    <a:lnTo>
                      <a:pt x="13794" y="12213"/>
                    </a:lnTo>
                    <a:lnTo>
                      <a:pt x="1379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0" name="Google Shape;90;p21"/>
            <p:cNvGrpSpPr/>
            <p:nvPr/>
          </p:nvGrpSpPr>
          <p:grpSpPr>
            <a:xfrm>
              <a:off x="7337188" y="695250"/>
              <a:ext cx="686675" cy="686700"/>
              <a:chOff x="2418150" y="474725"/>
              <a:chExt cx="686675" cy="686700"/>
            </a:xfrm>
          </p:grpSpPr>
          <p:sp>
            <p:nvSpPr>
              <p:cNvPr id="91" name="Google Shape;91;p21"/>
              <p:cNvSpPr/>
              <p:nvPr/>
            </p:nvSpPr>
            <p:spPr>
              <a:xfrm>
                <a:off x="2418150" y="474725"/>
                <a:ext cx="686675" cy="686700"/>
              </a:xfrm>
              <a:custGeom>
                <a:avLst/>
                <a:gdLst/>
                <a:ahLst/>
                <a:cxnLst/>
                <a:rect l="l" t="t" r="r" b="b"/>
                <a:pathLst>
                  <a:path w="27467" h="27468" extrusionOk="0">
                    <a:moveTo>
                      <a:pt x="13733" y="1"/>
                    </a:moveTo>
                    <a:cubicBezTo>
                      <a:pt x="13505" y="1"/>
                      <a:pt x="13276" y="5"/>
                      <a:pt x="13048" y="18"/>
                    </a:cubicBezTo>
                    <a:cubicBezTo>
                      <a:pt x="12565" y="40"/>
                      <a:pt x="12091" y="88"/>
                      <a:pt x="11621" y="164"/>
                    </a:cubicBezTo>
                    <a:cubicBezTo>
                      <a:pt x="9480" y="493"/>
                      <a:pt x="7503" y="1319"/>
                      <a:pt x="5811" y="2516"/>
                    </a:cubicBezTo>
                    <a:cubicBezTo>
                      <a:pt x="5388" y="2814"/>
                      <a:pt x="4980" y="3138"/>
                      <a:pt x="4597" y="3482"/>
                    </a:cubicBezTo>
                    <a:cubicBezTo>
                      <a:pt x="4401" y="3658"/>
                      <a:pt x="4207" y="3838"/>
                      <a:pt x="4022" y="4021"/>
                    </a:cubicBezTo>
                    <a:cubicBezTo>
                      <a:pt x="2665" y="5381"/>
                      <a:pt x="1592" y="7023"/>
                      <a:pt x="899" y="8853"/>
                    </a:cubicBezTo>
                    <a:cubicBezTo>
                      <a:pt x="727" y="9292"/>
                      <a:pt x="581" y="9744"/>
                      <a:pt x="459" y="10206"/>
                    </a:cubicBezTo>
                    <a:cubicBezTo>
                      <a:pt x="163" y="11322"/>
                      <a:pt x="4" y="12494"/>
                      <a:pt x="0" y="13704"/>
                    </a:cubicBezTo>
                    <a:lnTo>
                      <a:pt x="0" y="13734"/>
                    </a:lnTo>
                    <a:cubicBezTo>
                      <a:pt x="0" y="14384"/>
                      <a:pt x="46" y="15026"/>
                      <a:pt x="133" y="15651"/>
                    </a:cubicBezTo>
                    <a:cubicBezTo>
                      <a:pt x="524" y="18431"/>
                      <a:pt x="1745" y="20945"/>
                      <a:pt x="3539" y="22931"/>
                    </a:cubicBezTo>
                    <a:cubicBezTo>
                      <a:pt x="3692" y="23108"/>
                      <a:pt x="3855" y="23279"/>
                      <a:pt x="4022" y="23445"/>
                    </a:cubicBezTo>
                    <a:cubicBezTo>
                      <a:pt x="4303" y="23728"/>
                      <a:pt x="4594" y="23991"/>
                      <a:pt x="4897" y="24245"/>
                    </a:cubicBezTo>
                    <a:cubicBezTo>
                      <a:pt x="5754" y="24965"/>
                      <a:pt x="6702" y="25585"/>
                      <a:pt x="7718" y="26081"/>
                    </a:cubicBezTo>
                    <a:cubicBezTo>
                      <a:pt x="8386" y="26408"/>
                      <a:pt x="9080" y="26680"/>
                      <a:pt x="9800" y="26891"/>
                    </a:cubicBezTo>
                    <a:cubicBezTo>
                      <a:pt x="11044" y="27265"/>
                      <a:pt x="12367" y="27467"/>
                      <a:pt x="13733" y="27467"/>
                    </a:cubicBezTo>
                    <a:cubicBezTo>
                      <a:pt x="14629" y="27467"/>
                      <a:pt x="15504" y="27378"/>
                      <a:pt x="16352" y="27217"/>
                    </a:cubicBezTo>
                    <a:cubicBezTo>
                      <a:pt x="16813" y="27128"/>
                      <a:pt x="17272" y="27015"/>
                      <a:pt x="17716" y="26878"/>
                    </a:cubicBezTo>
                    <a:cubicBezTo>
                      <a:pt x="19389" y="26373"/>
                      <a:pt x="20927" y="25555"/>
                      <a:pt x="22263" y="24500"/>
                    </a:cubicBezTo>
                    <a:cubicBezTo>
                      <a:pt x="22619" y="24215"/>
                      <a:pt x="22957" y="23921"/>
                      <a:pt x="23279" y="23604"/>
                    </a:cubicBezTo>
                    <a:cubicBezTo>
                      <a:pt x="23335" y="23556"/>
                      <a:pt x="23392" y="23499"/>
                      <a:pt x="23446" y="23445"/>
                    </a:cubicBezTo>
                    <a:cubicBezTo>
                      <a:pt x="24645" y="22242"/>
                      <a:pt x="25626" y="20817"/>
                      <a:pt x="26320" y="19235"/>
                    </a:cubicBezTo>
                    <a:cubicBezTo>
                      <a:pt x="26535" y="18744"/>
                      <a:pt x="26724" y="18235"/>
                      <a:pt x="26881" y="17706"/>
                    </a:cubicBezTo>
                    <a:cubicBezTo>
                      <a:pt x="27264" y="16449"/>
                      <a:pt x="27466" y="15118"/>
                      <a:pt x="27466" y="13734"/>
                    </a:cubicBezTo>
                    <a:cubicBezTo>
                      <a:pt x="27466" y="11239"/>
                      <a:pt x="26798" y="8896"/>
                      <a:pt x="25635" y="6879"/>
                    </a:cubicBezTo>
                    <a:cubicBezTo>
                      <a:pt x="25036" y="5842"/>
                      <a:pt x="24308" y="4891"/>
                      <a:pt x="23472" y="4049"/>
                    </a:cubicBezTo>
                    <a:cubicBezTo>
                      <a:pt x="20984" y="1548"/>
                      <a:pt x="17540" y="1"/>
                      <a:pt x="137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2" name="Google Shape;92;p21"/>
              <p:cNvGrpSpPr/>
              <p:nvPr/>
            </p:nvGrpSpPr>
            <p:grpSpPr>
              <a:xfrm>
                <a:off x="2418200" y="475175"/>
                <a:ext cx="671975" cy="679975"/>
                <a:chOff x="2418200" y="475175"/>
                <a:chExt cx="671975" cy="679975"/>
              </a:xfrm>
            </p:grpSpPr>
            <p:sp>
              <p:nvSpPr>
                <p:cNvPr id="93" name="Google Shape;93;p21"/>
                <p:cNvSpPr/>
                <p:nvPr/>
              </p:nvSpPr>
              <p:spPr>
                <a:xfrm>
                  <a:off x="2506625" y="1043250"/>
                  <a:ext cx="158650" cy="103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6" h="4150" extrusionOk="0">
                      <a:moveTo>
                        <a:pt x="438" y="0"/>
                      </a:moveTo>
                      <a:cubicBezTo>
                        <a:pt x="272" y="0"/>
                        <a:pt x="116" y="73"/>
                        <a:pt x="0" y="190"/>
                      </a:cubicBezTo>
                      <a:cubicBezTo>
                        <a:pt x="153" y="367"/>
                        <a:pt x="316" y="538"/>
                        <a:pt x="483" y="704"/>
                      </a:cubicBezTo>
                      <a:cubicBezTo>
                        <a:pt x="764" y="987"/>
                        <a:pt x="1053" y="1250"/>
                        <a:pt x="1358" y="1504"/>
                      </a:cubicBezTo>
                      <a:cubicBezTo>
                        <a:pt x="1995" y="1663"/>
                        <a:pt x="2570" y="1957"/>
                        <a:pt x="3133" y="2379"/>
                      </a:cubicBezTo>
                      <a:cubicBezTo>
                        <a:pt x="3457" y="2625"/>
                        <a:pt x="3823" y="2968"/>
                        <a:pt x="4131" y="3288"/>
                      </a:cubicBezTo>
                      <a:cubicBezTo>
                        <a:pt x="4149" y="3306"/>
                        <a:pt x="4162" y="3323"/>
                        <a:pt x="4179" y="3340"/>
                      </a:cubicBezTo>
                      <a:cubicBezTo>
                        <a:pt x="4847" y="3667"/>
                        <a:pt x="5541" y="3939"/>
                        <a:pt x="6261" y="4150"/>
                      </a:cubicBezTo>
                      <a:cubicBezTo>
                        <a:pt x="6346" y="3934"/>
                        <a:pt x="6318" y="3680"/>
                        <a:pt x="6102" y="3464"/>
                      </a:cubicBezTo>
                      <a:cubicBezTo>
                        <a:pt x="5726" y="3086"/>
                        <a:pt x="5413" y="2642"/>
                        <a:pt x="5041" y="2259"/>
                      </a:cubicBezTo>
                      <a:cubicBezTo>
                        <a:pt x="4645" y="1857"/>
                        <a:pt x="4214" y="1483"/>
                        <a:pt x="3757" y="1148"/>
                      </a:cubicBezTo>
                      <a:cubicBezTo>
                        <a:pt x="2776" y="436"/>
                        <a:pt x="1669" y="71"/>
                        <a:pt x="466" y="1"/>
                      </a:cubicBezTo>
                      <a:cubicBezTo>
                        <a:pt x="457" y="1"/>
                        <a:pt x="447" y="0"/>
                        <a:pt x="43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" name="Google Shape;94;p21"/>
                <p:cNvSpPr/>
                <p:nvPr/>
              </p:nvSpPr>
              <p:spPr>
                <a:xfrm>
                  <a:off x="2418200" y="817175"/>
                  <a:ext cx="442875" cy="33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15" h="13519" extrusionOk="0">
                      <a:moveTo>
                        <a:pt x="72" y="0"/>
                      </a:moveTo>
                      <a:cubicBezTo>
                        <a:pt x="48" y="0"/>
                        <a:pt x="24" y="2"/>
                        <a:pt x="0" y="6"/>
                      </a:cubicBezTo>
                      <a:lnTo>
                        <a:pt x="0" y="36"/>
                      </a:lnTo>
                      <a:cubicBezTo>
                        <a:pt x="0" y="686"/>
                        <a:pt x="44" y="1328"/>
                        <a:pt x="131" y="1953"/>
                      </a:cubicBezTo>
                      <a:cubicBezTo>
                        <a:pt x="1103" y="3160"/>
                        <a:pt x="2117" y="4343"/>
                        <a:pt x="3361" y="5274"/>
                      </a:cubicBezTo>
                      <a:cubicBezTo>
                        <a:pt x="4934" y="6451"/>
                        <a:pt x="6670" y="6782"/>
                        <a:pt x="8582" y="6971"/>
                      </a:cubicBezTo>
                      <a:cubicBezTo>
                        <a:pt x="10409" y="7152"/>
                        <a:pt x="12097" y="7613"/>
                        <a:pt x="13477" y="8892"/>
                      </a:cubicBezTo>
                      <a:cubicBezTo>
                        <a:pt x="14856" y="10169"/>
                        <a:pt x="15437" y="11927"/>
                        <a:pt x="16350" y="13519"/>
                      </a:cubicBezTo>
                      <a:cubicBezTo>
                        <a:pt x="16811" y="13430"/>
                        <a:pt x="17270" y="13317"/>
                        <a:pt x="17714" y="13180"/>
                      </a:cubicBezTo>
                      <a:lnTo>
                        <a:pt x="17712" y="13180"/>
                      </a:lnTo>
                      <a:cubicBezTo>
                        <a:pt x="17699" y="13127"/>
                        <a:pt x="17673" y="13075"/>
                        <a:pt x="17642" y="13021"/>
                      </a:cubicBezTo>
                      <a:cubicBezTo>
                        <a:pt x="16659" y="11378"/>
                        <a:pt x="16061" y="9555"/>
                        <a:pt x="14686" y="8161"/>
                      </a:cubicBezTo>
                      <a:cubicBezTo>
                        <a:pt x="13411" y="6864"/>
                        <a:pt x="11741" y="6038"/>
                        <a:pt x="9953" y="5766"/>
                      </a:cubicBezTo>
                      <a:cubicBezTo>
                        <a:pt x="8967" y="5618"/>
                        <a:pt x="7966" y="5590"/>
                        <a:pt x="6990" y="5411"/>
                      </a:cubicBezTo>
                      <a:cubicBezTo>
                        <a:pt x="6020" y="5231"/>
                        <a:pt x="5145" y="4861"/>
                        <a:pt x="4331" y="4298"/>
                      </a:cubicBezTo>
                      <a:cubicBezTo>
                        <a:pt x="2811" y="3236"/>
                        <a:pt x="1638" y="1674"/>
                        <a:pt x="501" y="234"/>
                      </a:cubicBezTo>
                      <a:cubicBezTo>
                        <a:pt x="371" y="71"/>
                        <a:pt x="220" y="0"/>
                        <a:pt x="7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" name="Google Shape;95;p21"/>
                <p:cNvSpPr/>
                <p:nvPr/>
              </p:nvSpPr>
              <p:spPr>
                <a:xfrm>
                  <a:off x="2429625" y="696025"/>
                  <a:ext cx="570500" cy="391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20" h="15648" extrusionOk="0">
                      <a:moveTo>
                        <a:pt x="437" y="1"/>
                      </a:moveTo>
                      <a:cubicBezTo>
                        <a:pt x="268" y="440"/>
                        <a:pt x="122" y="892"/>
                        <a:pt x="0" y="1354"/>
                      </a:cubicBezTo>
                      <a:cubicBezTo>
                        <a:pt x="1375" y="2557"/>
                        <a:pt x="2952" y="3507"/>
                        <a:pt x="4649" y="4188"/>
                      </a:cubicBezTo>
                      <a:cubicBezTo>
                        <a:pt x="6402" y="4895"/>
                        <a:pt x="8256" y="5189"/>
                        <a:pt x="10116" y="5480"/>
                      </a:cubicBezTo>
                      <a:cubicBezTo>
                        <a:pt x="11843" y="5748"/>
                        <a:pt x="13648" y="6002"/>
                        <a:pt x="15247" y="6755"/>
                      </a:cubicBezTo>
                      <a:cubicBezTo>
                        <a:pt x="16922" y="7536"/>
                        <a:pt x="18069" y="8824"/>
                        <a:pt x="18961" y="10423"/>
                      </a:cubicBezTo>
                      <a:cubicBezTo>
                        <a:pt x="19924" y="12146"/>
                        <a:pt x="20592" y="14071"/>
                        <a:pt x="21804" y="15648"/>
                      </a:cubicBezTo>
                      <a:cubicBezTo>
                        <a:pt x="22160" y="15363"/>
                        <a:pt x="22498" y="15069"/>
                        <a:pt x="22820" y="14752"/>
                      </a:cubicBezTo>
                      <a:cubicBezTo>
                        <a:pt x="22815" y="14743"/>
                        <a:pt x="22811" y="14739"/>
                        <a:pt x="22807" y="14730"/>
                      </a:cubicBezTo>
                      <a:cubicBezTo>
                        <a:pt x="21725" y="13342"/>
                        <a:pt x="21127" y="11565"/>
                        <a:pt x="20301" y="10022"/>
                      </a:cubicBezTo>
                      <a:cubicBezTo>
                        <a:pt x="19443" y="8432"/>
                        <a:pt x="18349" y="6988"/>
                        <a:pt x="16790" y="6028"/>
                      </a:cubicBezTo>
                      <a:cubicBezTo>
                        <a:pt x="13666" y="4112"/>
                        <a:pt x="9815" y="4356"/>
                        <a:pt x="6393" y="3353"/>
                      </a:cubicBezTo>
                      <a:cubicBezTo>
                        <a:pt x="4292" y="2733"/>
                        <a:pt x="2315" y="1630"/>
                        <a:pt x="698" y="148"/>
                      </a:cubicBezTo>
                      <a:cubicBezTo>
                        <a:pt x="618" y="74"/>
                        <a:pt x="527" y="22"/>
                        <a:pt x="43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" name="Google Shape;96;p21"/>
                <p:cNvSpPr/>
                <p:nvPr/>
              </p:nvSpPr>
              <p:spPr>
                <a:xfrm>
                  <a:off x="2533050" y="537600"/>
                  <a:ext cx="557125" cy="41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85" h="16721" extrusionOk="0">
                      <a:moveTo>
                        <a:pt x="1215" y="1"/>
                      </a:moveTo>
                      <a:cubicBezTo>
                        <a:pt x="792" y="299"/>
                        <a:pt x="384" y="623"/>
                        <a:pt x="1" y="967"/>
                      </a:cubicBezTo>
                      <a:cubicBezTo>
                        <a:pt x="77" y="1064"/>
                        <a:pt x="194" y="1143"/>
                        <a:pt x="349" y="1182"/>
                      </a:cubicBezTo>
                      <a:cubicBezTo>
                        <a:pt x="2054" y="1630"/>
                        <a:pt x="4092" y="2104"/>
                        <a:pt x="5261" y="3538"/>
                      </a:cubicBezTo>
                      <a:cubicBezTo>
                        <a:pt x="5898" y="4323"/>
                        <a:pt x="6009" y="5348"/>
                        <a:pt x="6396" y="6253"/>
                      </a:cubicBezTo>
                      <a:cubicBezTo>
                        <a:pt x="6746" y="7084"/>
                        <a:pt x="7349" y="7751"/>
                        <a:pt x="8158" y="8160"/>
                      </a:cubicBezTo>
                      <a:cubicBezTo>
                        <a:pt x="9160" y="8662"/>
                        <a:pt x="10263" y="8778"/>
                        <a:pt x="11371" y="8778"/>
                      </a:cubicBezTo>
                      <a:cubicBezTo>
                        <a:pt x="12060" y="8778"/>
                        <a:pt x="12752" y="8733"/>
                        <a:pt x="13423" y="8709"/>
                      </a:cubicBezTo>
                      <a:cubicBezTo>
                        <a:pt x="13624" y="8702"/>
                        <a:pt x="13830" y="8697"/>
                        <a:pt x="14039" y="8697"/>
                      </a:cubicBezTo>
                      <a:cubicBezTo>
                        <a:pt x="15638" y="8697"/>
                        <a:pt x="17403" y="8945"/>
                        <a:pt x="18580" y="10068"/>
                      </a:cubicBezTo>
                      <a:cubicBezTo>
                        <a:pt x="19433" y="10875"/>
                        <a:pt x="19764" y="12002"/>
                        <a:pt x="20070" y="13101"/>
                      </a:cubicBezTo>
                      <a:cubicBezTo>
                        <a:pt x="20401" y="14269"/>
                        <a:pt x="20788" y="15367"/>
                        <a:pt x="21393" y="16427"/>
                      </a:cubicBezTo>
                      <a:cubicBezTo>
                        <a:pt x="21482" y="16581"/>
                        <a:pt x="21595" y="16673"/>
                        <a:pt x="21724" y="16720"/>
                      </a:cubicBezTo>
                      <a:cubicBezTo>
                        <a:pt x="21939" y="16229"/>
                        <a:pt x="22128" y="15720"/>
                        <a:pt x="22285" y="15191"/>
                      </a:cubicBezTo>
                      <a:cubicBezTo>
                        <a:pt x="21885" y="14378"/>
                        <a:pt x="21617" y="13540"/>
                        <a:pt x="21367" y="12650"/>
                      </a:cubicBezTo>
                      <a:cubicBezTo>
                        <a:pt x="21082" y="11645"/>
                        <a:pt x="20760" y="10616"/>
                        <a:pt x="20127" y="9768"/>
                      </a:cubicBezTo>
                      <a:cubicBezTo>
                        <a:pt x="18933" y="8152"/>
                        <a:pt x="16977" y="7532"/>
                        <a:pt x="15039" y="7373"/>
                      </a:cubicBezTo>
                      <a:cubicBezTo>
                        <a:pt x="14766" y="7351"/>
                        <a:pt x="14490" y="7343"/>
                        <a:pt x="14214" y="7343"/>
                      </a:cubicBezTo>
                      <a:cubicBezTo>
                        <a:pt x="13312" y="7343"/>
                        <a:pt x="12396" y="7432"/>
                        <a:pt x="11491" y="7432"/>
                      </a:cubicBezTo>
                      <a:cubicBezTo>
                        <a:pt x="10810" y="7432"/>
                        <a:pt x="10135" y="7381"/>
                        <a:pt x="9477" y="7203"/>
                      </a:cubicBezTo>
                      <a:cubicBezTo>
                        <a:pt x="8615" y="6971"/>
                        <a:pt x="7952" y="6481"/>
                        <a:pt x="7612" y="5641"/>
                      </a:cubicBezTo>
                      <a:cubicBezTo>
                        <a:pt x="7208" y="4645"/>
                        <a:pt x="7051" y="3620"/>
                        <a:pt x="6368" y="2746"/>
                      </a:cubicBezTo>
                      <a:cubicBezTo>
                        <a:pt x="5130" y="1160"/>
                        <a:pt x="3103" y="505"/>
                        <a:pt x="121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" name="Google Shape;97;p21"/>
                <p:cNvSpPr/>
                <p:nvPr/>
              </p:nvSpPr>
              <p:spPr>
                <a:xfrm>
                  <a:off x="2708650" y="475175"/>
                  <a:ext cx="350375" cy="17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15" h="6992" extrusionOk="0">
                      <a:moveTo>
                        <a:pt x="1428" y="0"/>
                      </a:moveTo>
                      <a:cubicBezTo>
                        <a:pt x="945" y="22"/>
                        <a:pt x="471" y="70"/>
                        <a:pt x="1" y="146"/>
                      </a:cubicBezTo>
                      <a:cubicBezTo>
                        <a:pt x="14" y="229"/>
                        <a:pt x="44" y="322"/>
                        <a:pt x="92" y="405"/>
                      </a:cubicBezTo>
                      <a:cubicBezTo>
                        <a:pt x="734" y="1551"/>
                        <a:pt x="1345" y="2722"/>
                        <a:pt x="2359" y="3588"/>
                      </a:cubicBezTo>
                      <a:cubicBezTo>
                        <a:pt x="3388" y="4471"/>
                        <a:pt x="4602" y="4869"/>
                        <a:pt x="5946" y="4936"/>
                      </a:cubicBezTo>
                      <a:cubicBezTo>
                        <a:pt x="6109" y="4944"/>
                        <a:pt x="6272" y="4947"/>
                        <a:pt x="6435" y="4947"/>
                      </a:cubicBezTo>
                      <a:cubicBezTo>
                        <a:pt x="7284" y="4947"/>
                        <a:pt x="8133" y="4861"/>
                        <a:pt x="8980" y="4861"/>
                      </a:cubicBezTo>
                      <a:cubicBezTo>
                        <a:pt x="9281" y="4861"/>
                        <a:pt x="9582" y="4872"/>
                        <a:pt x="9884" y="4901"/>
                      </a:cubicBezTo>
                      <a:cubicBezTo>
                        <a:pt x="11254" y="5036"/>
                        <a:pt x="12279" y="5789"/>
                        <a:pt x="13184" y="6777"/>
                      </a:cubicBezTo>
                      <a:cubicBezTo>
                        <a:pt x="13322" y="6928"/>
                        <a:pt x="13480" y="6991"/>
                        <a:pt x="13635" y="6991"/>
                      </a:cubicBezTo>
                      <a:cubicBezTo>
                        <a:pt x="13770" y="6991"/>
                        <a:pt x="13902" y="6943"/>
                        <a:pt x="14015" y="6861"/>
                      </a:cubicBezTo>
                      <a:cubicBezTo>
                        <a:pt x="13416" y="5824"/>
                        <a:pt x="12688" y="4873"/>
                        <a:pt x="11852" y="4031"/>
                      </a:cubicBezTo>
                      <a:cubicBezTo>
                        <a:pt x="11585" y="3903"/>
                        <a:pt x="11306" y="3803"/>
                        <a:pt x="11013" y="3722"/>
                      </a:cubicBezTo>
                      <a:cubicBezTo>
                        <a:pt x="10359" y="3548"/>
                        <a:pt x="9691" y="3498"/>
                        <a:pt x="9019" y="3498"/>
                      </a:cubicBezTo>
                      <a:cubicBezTo>
                        <a:pt x="8410" y="3498"/>
                        <a:pt x="7799" y="3539"/>
                        <a:pt x="7195" y="3564"/>
                      </a:cubicBezTo>
                      <a:cubicBezTo>
                        <a:pt x="6968" y="3573"/>
                        <a:pt x="6741" y="3579"/>
                        <a:pt x="6514" y="3579"/>
                      </a:cubicBezTo>
                      <a:cubicBezTo>
                        <a:pt x="5483" y="3579"/>
                        <a:pt x="4466" y="3447"/>
                        <a:pt x="3590" y="2826"/>
                      </a:cubicBezTo>
                      <a:cubicBezTo>
                        <a:pt x="2587" y="2124"/>
                        <a:pt x="2009" y="1047"/>
                        <a:pt x="142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8" name="Google Shape;98;p21"/>
            <p:cNvGrpSpPr/>
            <p:nvPr/>
          </p:nvGrpSpPr>
          <p:grpSpPr>
            <a:xfrm>
              <a:off x="7340063" y="2508675"/>
              <a:ext cx="680900" cy="680975"/>
              <a:chOff x="2499213" y="3116375"/>
              <a:chExt cx="680900" cy="680975"/>
            </a:xfrm>
          </p:grpSpPr>
          <p:sp>
            <p:nvSpPr>
              <p:cNvPr id="99" name="Google Shape;99;p21"/>
              <p:cNvSpPr/>
              <p:nvPr/>
            </p:nvSpPr>
            <p:spPr>
              <a:xfrm>
                <a:off x="2499213" y="3116375"/>
                <a:ext cx="680900" cy="680975"/>
              </a:xfrm>
              <a:custGeom>
                <a:avLst/>
                <a:gdLst/>
                <a:ahLst/>
                <a:cxnLst/>
                <a:rect l="l" t="t" r="r" b="b"/>
                <a:pathLst>
                  <a:path w="27236" h="27239" extrusionOk="0">
                    <a:moveTo>
                      <a:pt x="13618" y="1"/>
                    </a:moveTo>
                    <a:cubicBezTo>
                      <a:pt x="9857" y="1"/>
                      <a:pt x="6450" y="1526"/>
                      <a:pt x="3990" y="3993"/>
                    </a:cubicBezTo>
                    <a:cubicBezTo>
                      <a:pt x="1525" y="6457"/>
                      <a:pt x="0" y="9857"/>
                      <a:pt x="0" y="13621"/>
                    </a:cubicBezTo>
                    <a:cubicBezTo>
                      <a:pt x="0" y="16240"/>
                      <a:pt x="738" y="18683"/>
                      <a:pt x="2017" y="20756"/>
                    </a:cubicBezTo>
                    <a:cubicBezTo>
                      <a:pt x="2017" y="20760"/>
                      <a:pt x="2021" y="20760"/>
                      <a:pt x="2021" y="20760"/>
                    </a:cubicBezTo>
                    <a:cubicBezTo>
                      <a:pt x="3124" y="22548"/>
                      <a:pt x="4632" y="24065"/>
                      <a:pt x="6415" y="25178"/>
                    </a:cubicBezTo>
                    <a:cubicBezTo>
                      <a:pt x="8504" y="26481"/>
                      <a:pt x="10973" y="27238"/>
                      <a:pt x="13618" y="27238"/>
                    </a:cubicBezTo>
                    <a:cubicBezTo>
                      <a:pt x="17375" y="27238"/>
                      <a:pt x="20781" y="25714"/>
                      <a:pt x="23246" y="23253"/>
                    </a:cubicBezTo>
                    <a:cubicBezTo>
                      <a:pt x="25711" y="20786"/>
                      <a:pt x="27236" y="17382"/>
                      <a:pt x="27236" y="13621"/>
                    </a:cubicBezTo>
                    <a:cubicBezTo>
                      <a:pt x="27236" y="10975"/>
                      <a:pt x="26481" y="8504"/>
                      <a:pt x="25176" y="6418"/>
                    </a:cubicBezTo>
                    <a:cubicBezTo>
                      <a:pt x="24627" y="5539"/>
                      <a:pt x="23977" y="4721"/>
                      <a:pt x="23246" y="3993"/>
                    </a:cubicBezTo>
                    <a:cubicBezTo>
                      <a:pt x="22500" y="3244"/>
                      <a:pt x="21660" y="2581"/>
                      <a:pt x="20755" y="2024"/>
                    </a:cubicBezTo>
                    <a:cubicBezTo>
                      <a:pt x="18680" y="740"/>
                      <a:pt x="16233" y="1"/>
                      <a:pt x="136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0" name="Google Shape;100;p21"/>
              <p:cNvGrpSpPr/>
              <p:nvPr/>
            </p:nvGrpSpPr>
            <p:grpSpPr>
              <a:xfrm>
                <a:off x="2526975" y="3144175"/>
                <a:ext cx="625375" cy="625375"/>
                <a:chOff x="2526975" y="3144175"/>
                <a:chExt cx="625375" cy="625375"/>
              </a:xfrm>
            </p:grpSpPr>
            <p:grpSp>
              <p:nvGrpSpPr>
                <p:cNvPr id="101" name="Google Shape;101;p21"/>
                <p:cNvGrpSpPr/>
                <p:nvPr/>
              </p:nvGrpSpPr>
              <p:grpSpPr>
                <a:xfrm>
                  <a:off x="2526975" y="3144175"/>
                  <a:ext cx="625375" cy="625375"/>
                  <a:chOff x="2526975" y="3144175"/>
                  <a:chExt cx="625375" cy="625375"/>
                </a:xfrm>
              </p:grpSpPr>
              <p:sp>
                <p:nvSpPr>
                  <p:cNvPr id="102" name="Google Shape;102;p21"/>
                  <p:cNvSpPr/>
                  <p:nvPr/>
                </p:nvSpPr>
                <p:spPr>
                  <a:xfrm>
                    <a:off x="2839625" y="3613225"/>
                    <a:ext cx="15637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6253" extrusionOk="0">
                        <a:moveTo>
                          <a:pt x="3128" y="1"/>
                        </a:moveTo>
                        <a:cubicBezTo>
                          <a:pt x="1401" y="1"/>
                          <a:pt x="0" y="1400"/>
                          <a:pt x="0" y="3127"/>
                        </a:cubicBezTo>
                        <a:cubicBezTo>
                          <a:pt x="0" y="4854"/>
                          <a:pt x="1401" y="6253"/>
                          <a:pt x="3128" y="6253"/>
                        </a:cubicBezTo>
                        <a:cubicBezTo>
                          <a:pt x="4856" y="6253"/>
                          <a:pt x="6254" y="4854"/>
                          <a:pt x="6254" y="3127"/>
                        </a:cubicBezTo>
                        <a:cubicBezTo>
                          <a:pt x="6254" y="1400"/>
                          <a:pt x="4856" y="1"/>
                          <a:pt x="31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3" name="Google Shape;103;p21"/>
                  <p:cNvSpPr/>
                  <p:nvPr/>
                </p:nvSpPr>
                <p:spPr>
                  <a:xfrm>
                    <a:off x="2683325" y="3456875"/>
                    <a:ext cx="15632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3" h="6253" extrusionOk="0">
                        <a:moveTo>
                          <a:pt x="3126" y="1"/>
                        </a:moveTo>
                        <a:cubicBezTo>
                          <a:pt x="1399" y="1"/>
                          <a:pt x="0" y="1399"/>
                          <a:pt x="0" y="3127"/>
                        </a:cubicBezTo>
                        <a:cubicBezTo>
                          <a:pt x="0" y="4854"/>
                          <a:pt x="1399" y="6253"/>
                          <a:pt x="3126" y="6253"/>
                        </a:cubicBezTo>
                        <a:cubicBezTo>
                          <a:pt x="4853" y="6253"/>
                          <a:pt x="6252" y="4854"/>
                          <a:pt x="6252" y="3127"/>
                        </a:cubicBezTo>
                        <a:cubicBezTo>
                          <a:pt x="6252" y="1399"/>
                          <a:pt x="4853" y="1"/>
                          <a:pt x="3126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" name="Google Shape;104;p21"/>
                  <p:cNvSpPr/>
                  <p:nvPr/>
                </p:nvSpPr>
                <p:spPr>
                  <a:xfrm>
                    <a:off x="2995975" y="3456875"/>
                    <a:ext cx="15637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6253" extrusionOk="0">
                        <a:moveTo>
                          <a:pt x="3128" y="1"/>
                        </a:moveTo>
                        <a:cubicBezTo>
                          <a:pt x="1401" y="1"/>
                          <a:pt x="0" y="1399"/>
                          <a:pt x="0" y="3127"/>
                        </a:cubicBezTo>
                        <a:cubicBezTo>
                          <a:pt x="0" y="4854"/>
                          <a:pt x="1401" y="6253"/>
                          <a:pt x="3128" y="6253"/>
                        </a:cubicBezTo>
                        <a:cubicBezTo>
                          <a:pt x="4856" y="6253"/>
                          <a:pt x="6254" y="4854"/>
                          <a:pt x="6254" y="3127"/>
                        </a:cubicBezTo>
                        <a:cubicBezTo>
                          <a:pt x="6254" y="1399"/>
                          <a:pt x="4856" y="1"/>
                          <a:pt x="31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" name="Google Shape;105;p21"/>
                  <p:cNvSpPr/>
                  <p:nvPr/>
                </p:nvSpPr>
                <p:spPr>
                  <a:xfrm>
                    <a:off x="2526975" y="3300525"/>
                    <a:ext cx="156300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2" h="6253" extrusionOk="0">
                        <a:moveTo>
                          <a:pt x="3126" y="1"/>
                        </a:moveTo>
                        <a:cubicBezTo>
                          <a:pt x="1399" y="1"/>
                          <a:pt x="0" y="1399"/>
                          <a:pt x="0" y="3127"/>
                        </a:cubicBezTo>
                        <a:cubicBezTo>
                          <a:pt x="0" y="4854"/>
                          <a:pt x="1399" y="6253"/>
                          <a:pt x="3126" y="6253"/>
                        </a:cubicBezTo>
                        <a:cubicBezTo>
                          <a:pt x="4853" y="6253"/>
                          <a:pt x="6252" y="4854"/>
                          <a:pt x="6252" y="3127"/>
                        </a:cubicBezTo>
                        <a:cubicBezTo>
                          <a:pt x="6252" y="1399"/>
                          <a:pt x="4853" y="1"/>
                          <a:pt x="3126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6" name="Google Shape;106;p21"/>
                  <p:cNvSpPr/>
                  <p:nvPr/>
                </p:nvSpPr>
                <p:spPr>
                  <a:xfrm>
                    <a:off x="2839625" y="3300525"/>
                    <a:ext cx="15637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6253" extrusionOk="0">
                        <a:moveTo>
                          <a:pt x="3128" y="1"/>
                        </a:moveTo>
                        <a:cubicBezTo>
                          <a:pt x="1401" y="1"/>
                          <a:pt x="0" y="1399"/>
                          <a:pt x="0" y="3127"/>
                        </a:cubicBezTo>
                        <a:cubicBezTo>
                          <a:pt x="0" y="4854"/>
                          <a:pt x="1401" y="6253"/>
                          <a:pt x="3128" y="6253"/>
                        </a:cubicBezTo>
                        <a:cubicBezTo>
                          <a:pt x="4856" y="6253"/>
                          <a:pt x="6254" y="4854"/>
                          <a:pt x="6254" y="3127"/>
                        </a:cubicBezTo>
                        <a:cubicBezTo>
                          <a:pt x="6254" y="1399"/>
                          <a:pt x="4856" y="1"/>
                          <a:pt x="31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7" name="Google Shape;107;p21"/>
                  <p:cNvSpPr/>
                  <p:nvPr/>
                </p:nvSpPr>
                <p:spPr>
                  <a:xfrm>
                    <a:off x="2683325" y="3144175"/>
                    <a:ext cx="156325" cy="156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3" h="6255" extrusionOk="0">
                        <a:moveTo>
                          <a:pt x="3126" y="0"/>
                        </a:moveTo>
                        <a:cubicBezTo>
                          <a:pt x="1399" y="0"/>
                          <a:pt x="0" y="1399"/>
                          <a:pt x="0" y="3126"/>
                        </a:cubicBezTo>
                        <a:cubicBezTo>
                          <a:pt x="0" y="4854"/>
                          <a:pt x="1399" y="6255"/>
                          <a:pt x="3126" y="6255"/>
                        </a:cubicBezTo>
                        <a:cubicBezTo>
                          <a:pt x="4853" y="6255"/>
                          <a:pt x="6252" y="4854"/>
                          <a:pt x="6252" y="3126"/>
                        </a:cubicBezTo>
                        <a:cubicBezTo>
                          <a:pt x="6252" y="1399"/>
                          <a:pt x="4853" y="0"/>
                          <a:pt x="312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8" name="Google Shape;108;p21"/>
                  <p:cNvSpPr/>
                  <p:nvPr/>
                </p:nvSpPr>
                <p:spPr>
                  <a:xfrm>
                    <a:off x="2993000" y="3167925"/>
                    <a:ext cx="136475" cy="136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59" h="5446" extrusionOk="0">
                        <a:moveTo>
                          <a:pt x="1038" y="0"/>
                        </a:moveTo>
                        <a:cubicBezTo>
                          <a:pt x="401" y="564"/>
                          <a:pt x="0" y="1399"/>
                          <a:pt x="0" y="2322"/>
                        </a:cubicBezTo>
                        <a:cubicBezTo>
                          <a:pt x="0" y="3187"/>
                          <a:pt x="349" y="3964"/>
                          <a:pt x="914" y="4532"/>
                        </a:cubicBezTo>
                        <a:cubicBezTo>
                          <a:pt x="1482" y="5093"/>
                          <a:pt x="2263" y="5445"/>
                          <a:pt x="3124" y="5445"/>
                        </a:cubicBezTo>
                        <a:cubicBezTo>
                          <a:pt x="3986" y="5445"/>
                          <a:pt x="4769" y="5095"/>
                          <a:pt x="5337" y="4532"/>
                        </a:cubicBezTo>
                        <a:cubicBezTo>
                          <a:pt x="5380" y="4488"/>
                          <a:pt x="5424" y="4445"/>
                          <a:pt x="5458" y="4395"/>
                        </a:cubicBezTo>
                        <a:cubicBezTo>
                          <a:pt x="4910" y="3516"/>
                          <a:pt x="4260" y="2700"/>
                          <a:pt x="3529" y="1969"/>
                        </a:cubicBezTo>
                        <a:cubicBezTo>
                          <a:pt x="2783" y="1223"/>
                          <a:pt x="1943" y="560"/>
                          <a:pt x="103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09" name="Google Shape;109;p21"/>
                <p:cNvSpPr/>
                <p:nvPr/>
              </p:nvSpPr>
              <p:spPr>
                <a:xfrm rot="10800000">
                  <a:off x="2549393" y="3609464"/>
                  <a:ext cx="136475" cy="13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9" h="5446" extrusionOk="0">
                      <a:moveTo>
                        <a:pt x="1038" y="0"/>
                      </a:moveTo>
                      <a:cubicBezTo>
                        <a:pt x="401" y="564"/>
                        <a:pt x="0" y="1399"/>
                        <a:pt x="0" y="2322"/>
                      </a:cubicBezTo>
                      <a:cubicBezTo>
                        <a:pt x="0" y="3187"/>
                        <a:pt x="349" y="3964"/>
                        <a:pt x="914" y="4532"/>
                      </a:cubicBezTo>
                      <a:cubicBezTo>
                        <a:pt x="1482" y="5093"/>
                        <a:pt x="2263" y="5445"/>
                        <a:pt x="3124" y="5445"/>
                      </a:cubicBezTo>
                      <a:cubicBezTo>
                        <a:pt x="3986" y="5445"/>
                        <a:pt x="4769" y="5095"/>
                        <a:pt x="5337" y="4532"/>
                      </a:cubicBezTo>
                      <a:cubicBezTo>
                        <a:pt x="5380" y="4488"/>
                        <a:pt x="5424" y="4445"/>
                        <a:pt x="5458" y="4395"/>
                      </a:cubicBezTo>
                      <a:cubicBezTo>
                        <a:pt x="4910" y="3516"/>
                        <a:pt x="4260" y="2700"/>
                        <a:pt x="3529" y="1969"/>
                      </a:cubicBezTo>
                      <a:cubicBezTo>
                        <a:pt x="2783" y="1223"/>
                        <a:pt x="1943" y="560"/>
                        <a:pt x="103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10" name="Google Shape;110;p21"/>
          <p:cNvGrpSpPr/>
          <p:nvPr/>
        </p:nvGrpSpPr>
        <p:grpSpPr>
          <a:xfrm>
            <a:off x="878825" y="1359212"/>
            <a:ext cx="1743003" cy="424158"/>
            <a:chOff x="1077075" y="4279425"/>
            <a:chExt cx="1743003" cy="424158"/>
          </a:xfrm>
        </p:grpSpPr>
        <p:sp>
          <p:nvSpPr>
            <p:cNvPr id="111" name="Google Shape;111;p21"/>
            <p:cNvSpPr/>
            <p:nvPr/>
          </p:nvSpPr>
          <p:spPr>
            <a:xfrm>
              <a:off x="107707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1"/>
            <p:cNvSpPr/>
            <p:nvPr/>
          </p:nvSpPr>
          <p:spPr>
            <a:xfrm>
              <a:off x="1726000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1"/>
            <p:cNvSpPr/>
            <p:nvPr/>
          </p:nvSpPr>
          <p:spPr>
            <a:xfrm>
              <a:off x="237492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21"/>
          <p:cNvSpPr/>
          <p:nvPr/>
        </p:nvSpPr>
        <p:spPr>
          <a:xfrm>
            <a:off x="7914200" y="4175325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460FEE-49AC-B6AB-0D2B-D6FB9AF3BB3A}"/>
              </a:ext>
            </a:extLst>
          </p:cNvPr>
          <p:cNvSpPr txBox="1"/>
          <p:nvPr/>
        </p:nvSpPr>
        <p:spPr>
          <a:xfrm>
            <a:off x="3053820" y="3195025"/>
            <a:ext cx="50364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Jeux primaire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FF2132A-8E40-6B57-9011-A615234AD6EC}"/>
              </a:ext>
            </a:extLst>
          </p:cNvPr>
          <p:cNvSpPr/>
          <p:nvPr/>
        </p:nvSpPr>
        <p:spPr>
          <a:xfrm>
            <a:off x="878825" y="4363570"/>
            <a:ext cx="20227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1200" dirty="0">
                <a:ln w="0"/>
                <a:solidFill>
                  <a:schemeClr val="bg1">
                    <a:lumMod val="50000"/>
                  </a:schemeClr>
                </a:solidFill>
              </a:rPr>
              <a:t>Χάιδω Νάτση, ΣΕ Γαλλικής</a:t>
            </a:r>
          </a:p>
          <a:p>
            <a:pPr algn="ctr"/>
            <a:r>
              <a:rPr lang="en-US" sz="1200" dirty="0">
                <a:ln w="0"/>
                <a:solidFill>
                  <a:schemeClr val="bg1">
                    <a:lumMod val="50000"/>
                  </a:schemeClr>
                </a:solidFill>
                <a:hlinkClick r:id="rId4"/>
              </a:rPr>
              <a:t>haidonatsi@gmail.com</a:t>
            </a:r>
            <a:r>
              <a:rPr lang="en-US" sz="1200" dirty="0">
                <a:ln w="0"/>
                <a:solidFill>
                  <a:schemeClr val="bg1">
                    <a:lumMod val="50000"/>
                  </a:schemeClr>
                </a:solidFill>
              </a:rPr>
              <a:t>   </a:t>
            </a:r>
            <a:endParaRPr lang="el-GR" sz="1200" dirty="0">
              <a:ln w="0"/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715D8E4B-7369-1271-3A12-5FED9989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0"/>
            <a:ext cx="432554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el-GR" sz="36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     L’école</a:t>
            </a:r>
          </a:p>
          <a:p>
            <a:pPr eaLnBrk="1" hangingPunct="1">
              <a:spcBef>
                <a:spcPct val="0"/>
              </a:spcBef>
            </a:pPr>
            <a:endParaRPr lang="fr-FR" altLang="el-GR" sz="36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Espace réservé du contenu 11">
            <a:extLst>
              <a:ext uri="{FF2B5EF4-FFF2-40B4-BE49-F238E27FC236}">
                <a16:creationId xmlns:a16="http://schemas.microsoft.com/office/drawing/2014/main" id="{C8D64989-EECD-7806-EFC1-CB3D469D1689}"/>
              </a:ext>
            </a:extLst>
          </p:cNvPr>
          <p:cNvSpPr txBox="1">
            <a:spLocks/>
          </p:cNvSpPr>
          <p:nvPr/>
        </p:nvSpPr>
        <p:spPr bwMode="auto">
          <a:xfrm>
            <a:off x="755576" y="627534"/>
            <a:ext cx="43576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</a:pPr>
            <a:r>
              <a:rPr lang="fr-FR" altLang="el-GR" sz="2000" dirty="0">
                <a:latin typeface="Gill Sans MT" panose="020B0502020104020203" pitchFamily="34" charset="0"/>
              </a:rPr>
              <a:t>Déplace les étiquettes.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</a:pPr>
            <a:r>
              <a:rPr lang="fr-FR" altLang="el-GR" sz="2000" dirty="0">
                <a:latin typeface="Gill Sans MT" panose="020B0502020104020203" pitchFamily="34" charset="0"/>
              </a:rPr>
              <a:t>Choisis la bonne colonne.</a:t>
            </a:r>
          </a:p>
        </p:txBody>
      </p: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16581CAC-E4FA-3A9F-25F1-FEFFE3DF5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402517"/>
              </p:ext>
            </p:extLst>
          </p:nvPr>
        </p:nvGraphicFramePr>
        <p:xfrm>
          <a:off x="323528" y="1563638"/>
          <a:ext cx="5040560" cy="326758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854015588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865122155"/>
                    </a:ext>
                  </a:extLst>
                </a:gridCol>
              </a:tblGrid>
              <a:tr h="326758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Le</a:t>
                      </a:r>
                      <a:endParaRPr lang="el-GR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La</a:t>
                      </a:r>
                    </a:p>
                    <a:p>
                      <a:endParaRPr lang="fr-FR" sz="3200" dirty="0"/>
                    </a:p>
                    <a:p>
                      <a:endParaRPr lang="fr-FR" sz="3200" dirty="0"/>
                    </a:p>
                    <a:p>
                      <a:endParaRPr lang="fr-FR" sz="3200" dirty="0"/>
                    </a:p>
                    <a:p>
                      <a:endParaRPr lang="fr-FR" sz="3200" dirty="0"/>
                    </a:p>
                    <a:p>
                      <a:endParaRPr lang="el-GR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112629"/>
                  </a:ext>
                </a:extLst>
              </a:tr>
            </a:tbl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8D2771D8-8517-A1EC-96D3-230E1AF2D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912" y="134599"/>
            <a:ext cx="13271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6B662E2-ADD3-49BD-6D25-1A43F35BA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56601"/>
            <a:ext cx="13065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752761E1-58AC-9664-E52F-FE9583710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709" y="1742542"/>
            <a:ext cx="13906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DF2A3524-5581-8343-4AF4-4247EF268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2" y="2178141"/>
            <a:ext cx="144303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B9DEEA36-E165-8202-78AC-795140B66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610" y="3264275"/>
            <a:ext cx="15763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44B5ED88-7515-A091-75AE-46CF62EC4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155" y="3812246"/>
            <a:ext cx="14446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22">
            <a:extLst>
              <a:ext uri="{FF2B5EF4-FFF2-40B4-BE49-F238E27FC236}">
                <a16:creationId xmlns:a16="http://schemas.microsoft.com/office/drawing/2014/main" id="{2EF62E17-B129-5EFE-7CE0-C74B38A57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944" y="165571"/>
            <a:ext cx="1214438" cy="461963"/>
          </a:xfrm>
          <a:prstGeom prst="rect">
            <a:avLst/>
          </a:prstGeom>
          <a:noFill/>
          <a:ln w="9525">
            <a:solidFill>
              <a:srgbClr val="0020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l-GR" sz="2400">
                <a:latin typeface="Gill Sans MT" panose="020B0502020104020203" pitchFamily="34" charset="0"/>
              </a:rPr>
              <a:t>sac</a:t>
            </a: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13" name="ZoneTexte 23">
            <a:extLst>
              <a:ext uri="{FF2B5EF4-FFF2-40B4-BE49-F238E27FC236}">
                <a16:creationId xmlns:a16="http://schemas.microsoft.com/office/drawing/2014/main" id="{1FA8492D-083A-3B5A-DD50-67451820C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1905" y="1160820"/>
            <a:ext cx="1214437" cy="461963"/>
          </a:xfrm>
          <a:prstGeom prst="rect">
            <a:avLst/>
          </a:prstGeom>
          <a:noFill/>
          <a:ln w="9525">
            <a:solidFill>
              <a:srgbClr val="0020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l-GR" sz="2400">
                <a:latin typeface="Gill Sans MT" panose="020B0502020104020203" pitchFamily="34" charset="0"/>
              </a:rPr>
              <a:t>règle</a:t>
            </a: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14" name="ZoneTexte 24">
            <a:extLst>
              <a:ext uri="{FF2B5EF4-FFF2-40B4-BE49-F238E27FC236}">
                <a16:creationId xmlns:a16="http://schemas.microsoft.com/office/drawing/2014/main" id="{6A6F4315-94D6-D3FB-807E-B9D5998EB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3811" y="1626059"/>
            <a:ext cx="1214438" cy="461963"/>
          </a:xfrm>
          <a:prstGeom prst="rect">
            <a:avLst/>
          </a:prstGeom>
          <a:noFill/>
          <a:ln w="9525">
            <a:solidFill>
              <a:srgbClr val="0020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l-GR" sz="2400" dirty="0">
                <a:latin typeface="Gill Sans MT" panose="020B0502020104020203" pitchFamily="34" charset="0"/>
              </a:rPr>
              <a:t>trousse</a:t>
            </a:r>
            <a:endParaRPr lang="el-GR" altLang="el-GR" sz="2400" dirty="0">
              <a:latin typeface="Calibri" panose="020F0502020204030204" pitchFamily="34" charset="0"/>
            </a:endParaRPr>
          </a:p>
        </p:txBody>
      </p:sp>
      <p:sp>
        <p:nvSpPr>
          <p:cNvPr id="15" name="ZoneTexte 25">
            <a:extLst>
              <a:ext uri="{FF2B5EF4-FFF2-40B4-BE49-F238E27FC236}">
                <a16:creationId xmlns:a16="http://schemas.microsoft.com/office/drawing/2014/main" id="{33B613D5-1C37-6F50-9E92-6818CE95E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815" y="2770449"/>
            <a:ext cx="1214437" cy="461962"/>
          </a:xfrm>
          <a:prstGeom prst="rect">
            <a:avLst/>
          </a:prstGeom>
          <a:noFill/>
          <a:ln w="9525">
            <a:solidFill>
              <a:srgbClr val="0020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l-GR" sz="2400">
                <a:latin typeface="Gill Sans MT" panose="020B0502020104020203" pitchFamily="34" charset="0"/>
              </a:rPr>
              <a:t>crayon</a:t>
            </a: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16" name="ZoneTexte 26">
            <a:extLst>
              <a:ext uri="{FF2B5EF4-FFF2-40B4-BE49-F238E27FC236}">
                <a16:creationId xmlns:a16="http://schemas.microsoft.com/office/drawing/2014/main" id="{D2C56DF3-1233-802C-BFF5-D2C750BEB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451" y="3264275"/>
            <a:ext cx="1214437" cy="461962"/>
          </a:xfrm>
          <a:prstGeom prst="rect">
            <a:avLst/>
          </a:prstGeom>
          <a:noFill/>
          <a:ln w="9525">
            <a:solidFill>
              <a:srgbClr val="0020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l-GR" sz="2400">
                <a:latin typeface="Gill Sans MT" panose="020B0502020104020203" pitchFamily="34" charset="0"/>
              </a:rPr>
              <a:t>gomme</a:t>
            </a: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17" name="ZoneTexte 27">
            <a:extLst>
              <a:ext uri="{FF2B5EF4-FFF2-40B4-BE49-F238E27FC236}">
                <a16:creationId xmlns:a16="http://schemas.microsoft.com/office/drawing/2014/main" id="{3B917374-9EFC-410C-CE39-3C535A24D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422" y="4369262"/>
            <a:ext cx="1214437" cy="461962"/>
          </a:xfrm>
          <a:prstGeom prst="rect">
            <a:avLst/>
          </a:prstGeom>
          <a:noFill/>
          <a:ln w="9525">
            <a:solidFill>
              <a:srgbClr val="00206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l-GR" sz="2400">
                <a:latin typeface="Gill Sans MT" panose="020B0502020104020203" pitchFamily="34" charset="0"/>
              </a:rPr>
              <a:t>stylo</a:t>
            </a: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4" name="Google Shape;129;p22">
            <a:extLst>
              <a:ext uri="{FF2B5EF4-FFF2-40B4-BE49-F238E27FC236}">
                <a16:creationId xmlns:a16="http://schemas.microsoft.com/office/drawing/2014/main" id="{999EDDF8-726F-157A-9050-478D1805D84D}"/>
              </a:ext>
            </a:extLst>
          </p:cNvPr>
          <p:cNvSpPr/>
          <p:nvPr/>
        </p:nvSpPr>
        <p:spPr>
          <a:xfrm>
            <a:off x="151338" y="26647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06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8" name="Google Shape;544;p36">
            <a:extLst>
              <a:ext uri="{FF2B5EF4-FFF2-40B4-BE49-F238E27FC236}">
                <a16:creationId xmlns:a16="http://schemas.microsoft.com/office/drawing/2014/main" id="{6550ECF0-9BD2-9C4F-8832-2707CFC8FD02}"/>
              </a:ext>
            </a:extLst>
          </p:cNvPr>
          <p:cNvSpPr/>
          <p:nvPr/>
        </p:nvSpPr>
        <p:spPr>
          <a:xfrm>
            <a:off x="145575" y="4913974"/>
            <a:ext cx="1561811" cy="202879"/>
          </a:xfrm>
          <a:custGeom>
            <a:avLst/>
            <a:gdLst/>
            <a:ahLst/>
            <a:cxnLst/>
            <a:rect l="l" t="t" r="r" b="b"/>
            <a:pathLst>
              <a:path w="29084" h="3778" extrusionOk="0">
                <a:moveTo>
                  <a:pt x="1101" y="1"/>
                </a:moveTo>
                <a:lnTo>
                  <a:pt x="1100" y="2"/>
                </a:lnTo>
                <a:lnTo>
                  <a:pt x="1101" y="2"/>
                </a:lnTo>
                <a:lnTo>
                  <a:pt x="1101" y="1"/>
                </a:lnTo>
                <a:close/>
                <a:moveTo>
                  <a:pt x="799" y="2"/>
                </a:moveTo>
                <a:lnTo>
                  <a:pt x="1" y="701"/>
                </a:lnTo>
                <a:lnTo>
                  <a:pt x="1" y="966"/>
                </a:lnTo>
                <a:lnTo>
                  <a:pt x="1100" y="2"/>
                </a:lnTo>
                <a:close/>
                <a:moveTo>
                  <a:pt x="2168" y="2"/>
                </a:moveTo>
                <a:lnTo>
                  <a:pt x="1" y="1902"/>
                </a:lnTo>
                <a:lnTo>
                  <a:pt x="1" y="2166"/>
                </a:lnTo>
                <a:lnTo>
                  <a:pt x="2470" y="2"/>
                </a:lnTo>
                <a:close/>
                <a:moveTo>
                  <a:pt x="3538" y="2"/>
                </a:moveTo>
                <a:lnTo>
                  <a:pt x="1" y="3103"/>
                </a:lnTo>
                <a:lnTo>
                  <a:pt x="1" y="3367"/>
                </a:lnTo>
                <a:lnTo>
                  <a:pt x="3840" y="2"/>
                </a:lnTo>
                <a:close/>
                <a:moveTo>
                  <a:pt x="4907" y="2"/>
                </a:moveTo>
                <a:lnTo>
                  <a:pt x="602" y="3776"/>
                </a:lnTo>
                <a:lnTo>
                  <a:pt x="903" y="3776"/>
                </a:lnTo>
                <a:lnTo>
                  <a:pt x="5209" y="2"/>
                </a:lnTo>
                <a:close/>
                <a:moveTo>
                  <a:pt x="6276" y="2"/>
                </a:moveTo>
                <a:lnTo>
                  <a:pt x="1970" y="3776"/>
                </a:lnTo>
                <a:lnTo>
                  <a:pt x="2272" y="3776"/>
                </a:lnTo>
                <a:lnTo>
                  <a:pt x="6577" y="2"/>
                </a:lnTo>
                <a:close/>
                <a:moveTo>
                  <a:pt x="7645" y="2"/>
                </a:moveTo>
                <a:lnTo>
                  <a:pt x="3339" y="3776"/>
                </a:lnTo>
                <a:lnTo>
                  <a:pt x="3641" y="3776"/>
                </a:lnTo>
                <a:lnTo>
                  <a:pt x="7946" y="2"/>
                </a:lnTo>
                <a:close/>
                <a:moveTo>
                  <a:pt x="9013" y="2"/>
                </a:moveTo>
                <a:lnTo>
                  <a:pt x="4709" y="3776"/>
                </a:lnTo>
                <a:lnTo>
                  <a:pt x="5011" y="3776"/>
                </a:lnTo>
                <a:lnTo>
                  <a:pt x="9315" y="2"/>
                </a:lnTo>
                <a:close/>
                <a:moveTo>
                  <a:pt x="10383" y="2"/>
                </a:moveTo>
                <a:lnTo>
                  <a:pt x="6078" y="3776"/>
                </a:lnTo>
                <a:lnTo>
                  <a:pt x="6380" y="3776"/>
                </a:lnTo>
                <a:lnTo>
                  <a:pt x="10685" y="2"/>
                </a:lnTo>
                <a:close/>
                <a:moveTo>
                  <a:pt x="11752" y="2"/>
                </a:moveTo>
                <a:lnTo>
                  <a:pt x="7447" y="3776"/>
                </a:lnTo>
                <a:lnTo>
                  <a:pt x="7748" y="3776"/>
                </a:lnTo>
                <a:lnTo>
                  <a:pt x="12054" y="2"/>
                </a:lnTo>
                <a:close/>
                <a:moveTo>
                  <a:pt x="13121" y="2"/>
                </a:moveTo>
                <a:lnTo>
                  <a:pt x="8816" y="3776"/>
                </a:lnTo>
                <a:lnTo>
                  <a:pt x="9117" y="3776"/>
                </a:lnTo>
                <a:lnTo>
                  <a:pt x="13423" y="2"/>
                </a:lnTo>
                <a:close/>
                <a:moveTo>
                  <a:pt x="14490" y="2"/>
                </a:moveTo>
                <a:lnTo>
                  <a:pt x="10186" y="3776"/>
                </a:lnTo>
                <a:lnTo>
                  <a:pt x="10486" y="3776"/>
                </a:lnTo>
                <a:lnTo>
                  <a:pt x="14792" y="2"/>
                </a:lnTo>
                <a:close/>
                <a:moveTo>
                  <a:pt x="15860" y="2"/>
                </a:moveTo>
                <a:lnTo>
                  <a:pt x="11555" y="3776"/>
                </a:lnTo>
                <a:lnTo>
                  <a:pt x="11856" y="3776"/>
                </a:lnTo>
                <a:lnTo>
                  <a:pt x="16162" y="2"/>
                </a:lnTo>
                <a:close/>
                <a:moveTo>
                  <a:pt x="17229" y="1"/>
                </a:moveTo>
                <a:lnTo>
                  <a:pt x="12923" y="3776"/>
                </a:lnTo>
                <a:lnTo>
                  <a:pt x="13225" y="3776"/>
                </a:lnTo>
                <a:lnTo>
                  <a:pt x="17530" y="1"/>
                </a:lnTo>
                <a:close/>
                <a:moveTo>
                  <a:pt x="18598" y="1"/>
                </a:moveTo>
                <a:lnTo>
                  <a:pt x="14292" y="3776"/>
                </a:lnTo>
                <a:lnTo>
                  <a:pt x="14594" y="3776"/>
                </a:lnTo>
                <a:lnTo>
                  <a:pt x="18899" y="1"/>
                </a:lnTo>
                <a:close/>
                <a:moveTo>
                  <a:pt x="19966" y="1"/>
                </a:moveTo>
                <a:lnTo>
                  <a:pt x="15661" y="3776"/>
                </a:lnTo>
                <a:lnTo>
                  <a:pt x="15963" y="3776"/>
                </a:lnTo>
                <a:lnTo>
                  <a:pt x="20268" y="1"/>
                </a:lnTo>
                <a:close/>
                <a:moveTo>
                  <a:pt x="21335" y="1"/>
                </a:moveTo>
                <a:lnTo>
                  <a:pt x="17030" y="3776"/>
                </a:lnTo>
                <a:lnTo>
                  <a:pt x="17333" y="3776"/>
                </a:lnTo>
                <a:lnTo>
                  <a:pt x="21637" y="1"/>
                </a:lnTo>
                <a:close/>
                <a:moveTo>
                  <a:pt x="22704" y="1"/>
                </a:moveTo>
                <a:lnTo>
                  <a:pt x="18400" y="3776"/>
                </a:lnTo>
                <a:lnTo>
                  <a:pt x="18700" y="3776"/>
                </a:lnTo>
                <a:lnTo>
                  <a:pt x="23007" y="1"/>
                </a:lnTo>
                <a:close/>
                <a:moveTo>
                  <a:pt x="24074" y="1"/>
                </a:moveTo>
                <a:lnTo>
                  <a:pt x="19769" y="3776"/>
                </a:lnTo>
                <a:lnTo>
                  <a:pt x="20070" y="3776"/>
                </a:lnTo>
                <a:lnTo>
                  <a:pt x="24376" y="1"/>
                </a:lnTo>
                <a:close/>
                <a:moveTo>
                  <a:pt x="25443" y="2"/>
                </a:moveTo>
                <a:lnTo>
                  <a:pt x="21138" y="3776"/>
                </a:lnTo>
                <a:lnTo>
                  <a:pt x="21439" y="3776"/>
                </a:lnTo>
                <a:lnTo>
                  <a:pt x="25745" y="2"/>
                </a:lnTo>
                <a:close/>
                <a:moveTo>
                  <a:pt x="26812" y="2"/>
                </a:moveTo>
                <a:lnTo>
                  <a:pt x="22508" y="3776"/>
                </a:lnTo>
                <a:lnTo>
                  <a:pt x="22808" y="3776"/>
                </a:lnTo>
                <a:lnTo>
                  <a:pt x="27114" y="2"/>
                </a:lnTo>
                <a:close/>
                <a:moveTo>
                  <a:pt x="28182" y="2"/>
                </a:moveTo>
                <a:lnTo>
                  <a:pt x="23875" y="3776"/>
                </a:lnTo>
                <a:lnTo>
                  <a:pt x="24177" y="3776"/>
                </a:lnTo>
                <a:lnTo>
                  <a:pt x="28482" y="2"/>
                </a:lnTo>
                <a:close/>
                <a:moveTo>
                  <a:pt x="29083" y="411"/>
                </a:moveTo>
                <a:lnTo>
                  <a:pt x="25246" y="3776"/>
                </a:lnTo>
                <a:lnTo>
                  <a:pt x="25547" y="3776"/>
                </a:lnTo>
                <a:lnTo>
                  <a:pt x="29083" y="675"/>
                </a:lnTo>
                <a:lnTo>
                  <a:pt x="29083" y="411"/>
                </a:lnTo>
                <a:close/>
                <a:moveTo>
                  <a:pt x="29083" y="2813"/>
                </a:moveTo>
                <a:lnTo>
                  <a:pt x="27983" y="3776"/>
                </a:lnTo>
                <a:lnTo>
                  <a:pt x="28285" y="3776"/>
                </a:lnTo>
                <a:lnTo>
                  <a:pt x="29083" y="3076"/>
                </a:lnTo>
                <a:lnTo>
                  <a:pt x="29083" y="2813"/>
                </a:lnTo>
                <a:close/>
                <a:moveTo>
                  <a:pt x="25245" y="3776"/>
                </a:moveTo>
                <a:lnTo>
                  <a:pt x="25245" y="3778"/>
                </a:lnTo>
                <a:lnTo>
                  <a:pt x="25246" y="3776"/>
                </a:lnTo>
                <a:close/>
                <a:moveTo>
                  <a:pt x="29083" y="1612"/>
                </a:moveTo>
                <a:lnTo>
                  <a:pt x="26614" y="3778"/>
                </a:lnTo>
                <a:lnTo>
                  <a:pt x="26916" y="3778"/>
                </a:lnTo>
                <a:lnTo>
                  <a:pt x="29083" y="1876"/>
                </a:lnTo>
                <a:lnTo>
                  <a:pt x="29083" y="161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340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700595" y="1"/>
            <a:ext cx="7704000" cy="561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Contenu</a:t>
            </a:r>
            <a:endParaRPr dirty="0"/>
          </a:p>
        </p:txBody>
      </p:sp>
      <p:sp>
        <p:nvSpPr>
          <p:cNvPr id="120" name="Google Shape;120;p22"/>
          <p:cNvSpPr/>
          <p:nvPr/>
        </p:nvSpPr>
        <p:spPr>
          <a:xfrm>
            <a:off x="793893" y="2093425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02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1649335" y="2039575"/>
            <a:ext cx="21975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Les animaux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2" name="Google Shape;122;p22"/>
          <p:cNvSpPr txBox="1"/>
          <p:nvPr/>
        </p:nvSpPr>
        <p:spPr>
          <a:xfrm>
            <a:off x="1655725" y="2281148"/>
            <a:ext cx="2197500" cy="7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0D086E"/>
                </a:solidFill>
                <a:latin typeface="Albert Sans"/>
                <a:ea typeface="Albert Sans"/>
                <a:cs typeface="Albert Sans"/>
                <a:sym typeface="Albert Sans"/>
              </a:rPr>
              <a:t>Place les étiquettes</a:t>
            </a:r>
            <a:endParaRPr sz="1400" dirty="0">
              <a:solidFill>
                <a:srgbClr val="0D086E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4572000" y="896154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04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4" name="Google Shape;124;p22"/>
          <p:cNvSpPr txBox="1"/>
          <p:nvPr/>
        </p:nvSpPr>
        <p:spPr>
          <a:xfrm>
            <a:off x="5422027" y="898932"/>
            <a:ext cx="21975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Les sports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5" name="Google Shape;125;p22"/>
          <p:cNvSpPr txBox="1"/>
          <p:nvPr/>
        </p:nvSpPr>
        <p:spPr>
          <a:xfrm>
            <a:off x="5378945" y="1123300"/>
            <a:ext cx="2197500" cy="7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0D086E"/>
                </a:solidFill>
                <a:latin typeface="Albert Sans"/>
                <a:ea typeface="Albert Sans"/>
                <a:cs typeface="Albert Sans"/>
                <a:sym typeface="Albert Sans"/>
              </a:rPr>
              <a:t>Déplace les étiquettes</a:t>
            </a:r>
            <a:endParaRPr sz="1400" dirty="0">
              <a:solidFill>
                <a:srgbClr val="0D086E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807809" y="3188415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03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7" name="Google Shape;127;p22"/>
          <p:cNvSpPr txBox="1"/>
          <p:nvPr/>
        </p:nvSpPr>
        <p:spPr>
          <a:xfrm>
            <a:off x="1655725" y="3185946"/>
            <a:ext cx="21975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Les aliments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1635240" y="3433651"/>
            <a:ext cx="2197500" cy="7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0D086E"/>
                </a:solidFill>
                <a:latin typeface="Albert Sans"/>
                <a:ea typeface="Albert Sans"/>
                <a:cs typeface="Albert Sans"/>
                <a:sym typeface="Albert Sans"/>
              </a:rPr>
              <a:t>Déplace les fruits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0D086E"/>
                </a:solidFill>
                <a:latin typeface="Albert Sans"/>
                <a:ea typeface="Albert Sans"/>
                <a:cs typeface="Albert Sans"/>
                <a:sym typeface="Albert Sans"/>
              </a:rPr>
              <a:t>Domino</a:t>
            </a:r>
            <a:endParaRPr sz="1400" dirty="0">
              <a:solidFill>
                <a:srgbClr val="0D086E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4572000" y="2101996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05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5405494" y="2073130"/>
            <a:ext cx="21975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Les vêtements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31" name="Google Shape;131;p22"/>
          <p:cNvSpPr txBox="1"/>
          <p:nvPr/>
        </p:nvSpPr>
        <p:spPr>
          <a:xfrm>
            <a:off x="5405494" y="2303498"/>
            <a:ext cx="2197500" cy="7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>
                <a:solidFill>
                  <a:srgbClr val="0D086E"/>
                </a:solidFill>
                <a:latin typeface="Albert Sans"/>
                <a:ea typeface="Albert Sans"/>
                <a:cs typeface="Albert Sans"/>
                <a:sym typeface="Albert Sans"/>
              </a:rPr>
              <a:t>Associe</a:t>
            </a:r>
            <a:endParaRPr dirty="0">
              <a:solidFill>
                <a:srgbClr val="0D086E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132" name="Google Shape;132;p22"/>
          <p:cNvSpPr/>
          <p:nvPr/>
        </p:nvSpPr>
        <p:spPr>
          <a:xfrm>
            <a:off x="-560950" y="429550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" name="Google Shape;133;p22"/>
          <p:cNvGrpSpPr/>
          <p:nvPr/>
        </p:nvGrpSpPr>
        <p:grpSpPr>
          <a:xfrm>
            <a:off x="8087428" y="4260695"/>
            <a:ext cx="686675" cy="686606"/>
            <a:chOff x="1006725" y="1769450"/>
            <a:chExt cx="686675" cy="686675"/>
          </a:xfrm>
        </p:grpSpPr>
        <p:sp>
          <p:nvSpPr>
            <p:cNvPr id="134" name="Google Shape;134;p22"/>
            <p:cNvSpPr/>
            <p:nvPr/>
          </p:nvSpPr>
          <p:spPr>
            <a:xfrm>
              <a:off x="1006725" y="1769450"/>
              <a:ext cx="686675" cy="686675"/>
            </a:xfrm>
            <a:custGeom>
              <a:avLst/>
              <a:gdLst/>
              <a:ahLst/>
              <a:cxnLst/>
              <a:rect l="l" t="t" r="r" b="b"/>
              <a:pathLst>
                <a:path w="27467" h="27467" extrusionOk="0">
                  <a:moveTo>
                    <a:pt x="13733" y="1"/>
                  </a:moveTo>
                  <a:cubicBezTo>
                    <a:pt x="6124" y="1"/>
                    <a:pt x="0" y="6124"/>
                    <a:pt x="0" y="13734"/>
                  </a:cubicBezTo>
                  <a:cubicBezTo>
                    <a:pt x="0" y="21341"/>
                    <a:pt x="6124" y="27467"/>
                    <a:pt x="13733" y="27467"/>
                  </a:cubicBezTo>
                  <a:cubicBezTo>
                    <a:pt x="21340" y="27467"/>
                    <a:pt x="27466" y="21341"/>
                    <a:pt x="27466" y="13734"/>
                  </a:cubicBezTo>
                  <a:cubicBezTo>
                    <a:pt x="27466" y="6124"/>
                    <a:pt x="21340" y="1"/>
                    <a:pt x="137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2"/>
            <p:cNvSpPr/>
            <p:nvPr/>
          </p:nvSpPr>
          <p:spPr>
            <a:xfrm>
              <a:off x="1036200" y="1798925"/>
              <a:ext cx="628525" cy="627725"/>
            </a:xfrm>
            <a:custGeom>
              <a:avLst/>
              <a:gdLst/>
              <a:ahLst/>
              <a:cxnLst/>
              <a:rect l="l" t="t" r="r" b="b"/>
              <a:pathLst>
                <a:path w="25141" h="25109" extrusionOk="0">
                  <a:moveTo>
                    <a:pt x="12554" y="830"/>
                  </a:moveTo>
                  <a:lnTo>
                    <a:pt x="18173" y="6449"/>
                  </a:lnTo>
                  <a:lnTo>
                    <a:pt x="12552" y="12070"/>
                  </a:lnTo>
                  <a:lnTo>
                    <a:pt x="6933" y="6451"/>
                  </a:lnTo>
                  <a:lnTo>
                    <a:pt x="12554" y="830"/>
                  </a:lnTo>
                  <a:close/>
                  <a:moveTo>
                    <a:pt x="6448" y="6936"/>
                  </a:moveTo>
                  <a:lnTo>
                    <a:pt x="12067" y="12555"/>
                  </a:lnTo>
                  <a:lnTo>
                    <a:pt x="6448" y="18174"/>
                  </a:lnTo>
                  <a:lnTo>
                    <a:pt x="827" y="12555"/>
                  </a:lnTo>
                  <a:lnTo>
                    <a:pt x="6448" y="6936"/>
                  </a:lnTo>
                  <a:close/>
                  <a:moveTo>
                    <a:pt x="18658" y="6934"/>
                  </a:moveTo>
                  <a:lnTo>
                    <a:pt x="24279" y="12555"/>
                  </a:lnTo>
                  <a:lnTo>
                    <a:pt x="18658" y="18176"/>
                  </a:lnTo>
                  <a:lnTo>
                    <a:pt x="13037" y="12555"/>
                  </a:lnTo>
                  <a:lnTo>
                    <a:pt x="18658" y="6934"/>
                  </a:lnTo>
                  <a:close/>
                  <a:moveTo>
                    <a:pt x="12552" y="13040"/>
                  </a:moveTo>
                  <a:lnTo>
                    <a:pt x="18173" y="18661"/>
                  </a:lnTo>
                  <a:lnTo>
                    <a:pt x="12554" y="24280"/>
                  </a:lnTo>
                  <a:lnTo>
                    <a:pt x="6933" y="18659"/>
                  </a:lnTo>
                  <a:lnTo>
                    <a:pt x="12552" y="13040"/>
                  </a:lnTo>
                  <a:close/>
                  <a:moveTo>
                    <a:pt x="12554" y="1"/>
                  </a:moveTo>
                  <a:cubicBezTo>
                    <a:pt x="12463" y="1"/>
                    <a:pt x="12376" y="38"/>
                    <a:pt x="12311" y="101"/>
                  </a:cubicBezTo>
                  <a:lnTo>
                    <a:pt x="6448" y="5966"/>
                  </a:lnTo>
                  <a:lnTo>
                    <a:pt x="3083" y="2600"/>
                  </a:lnTo>
                  <a:lnTo>
                    <a:pt x="2598" y="3085"/>
                  </a:lnTo>
                  <a:lnTo>
                    <a:pt x="5963" y="6449"/>
                  </a:lnTo>
                  <a:lnTo>
                    <a:pt x="100" y="12311"/>
                  </a:lnTo>
                  <a:cubicBezTo>
                    <a:pt x="35" y="12376"/>
                    <a:pt x="0" y="12463"/>
                    <a:pt x="0" y="12555"/>
                  </a:cubicBezTo>
                  <a:cubicBezTo>
                    <a:pt x="0" y="12646"/>
                    <a:pt x="35" y="12733"/>
                    <a:pt x="100" y="12796"/>
                  </a:cubicBezTo>
                  <a:lnTo>
                    <a:pt x="5963" y="18659"/>
                  </a:lnTo>
                  <a:lnTo>
                    <a:pt x="2598" y="22024"/>
                  </a:lnTo>
                  <a:lnTo>
                    <a:pt x="3083" y="22509"/>
                  </a:lnTo>
                  <a:lnTo>
                    <a:pt x="6448" y="19144"/>
                  </a:lnTo>
                  <a:lnTo>
                    <a:pt x="12311" y="25009"/>
                  </a:lnTo>
                  <a:cubicBezTo>
                    <a:pt x="12378" y="25074"/>
                    <a:pt x="12465" y="25109"/>
                    <a:pt x="12554" y="25109"/>
                  </a:cubicBezTo>
                  <a:cubicBezTo>
                    <a:pt x="12641" y="25109"/>
                    <a:pt x="12728" y="25074"/>
                    <a:pt x="12796" y="25009"/>
                  </a:cubicBezTo>
                  <a:lnTo>
                    <a:pt x="18658" y="19146"/>
                  </a:lnTo>
                  <a:lnTo>
                    <a:pt x="22021" y="22509"/>
                  </a:lnTo>
                  <a:lnTo>
                    <a:pt x="22506" y="22024"/>
                  </a:lnTo>
                  <a:lnTo>
                    <a:pt x="19143" y="18661"/>
                  </a:lnTo>
                  <a:lnTo>
                    <a:pt x="25006" y="12796"/>
                  </a:lnTo>
                  <a:cubicBezTo>
                    <a:pt x="25141" y="12664"/>
                    <a:pt x="25141" y="12446"/>
                    <a:pt x="25006" y="12313"/>
                  </a:cubicBezTo>
                  <a:lnTo>
                    <a:pt x="25006" y="12311"/>
                  </a:lnTo>
                  <a:lnTo>
                    <a:pt x="19143" y="6449"/>
                  </a:lnTo>
                  <a:lnTo>
                    <a:pt x="22506" y="3085"/>
                  </a:lnTo>
                  <a:lnTo>
                    <a:pt x="22021" y="2600"/>
                  </a:lnTo>
                  <a:lnTo>
                    <a:pt x="18658" y="5963"/>
                  </a:lnTo>
                  <a:lnTo>
                    <a:pt x="12796" y="101"/>
                  </a:lnTo>
                  <a:cubicBezTo>
                    <a:pt x="12730" y="36"/>
                    <a:pt x="12643" y="1"/>
                    <a:pt x="125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Google Shape;120;p22">
            <a:extLst>
              <a:ext uri="{FF2B5EF4-FFF2-40B4-BE49-F238E27FC236}">
                <a16:creationId xmlns:a16="http://schemas.microsoft.com/office/drawing/2014/main" id="{1C3E2266-F92A-1C79-A05E-051B213EADC9}"/>
              </a:ext>
            </a:extLst>
          </p:cNvPr>
          <p:cNvSpPr/>
          <p:nvPr/>
        </p:nvSpPr>
        <p:spPr>
          <a:xfrm>
            <a:off x="807809" y="907890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01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6" name="Google Shape;121;p22">
            <a:extLst>
              <a:ext uri="{FF2B5EF4-FFF2-40B4-BE49-F238E27FC236}">
                <a16:creationId xmlns:a16="http://schemas.microsoft.com/office/drawing/2014/main" id="{C5A75B84-5FF4-179D-9AB3-B5213432E6B9}"/>
              </a:ext>
            </a:extLst>
          </p:cNvPr>
          <p:cNvSpPr txBox="1"/>
          <p:nvPr/>
        </p:nvSpPr>
        <p:spPr>
          <a:xfrm>
            <a:off x="1641825" y="931350"/>
            <a:ext cx="21975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Les couleurs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7" name="Google Shape;122;p22">
            <a:extLst>
              <a:ext uri="{FF2B5EF4-FFF2-40B4-BE49-F238E27FC236}">
                <a16:creationId xmlns:a16="http://schemas.microsoft.com/office/drawing/2014/main" id="{3D67AA00-1622-0DB6-E15E-3CC01791343B}"/>
              </a:ext>
            </a:extLst>
          </p:cNvPr>
          <p:cNvSpPr txBox="1"/>
          <p:nvPr/>
        </p:nvSpPr>
        <p:spPr>
          <a:xfrm>
            <a:off x="1649334" y="1206198"/>
            <a:ext cx="2418609" cy="7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0D086E"/>
                </a:solidFill>
                <a:latin typeface="Albert Sans"/>
                <a:ea typeface="Albert Sans"/>
                <a:cs typeface="Albert Sans"/>
                <a:sym typeface="Albert Sans"/>
              </a:rPr>
              <a:t>Mets les ballons dans la bonne colonne</a:t>
            </a:r>
            <a:endParaRPr sz="1400" dirty="0">
              <a:solidFill>
                <a:srgbClr val="0D086E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8" name="Google Shape;129;p22">
            <a:extLst>
              <a:ext uri="{FF2B5EF4-FFF2-40B4-BE49-F238E27FC236}">
                <a16:creationId xmlns:a16="http://schemas.microsoft.com/office/drawing/2014/main" id="{DE62AA3E-F6C7-4C8D-370D-EBFF0887BBC9}"/>
              </a:ext>
            </a:extLst>
          </p:cNvPr>
          <p:cNvSpPr/>
          <p:nvPr/>
        </p:nvSpPr>
        <p:spPr>
          <a:xfrm>
            <a:off x="4627494" y="3235701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06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9" name="Google Shape;130;p22">
            <a:extLst>
              <a:ext uri="{FF2B5EF4-FFF2-40B4-BE49-F238E27FC236}">
                <a16:creationId xmlns:a16="http://schemas.microsoft.com/office/drawing/2014/main" id="{E4E9BC2E-7B8E-9FF6-2102-954DAB3E9021}"/>
              </a:ext>
            </a:extLst>
          </p:cNvPr>
          <p:cNvSpPr txBox="1"/>
          <p:nvPr/>
        </p:nvSpPr>
        <p:spPr>
          <a:xfrm>
            <a:off x="5444511" y="3203476"/>
            <a:ext cx="21975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L’ école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0" name="Google Shape;131;p22">
            <a:extLst>
              <a:ext uri="{FF2B5EF4-FFF2-40B4-BE49-F238E27FC236}">
                <a16:creationId xmlns:a16="http://schemas.microsoft.com/office/drawing/2014/main" id="{9B9B0F71-2014-6A18-B31F-24CA110E4BC3}"/>
              </a:ext>
            </a:extLst>
          </p:cNvPr>
          <p:cNvSpPr txBox="1"/>
          <p:nvPr/>
        </p:nvSpPr>
        <p:spPr>
          <a:xfrm>
            <a:off x="5422027" y="3433651"/>
            <a:ext cx="2197500" cy="7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0D086E"/>
                </a:solidFill>
                <a:latin typeface="Albert Sans"/>
                <a:ea typeface="Albert Sans"/>
                <a:cs typeface="Albert Sans"/>
                <a:sym typeface="Albert Sans"/>
              </a:rPr>
              <a:t>Déplace les étiquettes</a:t>
            </a:r>
            <a:endParaRPr sz="1400" dirty="0">
              <a:solidFill>
                <a:srgbClr val="0D086E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26368" y="205979"/>
            <a:ext cx="7660432" cy="857250"/>
          </a:xfrm>
        </p:spPr>
        <p:txBody>
          <a:bodyPr>
            <a:normAutofit/>
          </a:bodyPr>
          <a:lstStyle/>
          <a:p>
            <a:pPr algn="l"/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Les couleurs</a:t>
            </a:r>
            <a:endParaRPr lang="el-G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99592" y="2643758"/>
          <a:ext cx="4680000" cy="1440000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4400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fr-FR" dirty="0"/>
                        <a:t>rose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bleu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jaune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orange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rouge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vert</a:t>
                      </a:r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 l="2679" t="2410" r="85982" b="76498"/>
          <a:stretch>
            <a:fillRect/>
          </a:stretch>
        </p:blipFill>
        <p:spPr bwMode="auto">
          <a:xfrm>
            <a:off x="7668344" y="2139702"/>
            <a:ext cx="6480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l="19852" t="2410" r="68807" b="76498"/>
          <a:stretch>
            <a:fillRect/>
          </a:stretch>
        </p:blipFill>
        <p:spPr bwMode="auto">
          <a:xfrm>
            <a:off x="6876256" y="1275606"/>
            <a:ext cx="6480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l="36369" t="2694" r="52309" b="76213"/>
          <a:stretch>
            <a:fillRect/>
          </a:stretch>
        </p:blipFill>
        <p:spPr bwMode="auto">
          <a:xfrm>
            <a:off x="7668344" y="3075806"/>
            <a:ext cx="6480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 l="52354" t="2694" r="36306" b="76213"/>
          <a:stretch>
            <a:fillRect/>
          </a:stretch>
        </p:blipFill>
        <p:spPr bwMode="auto">
          <a:xfrm>
            <a:off x="6876256" y="3075806"/>
            <a:ext cx="6480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 l="68764" t="2109" r="19896" b="76798"/>
          <a:stretch>
            <a:fillRect/>
          </a:stretch>
        </p:blipFill>
        <p:spPr bwMode="auto">
          <a:xfrm>
            <a:off x="7668344" y="1275606"/>
            <a:ext cx="6480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 l="85937" t="2109" r="2723" b="76798"/>
          <a:stretch>
            <a:fillRect/>
          </a:stretch>
        </p:blipFill>
        <p:spPr bwMode="auto">
          <a:xfrm>
            <a:off x="6948264" y="2139702"/>
            <a:ext cx="6480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- Ορθογώνιο"/>
          <p:cNvSpPr/>
          <p:nvPr/>
        </p:nvSpPr>
        <p:spPr>
          <a:xfrm>
            <a:off x="827584" y="91556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>
              <a:buFont typeface="Wingdings 3"/>
              <a:buChar char=""/>
              <a:defRPr/>
            </a:pPr>
            <a:r>
              <a:rPr lang="fr-FR" dirty="0"/>
              <a:t>Mets les ballons au-dessus de la bonne colonne.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fr-FR" dirty="0"/>
              <a:t>Entoure le bon mot.</a:t>
            </a:r>
            <a:endParaRPr lang="el-GR" dirty="0"/>
          </a:p>
        </p:txBody>
      </p:sp>
      <p:sp>
        <p:nvSpPr>
          <p:cNvPr id="3" name="Google Shape;120;p22">
            <a:extLst>
              <a:ext uri="{FF2B5EF4-FFF2-40B4-BE49-F238E27FC236}">
                <a16:creationId xmlns:a16="http://schemas.microsoft.com/office/drawing/2014/main" id="{469DA8B7-17F0-6FF3-07C6-D0586940C1C8}"/>
              </a:ext>
            </a:extLst>
          </p:cNvPr>
          <p:cNvSpPr/>
          <p:nvPr/>
        </p:nvSpPr>
        <p:spPr>
          <a:xfrm>
            <a:off x="249940" y="26469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01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grpSp>
        <p:nvGrpSpPr>
          <p:cNvPr id="12" name="Google Shape;133;p22">
            <a:extLst>
              <a:ext uri="{FF2B5EF4-FFF2-40B4-BE49-F238E27FC236}">
                <a16:creationId xmlns:a16="http://schemas.microsoft.com/office/drawing/2014/main" id="{2FBF6960-3DDB-D736-2E08-1182298D74AB}"/>
              </a:ext>
            </a:extLst>
          </p:cNvPr>
          <p:cNvGrpSpPr/>
          <p:nvPr/>
        </p:nvGrpSpPr>
        <p:grpSpPr>
          <a:xfrm>
            <a:off x="8087428" y="4260695"/>
            <a:ext cx="686675" cy="686606"/>
            <a:chOff x="1006725" y="1769450"/>
            <a:chExt cx="686675" cy="686675"/>
          </a:xfrm>
        </p:grpSpPr>
        <p:sp>
          <p:nvSpPr>
            <p:cNvPr id="13" name="Google Shape;134;p22">
              <a:extLst>
                <a:ext uri="{FF2B5EF4-FFF2-40B4-BE49-F238E27FC236}">
                  <a16:creationId xmlns:a16="http://schemas.microsoft.com/office/drawing/2014/main" id="{215B9E67-D2D3-6EF6-0BF7-0A74A44A2DFF}"/>
                </a:ext>
              </a:extLst>
            </p:cNvPr>
            <p:cNvSpPr/>
            <p:nvPr/>
          </p:nvSpPr>
          <p:spPr>
            <a:xfrm>
              <a:off x="1006725" y="1769450"/>
              <a:ext cx="686675" cy="686675"/>
            </a:xfrm>
            <a:custGeom>
              <a:avLst/>
              <a:gdLst/>
              <a:ahLst/>
              <a:cxnLst/>
              <a:rect l="l" t="t" r="r" b="b"/>
              <a:pathLst>
                <a:path w="27467" h="27467" extrusionOk="0">
                  <a:moveTo>
                    <a:pt x="13733" y="1"/>
                  </a:moveTo>
                  <a:cubicBezTo>
                    <a:pt x="6124" y="1"/>
                    <a:pt x="0" y="6124"/>
                    <a:pt x="0" y="13734"/>
                  </a:cubicBezTo>
                  <a:cubicBezTo>
                    <a:pt x="0" y="21341"/>
                    <a:pt x="6124" y="27467"/>
                    <a:pt x="13733" y="27467"/>
                  </a:cubicBezTo>
                  <a:cubicBezTo>
                    <a:pt x="21340" y="27467"/>
                    <a:pt x="27466" y="21341"/>
                    <a:pt x="27466" y="13734"/>
                  </a:cubicBezTo>
                  <a:cubicBezTo>
                    <a:pt x="27466" y="6124"/>
                    <a:pt x="21340" y="1"/>
                    <a:pt x="137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35;p22">
              <a:extLst>
                <a:ext uri="{FF2B5EF4-FFF2-40B4-BE49-F238E27FC236}">
                  <a16:creationId xmlns:a16="http://schemas.microsoft.com/office/drawing/2014/main" id="{8515B02E-FB24-33A6-918D-418E8076AF33}"/>
                </a:ext>
              </a:extLst>
            </p:cNvPr>
            <p:cNvSpPr/>
            <p:nvPr/>
          </p:nvSpPr>
          <p:spPr>
            <a:xfrm>
              <a:off x="1036200" y="1798925"/>
              <a:ext cx="628525" cy="627725"/>
            </a:xfrm>
            <a:custGeom>
              <a:avLst/>
              <a:gdLst/>
              <a:ahLst/>
              <a:cxnLst/>
              <a:rect l="l" t="t" r="r" b="b"/>
              <a:pathLst>
                <a:path w="25141" h="25109" extrusionOk="0">
                  <a:moveTo>
                    <a:pt x="12554" y="830"/>
                  </a:moveTo>
                  <a:lnTo>
                    <a:pt x="18173" y="6449"/>
                  </a:lnTo>
                  <a:lnTo>
                    <a:pt x="12552" y="12070"/>
                  </a:lnTo>
                  <a:lnTo>
                    <a:pt x="6933" y="6451"/>
                  </a:lnTo>
                  <a:lnTo>
                    <a:pt x="12554" y="830"/>
                  </a:lnTo>
                  <a:close/>
                  <a:moveTo>
                    <a:pt x="6448" y="6936"/>
                  </a:moveTo>
                  <a:lnTo>
                    <a:pt x="12067" y="12555"/>
                  </a:lnTo>
                  <a:lnTo>
                    <a:pt x="6448" y="18174"/>
                  </a:lnTo>
                  <a:lnTo>
                    <a:pt x="827" y="12555"/>
                  </a:lnTo>
                  <a:lnTo>
                    <a:pt x="6448" y="6936"/>
                  </a:lnTo>
                  <a:close/>
                  <a:moveTo>
                    <a:pt x="18658" y="6934"/>
                  </a:moveTo>
                  <a:lnTo>
                    <a:pt x="24279" y="12555"/>
                  </a:lnTo>
                  <a:lnTo>
                    <a:pt x="18658" y="18176"/>
                  </a:lnTo>
                  <a:lnTo>
                    <a:pt x="13037" y="12555"/>
                  </a:lnTo>
                  <a:lnTo>
                    <a:pt x="18658" y="6934"/>
                  </a:lnTo>
                  <a:close/>
                  <a:moveTo>
                    <a:pt x="12552" y="13040"/>
                  </a:moveTo>
                  <a:lnTo>
                    <a:pt x="18173" y="18661"/>
                  </a:lnTo>
                  <a:lnTo>
                    <a:pt x="12554" y="24280"/>
                  </a:lnTo>
                  <a:lnTo>
                    <a:pt x="6933" y="18659"/>
                  </a:lnTo>
                  <a:lnTo>
                    <a:pt x="12552" y="13040"/>
                  </a:lnTo>
                  <a:close/>
                  <a:moveTo>
                    <a:pt x="12554" y="1"/>
                  </a:moveTo>
                  <a:cubicBezTo>
                    <a:pt x="12463" y="1"/>
                    <a:pt x="12376" y="38"/>
                    <a:pt x="12311" y="101"/>
                  </a:cubicBezTo>
                  <a:lnTo>
                    <a:pt x="6448" y="5966"/>
                  </a:lnTo>
                  <a:lnTo>
                    <a:pt x="3083" y="2600"/>
                  </a:lnTo>
                  <a:lnTo>
                    <a:pt x="2598" y="3085"/>
                  </a:lnTo>
                  <a:lnTo>
                    <a:pt x="5963" y="6449"/>
                  </a:lnTo>
                  <a:lnTo>
                    <a:pt x="100" y="12311"/>
                  </a:lnTo>
                  <a:cubicBezTo>
                    <a:pt x="35" y="12376"/>
                    <a:pt x="0" y="12463"/>
                    <a:pt x="0" y="12555"/>
                  </a:cubicBezTo>
                  <a:cubicBezTo>
                    <a:pt x="0" y="12646"/>
                    <a:pt x="35" y="12733"/>
                    <a:pt x="100" y="12796"/>
                  </a:cubicBezTo>
                  <a:lnTo>
                    <a:pt x="5963" y="18659"/>
                  </a:lnTo>
                  <a:lnTo>
                    <a:pt x="2598" y="22024"/>
                  </a:lnTo>
                  <a:lnTo>
                    <a:pt x="3083" y="22509"/>
                  </a:lnTo>
                  <a:lnTo>
                    <a:pt x="6448" y="19144"/>
                  </a:lnTo>
                  <a:lnTo>
                    <a:pt x="12311" y="25009"/>
                  </a:lnTo>
                  <a:cubicBezTo>
                    <a:pt x="12378" y="25074"/>
                    <a:pt x="12465" y="25109"/>
                    <a:pt x="12554" y="25109"/>
                  </a:cubicBezTo>
                  <a:cubicBezTo>
                    <a:pt x="12641" y="25109"/>
                    <a:pt x="12728" y="25074"/>
                    <a:pt x="12796" y="25009"/>
                  </a:cubicBezTo>
                  <a:lnTo>
                    <a:pt x="18658" y="19146"/>
                  </a:lnTo>
                  <a:lnTo>
                    <a:pt x="22021" y="22509"/>
                  </a:lnTo>
                  <a:lnTo>
                    <a:pt x="22506" y="22024"/>
                  </a:lnTo>
                  <a:lnTo>
                    <a:pt x="19143" y="18661"/>
                  </a:lnTo>
                  <a:lnTo>
                    <a:pt x="25006" y="12796"/>
                  </a:lnTo>
                  <a:cubicBezTo>
                    <a:pt x="25141" y="12664"/>
                    <a:pt x="25141" y="12446"/>
                    <a:pt x="25006" y="12313"/>
                  </a:cubicBezTo>
                  <a:lnTo>
                    <a:pt x="25006" y="12311"/>
                  </a:lnTo>
                  <a:lnTo>
                    <a:pt x="19143" y="6449"/>
                  </a:lnTo>
                  <a:lnTo>
                    <a:pt x="22506" y="3085"/>
                  </a:lnTo>
                  <a:lnTo>
                    <a:pt x="22021" y="2600"/>
                  </a:lnTo>
                  <a:lnTo>
                    <a:pt x="18658" y="5963"/>
                  </a:lnTo>
                  <a:lnTo>
                    <a:pt x="12796" y="101"/>
                  </a:lnTo>
                  <a:cubicBezTo>
                    <a:pt x="12730" y="36"/>
                    <a:pt x="12643" y="1"/>
                    <a:pt x="125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32;p22">
            <a:extLst>
              <a:ext uri="{FF2B5EF4-FFF2-40B4-BE49-F238E27FC236}">
                <a16:creationId xmlns:a16="http://schemas.microsoft.com/office/drawing/2014/main" id="{80622AAB-82DC-4B67-A2BC-550DD02F1088}"/>
              </a:ext>
            </a:extLst>
          </p:cNvPr>
          <p:cNvSpPr/>
          <p:nvPr/>
        </p:nvSpPr>
        <p:spPr>
          <a:xfrm>
            <a:off x="-560950" y="429550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rgbClr val="5D53F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27" name="Google Shape;147;p23">
            <a:extLst>
              <a:ext uri="{FF2B5EF4-FFF2-40B4-BE49-F238E27FC236}">
                <a16:creationId xmlns:a16="http://schemas.microsoft.com/office/drawing/2014/main" id="{FEEDFD11-F475-CBC6-2D44-3967C0676E3A}"/>
              </a:ext>
            </a:extLst>
          </p:cNvPr>
          <p:cNvGrpSpPr/>
          <p:nvPr/>
        </p:nvGrpSpPr>
        <p:grpSpPr>
          <a:xfrm>
            <a:off x="8087425" y="4260659"/>
            <a:ext cx="686700" cy="686675"/>
            <a:chOff x="5936375" y="788647"/>
            <a:chExt cx="686700" cy="686675"/>
          </a:xfrm>
        </p:grpSpPr>
        <p:sp>
          <p:nvSpPr>
            <p:cNvPr id="28" name="Google Shape;148;p23">
              <a:extLst>
                <a:ext uri="{FF2B5EF4-FFF2-40B4-BE49-F238E27FC236}">
                  <a16:creationId xmlns:a16="http://schemas.microsoft.com/office/drawing/2014/main" id="{D054AEC7-7F96-DA95-012F-5138B95654B9}"/>
                </a:ext>
              </a:extLst>
            </p:cNvPr>
            <p:cNvSpPr/>
            <p:nvPr/>
          </p:nvSpPr>
          <p:spPr>
            <a:xfrm rot="-5400000">
              <a:off x="5936388" y="788634"/>
              <a:ext cx="686675" cy="686700"/>
            </a:xfrm>
            <a:custGeom>
              <a:avLst/>
              <a:gdLst/>
              <a:ahLst/>
              <a:cxnLst/>
              <a:rect l="l" t="t" r="r" b="b"/>
              <a:pathLst>
                <a:path w="27467" h="27468" extrusionOk="0">
                  <a:moveTo>
                    <a:pt x="13733" y="1"/>
                  </a:moveTo>
                  <a:cubicBezTo>
                    <a:pt x="13505" y="1"/>
                    <a:pt x="13276" y="5"/>
                    <a:pt x="13048" y="18"/>
                  </a:cubicBezTo>
                  <a:cubicBezTo>
                    <a:pt x="12565" y="40"/>
                    <a:pt x="12091" y="88"/>
                    <a:pt x="11621" y="164"/>
                  </a:cubicBezTo>
                  <a:cubicBezTo>
                    <a:pt x="9480" y="493"/>
                    <a:pt x="7503" y="1319"/>
                    <a:pt x="5811" y="2516"/>
                  </a:cubicBezTo>
                  <a:cubicBezTo>
                    <a:pt x="5388" y="2814"/>
                    <a:pt x="4980" y="3138"/>
                    <a:pt x="4597" y="3482"/>
                  </a:cubicBezTo>
                  <a:cubicBezTo>
                    <a:pt x="4401" y="3658"/>
                    <a:pt x="4207" y="3838"/>
                    <a:pt x="4022" y="4021"/>
                  </a:cubicBezTo>
                  <a:cubicBezTo>
                    <a:pt x="2665" y="5381"/>
                    <a:pt x="1592" y="7023"/>
                    <a:pt x="899" y="8853"/>
                  </a:cubicBezTo>
                  <a:cubicBezTo>
                    <a:pt x="727" y="9292"/>
                    <a:pt x="581" y="9744"/>
                    <a:pt x="459" y="10206"/>
                  </a:cubicBezTo>
                  <a:cubicBezTo>
                    <a:pt x="163" y="11322"/>
                    <a:pt x="4" y="12494"/>
                    <a:pt x="0" y="13704"/>
                  </a:cubicBezTo>
                  <a:lnTo>
                    <a:pt x="0" y="13734"/>
                  </a:lnTo>
                  <a:cubicBezTo>
                    <a:pt x="0" y="14384"/>
                    <a:pt x="46" y="15026"/>
                    <a:pt x="133" y="15651"/>
                  </a:cubicBezTo>
                  <a:cubicBezTo>
                    <a:pt x="524" y="18431"/>
                    <a:pt x="1745" y="20945"/>
                    <a:pt x="3539" y="22931"/>
                  </a:cubicBezTo>
                  <a:cubicBezTo>
                    <a:pt x="3692" y="23108"/>
                    <a:pt x="3855" y="23279"/>
                    <a:pt x="4022" y="23445"/>
                  </a:cubicBezTo>
                  <a:cubicBezTo>
                    <a:pt x="4303" y="23728"/>
                    <a:pt x="4594" y="23991"/>
                    <a:pt x="4897" y="24245"/>
                  </a:cubicBezTo>
                  <a:cubicBezTo>
                    <a:pt x="5754" y="24965"/>
                    <a:pt x="6702" y="25585"/>
                    <a:pt x="7718" y="26081"/>
                  </a:cubicBezTo>
                  <a:cubicBezTo>
                    <a:pt x="8386" y="26408"/>
                    <a:pt x="9080" y="26680"/>
                    <a:pt x="9800" y="26891"/>
                  </a:cubicBezTo>
                  <a:cubicBezTo>
                    <a:pt x="11044" y="27265"/>
                    <a:pt x="12367" y="27467"/>
                    <a:pt x="13733" y="27467"/>
                  </a:cubicBezTo>
                  <a:cubicBezTo>
                    <a:pt x="14629" y="27467"/>
                    <a:pt x="15504" y="27378"/>
                    <a:pt x="16352" y="27217"/>
                  </a:cubicBezTo>
                  <a:cubicBezTo>
                    <a:pt x="16813" y="27128"/>
                    <a:pt x="17272" y="27015"/>
                    <a:pt x="17716" y="26878"/>
                  </a:cubicBezTo>
                  <a:cubicBezTo>
                    <a:pt x="19389" y="26373"/>
                    <a:pt x="20927" y="25555"/>
                    <a:pt x="22263" y="24500"/>
                  </a:cubicBezTo>
                  <a:cubicBezTo>
                    <a:pt x="22619" y="24215"/>
                    <a:pt x="22957" y="23921"/>
                    <a:pt x="23279" y="23604"/>
                  </a:cubicBezTo>
                  <a:cubicBezTo>
                    <a:pt x="23335" y="23556"/>
                    <a:pt x="23392" y="23499"/>
                    <a:pt x="23446" y="23445"/>
                  </a:cubicBezTo>
                  <a:cubicBezTo>
                    <a:pt x="24645" y="22242"/>
                    <a:pt x="25626" y="20817"/>
                    <a:pt x="26320" y="19235"/>
                  </a:cubicBezTo>
                  <a:cubicBezTo>
                    <a:pt x="26535" y="18744"/>
                    <a:pt x="26724" y="18235"/>
                    <a:pt x="26881" y="17706"/>
                  </a:cubicBezTo>
                  <a:cubicBezTo>
                    <a:pt x="27264" y="16449"/>
                    <a:pt x="27466" y="15118"/>
                    <a:pt x="27466" y="13734"/>
                  </a:cubicBezTo>
                  <a:cubicBezTo>
                    <a:pt x="27466" y="11239"/>
                    <a:pt x="26798" y="8896"/>
                    <a:pt x="25635" y="6879"/>
                  </a:cubicBezTo>
                  <a:cubicBezTo>
                    <a:pt x="25036" y="5842"/>
                    <a:pt x="24308" y="4891"/>
                    <a:pt x="23472" y="4049"/>
                  </a:cubicBezTo>
                  <a:cubicBezTo>
                    <a:pt x="20984" y="1548"/>
                    <a:pt x="17540" y="1"/>
                    <a:pt x="13733" y="1"/>
                  </a:cubicBezTo>
                  <a:close/>
                </a:path>
              </a:pathLst>
            </a:custGeom>
            <a:solidFill>
              <a:srgbClr val="F05C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149;p23">
              <a:extLst>
                <a:ext uri="{FF2B5EF4-FFF2-40B4-BE49-F238E27FC236}">
                  <a16:creationId xmlns:a16="http://schemas.microsoft.com/office/drawing/2014/main" id="{5759CB42-EDE8-034A-1C02-F8FB35999886}"/>
                </a:ext>
              </a:extLst>
            </p:cNvPr>
            <p:cNvGrpSpPr/>
            <p:nvPr/>
          </p:nvGrpSpPr>
          <p:grpSpPr>
            <a:xfrm rot="-5400000">
              <a:off x="5940825" y="799297"/>
              <a:ext cx="671975" cy="679975"/>
              <a:chOff x="2418200" y="475175"/>
              <a:chExt cx="671975" cy="679975"/>
            </a:xfrm>
          </p:grpSpPr>
          <p:sp>
            <p:nvSpPr>
              <p:cNvPr id="30" name="Google Shape;150;p23">
                <a:extLst>
                  <a:ext uri="{FF2B5EF4-FFF2-40B4-BE49-F238E27FC236}">
                    <a16:creationId xmlns:a16="http://schemas.microsoft.com/office/drawing/2014/main" id="{3CA0F133-747A-9452-E4AD-A2E604CB700F}"/>
                  </a:ext>
                </a:extLst>
              </p:cNvPr>
              <p:cNvSpPr/>
              <p:nvPr/>
            </p:nvSpPr>
            <p:spPr>
              <a:xfrm>
                <a:off x="2506625" y="1043250"/>
                <a:ext cx="158650" cy="103750"/>
              </a:xfrm>
              <a:custGeom>
                <a:avLst/>
                <a:gdLst/>
                <a:ahLst/>
                <a:cxnLst/>
                <a:rect l="l" t="t" r="r" b="b"/>
                <a:pathLst>
                  <a:path w="6346" h="4150" extrusionOk="0">
                    <a:moveTo>
                      <a:pt x="438" y="0"/>
                    </a:moveTo>
                    <a:cubicBezTo>
                      <a:pt x="272" y="0"/>
                      <a:pt x="116" y="73"/>
                      <a:pt x="0" y="190"/>
                    </a:cubicBezTo>
                    <a:cubicBezTo>
                      <a:pt x="153" y="367"/>
                      <a:pt x="316" y="538"/>
                      <a:pt x="483" y="704"/>
                    </a:cubicBezTo>
                    <a:cubicBezTo>
                      <a:pt x="764" y="987"/>
                      <a:pt x="1053" y="1250"/>
                      <a:pt x="1358" y="1504"/>
                    </a:cubicBezTo>
                    <a:cubicBezTo>
                      <a:pt x="1995" y="1663"/>
                      <a:pt x="2570" y="1957"/>
                      <a:pt x="3133" y="2379"/>
                    </a:cubicBezTo>
                    <a:cubicBezTo>
                      <a:pt x="3457" y="2625"/>
                      <a:pt x="3823" y="2968"/>
                      <a:pt x="4131" y="3288"/>
                    </a:cubicBezTo>
                    <a:cubicBezTo>
                      <a:pt x="4149" y="3306"/>
                      <a:pt x="4162" y="3323"/>
                      <a:pt x="4179" y="3340"/>
                    </a:cubicBezTo>
                    <a:cubicBezTo>
                      <a:pt x="4847" y="3667"/>
                      <a:pt x="5541" y="3939"/>
                      <a:pt x="6261" y="4150"/>
                    </a:cubicBezTo>
                    <a:cubicBezTo>
                      <a:pt x="6346" y="3934"/>
                      <a:pt x="6318" y="3680"/>
                      <a:pt x="6102" y="3464"/>
                    </a:cubicBezTo>
                    <a:cubicBezTo>
                      <a:pt x="5726" y="3086"/>
                      <a:pt x="5413" y="2642"/>
                      <a:pt x="5041" y="2259"/>
                    </a:cubicBezTo>
                    <a:cubicBezTo>
                      <a:pt x="4645" y="1857"/>
                      <a:pt x="4214" y="1483"/>
                      <a:pt x="3757" y="1148"/>
                    </a:cubicBezTo>
                    <a:cubicBezTo>
                      <a:pt x="2776" y="436"/>
                      <a:pt x="1669" y="71"/>
                      <a:pt x="466" y="1"/>
                    </a:cubicBezTo>
                    <a:cubicBezTo>
                      <a:pt x="457" y="1"/>
                      <a:pt x="447" y="0"/>
                      <a:pt x="438" y="0"/>
                    </a:cubicBezTo>
                    <a:close/>
                  </a:path>
                </a:pathLst>
              </a:custGeom>
              <a:solidFill>
                <a:srgbClr val="F9F9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151;p23">
                <a:extLst>
                  <a:ext uri="{FF2B5EF4-FFF2-40B4-BE49-F238E27FC236}">
                    <a16:creationId xmlns:a16="http://schemas.microsoft.com/office/drawing/2014/main" id="{C71326D8-B5E0-01F3-6576-D9CDF74E52E3}"/>
                  </a:ext>
                </a:extLst>
              </p:cNvPr>
              <p:cNvSpPr/>
              <p:nvPr/>
            </p:nvSpPr>
            <p:spPr>
              <a:xfrm>
                <a:off x="2418200" y="817175"/>
                <a:ext cx="442875" cy="337975"/>
              </a:xfrm>
              <a:custGeom>
                <a:avLst/>
                <a:gdLst/>
                <a:ahLst/>
                <a:cxnLst/>
                <a:rect l="l" t="t" r="r" b="b"/>
                <a:pathLst>
                  <a:path w="17715" h="13519" extrusionOk="0">
                    <a:moveTo>
                      <a:pt x="72" y="0"/>
                    </a:moveTo>
                    <a:cubicBezTo>
                      <a:pt x="48" y="0"/>
                      <a:pt x="24" y="2"/>
                      <a:pt x="0" y="6"/>
                    </a:cubicBezTo>
                    <a:lnTo>
                      <a:pt x="0" y="36"/>
                    </a:lnTo>
                    <a:cubicBezTo>
                      <a:pt x="0" y="686"/>
                      <a:pt x="44" y="1328"/>
                      <a:pt x="131" y="1953"/>
                    </a:cubicBezTo>
                    <a:cubicBezTo>
                      <a:pt x="1103" y="3160"/>
                      <a:pt x="2117" y="4343"/>
                      <a:pt x="3361" y="5274"/>
                    </a:cubicBezTo>
                    <a:cubicBezTo>
                      <a:pt x="4934" y="6451"/>
                      <a:pt x="6670" y="6782"/>
                      <a:pt x="8582" y="6971"/>
                    </a:cubicBezTo>
                    <a:cubicBezTo>
                      <a:pt x="10409" y="7152"/>
                      <a:pt x="12097" y="7613"/>
                      <a:pt x="13477" y="8892"/>
                    </a:cubicBezTo>
                    <a:cubicBezTo>
                      <a:pt x="14856" y="10169"/>
                      <a:pt x="15437" y="11927"/>
                      <a:pt x="16350" y="13519"/>
                    </a:cubicBezTo>
                    <a:cubicBezTo>
                      <a:pt x="16811" y="13430"/>
                      <a:pt x="17270" y="13317"/>
                      <a:pt x="17714" y="13180"/>
                    </a:cubicBezTo>
                    <a:lnTo>
                      <a:pt x="17712" y="13180"/>
                    </a:lnTo>
                    <a:cubicBezTo>
                      <a:pt x="17699" y="13127"/>
                      <a:pt x="17673" y="13075"/>
                      <a:pt x="17642" y="13021"/>
                    </a:cubicBezTo>
                    <a:cubicBezTo>
                      <a:pt x="16659" y="11378"/>
                      <a:pt x="16061" y="9555"/>
                      <a:pt x="14686" y="8161"/>
                    </a:cubicBezTo>
                    <a:cubicBezTo>
                      <a:pt x="13411" y="6864"/>
                      <a:pt x="11741" y="6038"/>
                      <a:pt x="9953" y="5766"/>
                    </a:cubicBezTo>
                    <a:cubicBezTo>
                      <a:pt x="8967" y="5618"/>
                      <a:pt x="7966" y="5590"/>
                      <a:pt x="6990" y="5411"/>
                    </a:cubicBezTo>
                    <a:cubicBezTo>
                      <a:pt x="6020" y="5231"/>
                      <a:pt x="5145" y="4861"/>
                      <a:pt x="4331" y="4298"/>
                    </a:cubicBezTo>
                    <a:cubicBezTo>
                      <a:pt x="2811" y="3236"/>
                      <a:pt x="1638" y="1674"/>
                      <a:pt x="501" y="234"/>
                    </a:cubicBezTo>
                    <a:cubicBezTo>
                      <a:pt x="371" y="71"/>
                      <a:pt x="220" y="0"/>
                      <a:pt x="72" y="0"/>
                    </a:cubicBezTo>
                    <a:close/>
                  </a:path>
                </a:pathLst>
              </a:custGeom>
              <a:solidFill>
                <a:srgbClr val="F9F9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152;p23">
                <a:extLst>
                  <a:ext uri="{FF2B5EF4-FFF2-40B4-BE49-F238E27FC236}">
                    <a16:creationId xmlns:a16="http://schemas.microsoft.com/office/drawing/2014/main" id="{DA823BD5-85D6-C99E-98FF-A5B0130BFAF4}"/>
                  </a:ext>
                </a:extLst>
              </p:cNvPr>
              <p:cNvSpPr/>
              <p:nvPr/>
            </p:nvSpPr>
            <p:spPr>
              <a:xfrm>
                <a:off x="2429625" y="696025"/>
                <a:ext cx="570500" cy="391200"/>
              </a:xfrm>
              <a:custGeom>
                <a:avLst/>
                <a:gdLst/>
                <a:ahLst/>
                <a:cxnLst/>
                <a:rect l="l" t="t" r="r" b="b"/>
                <a:pathLst>
                  <a:path w="22820" h="15648" extrusionOk="0">
                    <a:moveTo>
                      <a:pt x="437" y="1"/>
                    </a:moveTo>
                    <a:cubicBezTo>
                      <a:pt x="268" y="440"/>
                      <a:pt x="122" y="892"/>
                      <a:pt x="0" y="1354"/>
                    </a:cubicBezTo>
                    <a:cubicBezTo>
                      <a:pt x="1375" y="2557"/>
                      <a:pt x="2952" y="3507"/>
                      <a:pt x="4649" y="4188"/>
                    </a:cubicBezTo>
                    <a:cubicBezTo>
                      <a:pt x="6402" y="4895"/>
                      <a:pt x="8256" y="5189"/>
                      <a:pt x="10116" y="5480"/>
                    </a:cubicBezTo>
                    <a:cubicBezTo>
                      <a:pt x="11843" y="5748"/>
                      <a:pt x="13648" y="6002"/>
                      <a:pt x="15247" y="6755"/>
                    </a:cubicBezTo>
                    <a:cubicBezTo>
                      <a:pt x="16922" y="7536"/>
                      <a:pt x="18069" y="8824"/>
                      <a:pt x="18961" y="10423"/>
                    </a:cubicBezTo>
                    <a:cubicBezTo>
                      <a:pt x="19924" y="12146"/>
                      <a:pt x="20592" y="14071"/>
                      <a:pt x="21804" y="15648"/>
                    </a:cubicBezTo>
                    <a:cubicBezTo>
                      <a:pt x="22160" y="15363"/>
                      <a:pt x="22498" y="15069"/>
                      <a:pt x="22820" y="14752"/>
                    </a:cubicBezTo>
                    <a:cubicBezTo>
                      <a:pt x="22815" y="14743"/>
                      <a:pt x="22811" y="14739"/>
                      <a:pt x="22807" y="14730"/>
                    </a:cubicBezTo>
                    <a:cubicBezTo>
                      <a:pt x="21725" y="13342"/>
                      <a:pt x="21127" y="11565"/>
                      <a:pt x="20301" y="10022"/>
                    </a:cubicBezTo>
                    <a:cubicBezTo>
                      <a:pt x="19443" y="8432"/>
                      <a:pt x="18349" y="6988"/>
                      <a:pt x="16790" y="6028"/>
                    </a:cubicBezTo>
                    <a:cubicBezTo>
                      <a:pt x="13666" y="4112"/>
                      <a:pt x="9815" y="4356"/>
                      <a:pt x="6393" y="3353"/>
                    </a:cubicBezTo>
                    <a:cubicBezTo>
                      <a:pt x="4292" y="2733"/>
                      <a:pt x="2315" y="1630"/>
                      <a:pt x="698" y="148"/>
                    </a:cubicBezTo>
                    <a:cubicBezTo>
                      <a:pt x="618" y="74"/>
                      <a:pt x="527" y="22"/>
                      <a:pt x="437" y="1"/>
                    </a:cubicBezTo>
                    <a:close/>
                  </a:path>
                </a:pathLst>
              </a:custGeom>
              <a:solidFill>
                <a:srgbClr val="F9F9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153;p23">
                <a:extLst>
                  <a:ext uri="{FF2B5EF4-FFF2-40B4-BE49-F238E27FC236}">
                    <a16:creationId xmlns:a16="http://schemas.microsoft.com/office/drawing/2014/main" id="{C2B1D7AC-82C8-F7FB-B9E1-C5164709DDCB}"/>
                  </a:ext>
                </a:extLst>
              </p:cNvPr>
              <p:cNvSpPr/>
              <p:nvPr/>
            </p:nvSpPr>
            <p:spPr>
              <a:xfrm>
                <a:off x="2533050" y="537600"/>
                <a:ext cx="557125" cy="418025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16721" extrusionOk="0">
                    <a:moveTo>
                      <a:pt x="1215" y="1"/>
                    </a:moveTo>
                    <a:cubicBezTo>
                      <a:pt x="792" y="299"/>
                      <a:pt x="384" y="623"/>
                      <a:pt x="1" y="967"/>
                    </a:cubicBezTo>
                    <a:cubicBezTo>
                      <a:pt x="77" y="1064"/>
                      <a:pt x="194" y="1143"/>
                      <a:pt x="349" y="1182"/>
                    </a:cubicBezTo>
                    <a:cubicBezTo>
                      <a:pt x="2054" y="1630"/>
                      <a:pt x="4092" y="2104"/>
                      <a:pt x="5261" y="3538"/>
                    </a:cubicBezTo>
                    <a:cubicBezTo>
                      <a:pt x="5898" y="4323"/>
                      <a:pt x="6009" y="5348"/>
                      <a:pt x="6396" y="6253"/>
                    </a:cubicBezTo>
                    <a:cubicBezTo>
                      <a:pt x="6746" y="7084"/>
                      <a:pt x="7349" y="7751"/>
                      <a:pt x="8158" y="8160"/>
                    </a:cubicBezTo>
                    <a:cubicBezTo>
                      <a:pt x="9160" y="8662"/>
                      <a:pt x="10263" y="8778"/>
                      <a:pt x="11371" y="8778"/>
                    </a:cubicBezTo>
                    <a:cubicBezTo>
                      <a:pt x="12060" y="8778"/>
                      <a:pt x="12752" y="8733"/>
                      <a:pt x="13423" y="8709"/>
                    </a:cubicBezTo>
                    <a:cubicBezTo>
                      <a:pt x="13624" y="8702"/>
                      <a:pt x="13830" y="8697"/>
                      <a:pt x="14039" y="8697"/>
                    </a:cubicBezTo>
                    <a:cubicBezTo>
                      <a:pt x="15638" y="8697"/>
                      <a:pt x="17403" y="8945"/>
                      <a:pt x="18580" y="10068"/>
                    </a:cubicBezTo>
                    <a:cubicBezTo>
                      <a:pt x="19433" y="10875"/>
                      <a:pt x="19764" y="12002"/>
                      <a:pt x="20070" y="13101"/>
                    </a:cubicBezTo>
                    <a:cubicBezTo>
                      <a:pt x="20401" y="14269"/>
                      <a:pt x="20788" y="15367"/>
                      <a:pt x="21393" y="16427"/>
                    </a:cubicBezTo>
                    <a:cubicBezTo>
                      <a:pt x="21482" y="16581"/>
                      <a:pt x="21595" y="16673"/>
                      <a:pt x="21724" y="16720"/>
                    </a:cubicBezTo>
                    <a:cubicBezTo>
                      <a:pt x="21939" y="16229"/>
                      <a:pt x="22128" y="15720"/>
                      <a:pt x="22285" y="15191"/>
                    </a:cubicBezTo>
                    <a:cubicBezTo>
                      <a:pt x="21885" y="14378"/>
                      <a:pt x="21617" y="13540"/>
                      <a:pt x="21367" y="12650"/>
                    </a:cubicBezTo>
                    <a:cubicBezTo>
                      <a:pt x="21082" y="11645"/>
                      <a:pt x="20760" y="10616"/>
                      <a:pt x="20127" y="9768"/>
                    </a:cubicBezTo>
                    <a:cubicBezTo>
                      <a:pt x="18933" y="8152"/>
                      <a:pt x="16977" y="7532"/>
                      <a:pt x="15039" y="7373"/>
                    </a:cubicBezTo>
                    <a:cubicBezTo>
                      <a:pt x="14766" y="7351"/>
                      <a:pt x="14490" y="7343"/>
                      <a:pt x="14214" y="7343"/>
                    </a:cubicBezTo>
                    <a:cubicBezTo>
                      <a:pt x="13312" y="7343"/>
                      <a:pt x="12396" y="7432"/>
                      <a:pt x="11491" y="7432"/>
                    </a:cubicBezTo>
                    <a:cubicBezTo>
                      <a:pt x="10810" y="7432"/>
                      <a:pt x="10135" y="7381"/>
                      <a:pt x="9477" y="7203"/>
                    </a:cubicBezTo>
                    <a:cubicBezTo>
                      <a:pt x="8615" y="6971"/>
                      <a:pt x="7952" y="6481"/>
                      <a:pt x="7612" y="5641"/>
                    </a:cubicBezTo>
                    <a:cubicBezTo>
                      <a:pt x="7208" y="4645"/>
                      <a:pt x="7051" y="3620"/>
                      <a:pt x="6368" y="2746"/>
                    </a:cubicBezTo>
                    <a:cubicBezTo>
                      <a:pt x="5130" y="1160"/>
                      <a:pt x="3103" y="505"/>
                      <a:pt x="1215" y="1"/>
                    </a:cubicBezTo>
                    <a:close/>
                  </a:path>
                </a:pathLst>
              </a:custGeom>
              <a:solidFill>
                <a:srgbClr val="F9F9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154;p23">
                <a:extLst>
                  <a:ext uri="{FF2B5EF4-FFF2-40B4-BE49-F238E27FC236}">
                    <a16:creationId xmlns:a16="http://schemas.microsoft.com/office/drawing/2014/main" id="{4504984A-2AA1-6F81-BFCD-C9111CD719DC}"/>
                  </a:ext>
                </a:extLst>
              </p:cNvPr>
              <p:cNvSpPr/>
              <p:nvPr/>
            </p:nvSpPr>
            <p:spPr>
              <a:xfrm>
                <a:off x="2708650" y="475175"/>
                <a:ext cx="350375" cy="174800"/>
              </a:xfrm>
              <a:custGeom>
                <a:avLst/>
                <a:gdLst/>
                <a:ahLst/>
                <a:cxnLst/>
                <a:rect l="l" t="t" r="r" b="b"/>
                <a:pathLst>
                  <a:path w="14015" h="6992" extrusionOk="0">
                    <a:moveTo>
                      <a:pt x="1428" y="0"/>
                    </a:moveTo>
                    <a:cubicBezTo>
                      <a:pt x="945" y="22"/>
                      <a:pt x="471" y="70"/>
                      <a:pt x="1" y="146"/>
                    </a:cubicBezTo>
                    <a:cubicBezTo>
                      <a:pt x="14" y="229"/>
                      <a:pt x="44" y="322"/>
                      <a:pt x="92" y="405"/>
                    </a:cubicBezTo>
                    <a:cubicBezTo>
                      <a:pt x="734" y="1551"/>
                      <a:pt x="1345" y="2722"/>
                      <a:pt x="2359" y="3588"/>
                    </a:cubicBezTo>
                    <a:cubicBezTo>
                      <a:pt x="3388" y="4471"/>
                      <a:pt x="4602" y="4869"/>
                      <a:pt x="5946" y="4936"/>
                    </a:cubicBezTo>
                    <a:cubicBezTo>
                      <a:pt x="6109" y="4944"/>
                      <a:pt x="6272" y="4947"/>
                      <a:pt x="6435" y="4947"/>
                    </a:cubicBezTo>
                    <a:cubicBezTo>
                      <a:pt x="7284" y="4947"/>
                      <a:pt x="8133" y="4861"/>
                      <a:pt x="8980" y="4861"/>
                    </a:cubicBezTo>
                    <a:cubicBezTo>
                      <a:pt x="9281" y="4861"/>
                      <a:pt x="9582" y="4872"/>
                      <a:pt x="9884" y="4901"/>
                    </a:cubicBezTo>
                    <a:cubicBezTo>
                      <a:pt x="11254" y="5036"/>
                      <a:pt x="12279" y="5789"/>
                      <a:pt x="13184" y="6777"/>
                    </a:cubicBezTo>
                    <a:cubicBezTo>
                      <a:pt x="13322" y="6928"/>
                      <a:pt x="13480" y="6991"/>
                      <a:pt x="13635" y="6991"/>
                    </a:cubicBezTo>
                    <a:cubicBezTo>
                      <a:pt x="13770" y="6991"/>
                      <a:pt x="13902" y="6943"/>
                      <a:pt x="14015" y="6861"/>
                    </a:cubicBezTo>
                    <a:cubicBezTo>
                      <a:pt x="13416" y="5824"/>
                      <a:pt x="12688" y="4873"/>
                      <a:pt x="11852" y="4031"/>
                    </a:cubicBezTo>
                    <a:cubicBezTo>
                      <a:pt x="11585" y="3903"/>
                      <a:pt x="11306" y="3803"/>
                      <a:pt x="11013" y="3722"/>
                    </a:cubicBezTo>
                    <a:cubicBezTo>
                      <a:pt x="10359" y="3548"/>
                      <a:pt x="9691" y="3498"/>
                      <a:pt x="9019" y="3498"/>
                    </a:cubicBezTo>
                    <a:cubicBezTo>
                      <a:pt x="8410" y="3498"/>
                      <a:pt x="7799" y="3539"/>
                      <a:pt x="7195" y="3564"/>
                    </a:cubicBezTo>
                    <a:cubicBezTo>
                      <a:pt x="6968" y="3573"/>
                      <a:pt x="6741" y="3579"/>
                      <a:pt x="6514" y="3579"/>
                    </a:cubicBezTo>
                    <a:cubicBezTo>
                      <a:pt x="5483" y="3579"/>
                      <a:pt x="4466" y="3447"/>
                      <a:pt x="3590" y="2826"/>
                    </a:cubicBezTo>
                    <a:cubicBezTo>
                      <a:pt x="2587" y="2124"/>
                      <a:pt x="2009" y="1047"/>
                      <a:pt x="1428" y="0"/>
                    </a:cubicBezTo>
                    <a:close/>
                  </a:path>
                </a:pathLst>
              </a:custGeom>
              <a:solidFill>
                <a:srgbClr val="F9F9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55940" y="205979"/>
            <a:ext cx="7730860" cy="735224"/>
          </a:xfrm>
        </p:spPr>
        <p:txBody>
          <a:bodyPr>
            <a:normAutofit/>
          </a:bodyPr>
          <a:lstStyle/>
          <a:p>
            <a:pPr algn="l"/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Les animaux</a:t>
            </a:r>
            <a:endParaRPr lang="el-G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6228184" y="1639293"/>
            <a:ext cx="2286000" cy="57888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800" dirty="0">
                <a:solidFill>
                  <a:srgbClr val="0070C0"/>
                </a:solidFill>
                <a:latin typeface="Gill Sans MT" pitchFamily="34" charset="0"/>
              </a:rPr>
              <a:t>un mouton</a:t>
            </a:r>
            <a:endParaRPr lang="el-GR" sz="2800" dirty="0">
              <a:solidFill>
                <a:srgbClr val="0070C0"/>
              </a:solidFill>
              <a:latin typeface="Gill Sans MT" pitchFamily="34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228184" y="2294655"/>
            <a:ext cx="2286000" cy="57888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800" dirty="0">
                <a:solidFill>
                  <a:srgbClr val="0070C0"/>
                </a:solidFill>
                <a:latin typeface="Gill Sans MT" pitchFamily="34" charset="0"/>
              </a:rPr>
              <a:t>un canard</a:t>
            </a:r>
            <a:endParaRPr lang="el-GR" sz="2800" dirty="0">
              <a:solidFill>
                <a:srgbClr val="0070C0"/>
              </a:solidFill>
              <a:latin typeface="Gill Sans MT" pitchFamily="34" charset="0"/>
            </a:endParaRP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6228184" y="914157"/>
            <a:ext cx="2286000" cy="57888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70C0"/>
                </a:solidFill>
                <a:latin typeface="Gill Sans MT" pitchFamily="34" charset="0"/>
              </a:rPr>
              <a:t>une vache</a:t>
            </a:r>
            <a:endParaRPr lang="el-GR" sz="2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6228184" y="2962463"/>
            <a:ext cx="2286000" cy="57888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800" dirty="0">
                <a:solidFill>
                  <a:srgbClr val="0070C0"/>
                </a:solidFill>
                <a:latin typeface="Gill Sans MT" pitchFamily="34" charset="0"/>
              </a:rPr>
              <a:t>une poule</a:t>
            </a:r>
            <a:endParaRPr lang="el-GR" sz="2800" dirty="0">
              <a:solidFill>
                <a:srgbClr val="0070C0"/>
              </a:solidFill>
              <a:latin typeface="Gill Sans MT" pitchFamily="34" charset="0"/>
            </a:endParaRPr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6228184" y="3623415"/>
            <a:ext cx="2286000" cy="57888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800" dirty="0">
                <a:solidFill>
                  <a:srgbClr val="0070C0"/>
                </a:solidFill>
                <a:latin typeface="Gill Sans MT" pitchFamily="34" charset="0"/>
              </a:rPr>
              <a:t>un coq</a:t>
            </a:r>
            <a:endParaRPr lang="el-GR" sz="2800" dirty="0">
              <a:solidFill>
                <a:srgbClr val="0070C0"/>
              </a:solidFill>
              <a:latin typeface="Gill Sans MT" pitchFamily="34" charset="0"/>
            </a:endParaRPr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6228184" y="4299527"/>
            <a:ext cx="2286000" cy="57888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800" dirty="0">
                <a:solidFill>
                  <a:srgbClr val="0070C0"/>
                </a:solidFill>
                <a:latin typeface="Gill Sans MT" pitchFamily="34" charset="0"/>
              </a:rPr>
              <a:t>un âne</a:t>
            </a:r>
            <a:endParaRPr lang="el-GR" sz="2800" dirty="0">
              <a:solidFill>
                <a:srgbClr val="0070C0"/>
              </a:solidFill>
              <a:latin typeface="Gill Sans MT" pitchFamily="34" charset="0"/>
            </a:endParaRPr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 t="27049"/>
          <a:stretch>
            <a:fillRect/>
          </a:stretch>
        </p:blipFill>
        <p:spPr>
          <a:xfrm>
            <a:off x="323528" y="1779662"/>
            <a:ext cx="5715000" cy="963613"/>
          </a:xfrm>
          <a:noFill/>
        </p:spPr>
      </p:pic>
      <p:sp>
        <p:nvSpPr>
          <p:cNvPr id="13" name="12 - Ορθογώνιο"/>
          <p:cNvSpPr/>
          <p:nvPr/>
        </p:nvSpPr>
        <p:spPr>
          <a:xfrm>
            <a:off x="1187624" y="1203598"/>
            <a:ext cx="2525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fr-FR" dirty="0">
                <a:latin typeface="Gill Sans MT" pitchFamily="34" charset="0"/>
              </a:rPr>
              <a:t>Place les étiquettes.</a:t>
            </a:r>
          </a:p>
        </p:txBody>
      </p:sp>
      <p:sp>
        <p:nvSpPr>
          <p:cNvPr id="3" name="Google Shape;120;p22">
            <a:extLst>
              <a:ext uri="{FF2B5EF4-FFF2-40B4-BE49-F238E27FC236}">
                <a16:creationId xmlns:a16="http://schemas.microsoft.com/office/drawing/2014/main" id="{6D4F15B8-BE73-0C6F-A05D-D729F4F84F73}"/>
              </a:ext>
            </a:extLst>
          </p:cNvPr>
          <p:cNvSpPr/>
          <p:nvPr/>
        </p:nvSpPr>
        <p:spPr>
          <a:xfrm>
            <a:off x="179512" y="20597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02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1" name="Google Shape;132;p22">
            <a:extLst>
              <a:ext uri="{FF2B5EF4-FFF2-40B4-BE49-F238E27FC236}">
                <a16:creationId xmlns:a16="http://schemas.microsoft.com/office/drawing/2014/main" id="{39BE6C95-3D2C-018B-83D3-B2B2D83B515C}"/>
              </a:ext>
            </a:extLst>
          </p:cNvPr>
          <p:cNvSpPr/>
          <p:nvPr/>
        </p:nvSpPr>
        <p:spPr>
          <a:xfrm>
            <a:off x="-560950" y="429550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rgbClr val="5D53F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637579"/>
          </a:xfrm>
        </p:spPr>
        <p:txBody>
          <a:bodyPr>
            <a:normAutofit fontScale="90000"/>
          </a:bodyPr>
          <a:lstStyle/>
          <a:p>
            <a:pPr algn="l"/>
            <a:r>
              <a:rPr lang="fr-FR" sz="3600" dirty="0">
                <a:solidFill>
                  <a:schemeClr val="accent1">
                    <a:lumMod val="50000"/>
                  </a:schemeClr>
                </a:solidFill>
              </a:rPr>
              <a:t>Les aliments</a:t>
            </a:r>
            <a:endParaRPr lang="el-GR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67544" y="843558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fr-FR" dirty="0"/>
              <a:t>Tu aimes – Tu n’aimes pas ? Déplace les fruits. </a:t>
            </a:r>
          </a:p>
        </p:txBody>
      </p:sp>
      <p:cxnSp>
        <p:nvCxnSpPr>
          <p:cNvPr id="5" name="Connecteur droit 39"/>
          <p:cNvCxnSpPr/>
          <p:nvPr/>
        </p:nvCxnSpPr>
        <p:spPr>
          <a:xfrm>
            <a:off x="3203848" y="1235771"/>
            <a:ext cx="19051" cy="3907729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12 - Εικόνα" descr="dislik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4155926"/>
            <a:ext cx="853919" cy="853919"/>
          </a:xfrm>
          <a:prstGeom prst="rect">
            <a:avLst/>
          </a:prstGeom>
        </p:spPr>
      </p:pic>
      <p:pic>
        <p:nvPicPr>
          <p:cNvPr id="14" name="13 - Εικόνα" descr="lik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155926"/>
            <a:ext cx="853919" cy="853919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26AF8E82-626B-EFC8-2DDB-83F24FDC5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0" r="66280" b="59956"/>
          <a:stretch>
            <a:fillRect/>
          </a:stretch>
        </p:blipFill>
        <p:spPr bwMode="auto">
          <a:xfrm>
            <a:off x="6429375" y="1574227"/>
            <a:ext cx="911250" cy="9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37F9927B-A288-0C48-ED97-835BBED34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58" b="59956"/>
          <a:stretch>
            <a:fillRect/>
          </a:stretch>
        </p:blipFill>
        <p:spPr bwMode="auto">
          <a:xfrm>
            <a:off x="7668344" y="2857500"/>
            <a:ext cx="945000" cy="100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B2000B97-BCC8-4DEA-B481-D1062A44E2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32558" b="59956"/>
          <a:stretch/>
        </p:blipFill>
        <p:spPr bwMode="auto">
          <a:xfrm>
            <a:off x="7765375" y="205979"/>
            <a:ext cx="877500" cy="93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53BEDF3F-0919-7E2B-8AFA-CC0DCA93C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24" r="16434" b="59956"/>
          <a:stretch>
            <a:fillRect/>
          </a:stretch>
        </p:blipFill>
        <p:spPr bwMode="auto">
          <a:xfrm>
            <a:off x="7668344" y="1441634"/>
            <a:ext cx="978750" cy="104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76E1C67C-440F-E416-8B2E-58F6D4DF0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8" r="48837" b="59956"/>
          <a:stretch>
            <a:fillRect/>
          </a:stretch>
        </p:blipFill>
        <p:spPr bwMode="auto">
          <a:xfrm>
            <a:off x="6399983" y="205979"/>
            <a:ext cx="936000" cy="93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FA0E5044-91B7-14B8-8AE8-CB31C8A8A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58" b="59956"/>
          <a:stretch>
            <a:fillRect/>
          </a:stretch>
        </p:blipFill>
        <p:spPr bwMode="auto">
          <a:xfrm>
            <a:off x="6429375" y="2857500"/>
            <a:ext cx="945000" cy="100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Google Shape;126;p22">
            <a:extLst>
              <a:ext uri="{FF2B5EF4-FFF2-40B4-BE49-F238E27FC236}">
                <a16:creationId xmlns:a16="http://schemas.microsoft.com/office/drawing/2014/main" id="{E54920E0-9020-8641-2E1D-265BED03546C}"/>
              </a:ext>
            </a:extLst>
          </p:cNvPr>
          <p:cNvSpPr/>
          <p:nvPr/>
        </p:nvSpPr>
        <p:spPr>
          <a:xfrm>
            <a:off x="251520" y="154864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03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7" name="Google Shape;132;p22">
            <a:extLst>
              <a:ext uri="{FF2B5EF4-FFF2-40B4-BE49-F238E27FC236}">
                <a16:creationId xmlns:a16="http://schemas.microsoft.com/office/drawing/2014/main" id="{483D33EB-7327-85B2-B44A-B602D731A0EE}"/>
              </a:ext>
            </a:extLst>
          </p:cNvPr>
          <p:cNvSpPr/>
          <p:nvPr/>
        </p:nvSpPr>
        <p:spPr>
          <a:xfrm>
            <a:off x="-560950" y="429550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rgbClr val="5D53F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accent1">
                    <a:lumMod val="50000"/>
                  </a:schemeClr>
                </a:solidFill>
              </a:rPr>
              <a:t>Les aliments</a:t>
            </a:r>
            <a:endParaRPr lang="el-GR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67544" y="843558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fr-FR" dirty="0"/>
              <a:t>Domino</a:t>
            </a:r>
          </a:p>
        </p:txBody>
      </p:sp>
      <p:sp>
        <p:nvSpPr>
          <p:cNvPr id="5" name="Flèche droite 41">
            <a:extLst>
              <a:ext uri="{FF2B5EF4-FFF2-40B4-BE49-F238E27FC236}">
                <a16:creationId xmlns:a16="http://schemas.microsoft.com/office/drawing/2014/main" id="{34A38271-A0A5-3BD6-42E8-0E329BDB032A}"/>
              </a:ext>
            </a:extLst>
          </p:cNvPr>
          <p:cNvSpPr/>
          <p:nvPr/>
        </p:nvSpPr>
        <p:spPr>
          <a:xfrm>
            <a:off x="3347864" y="1313596"/>
            <a:ext cx="8572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5CD76A-16AE-0F35-7ADF-A6EA1AEF5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08707"/>
            <a:ext cx="23145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B36C2B5E-A779-98C7-29A6-E8046E722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346" y="3523053"/>
            <a:ext cx="23812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e 19">
            <a:extLst>
              <a:ext uri="{FF2B5EF4-FFF2-40B4-BE49-F238E27FC236}">
                <a16:creationId xmlns:a16="http://schemas.microsoft.com/office/drawing/2014/main" id="{C081620F-511E-9431-E548-76902929DAF9}"/>
              </a:ext>
            </a:extLst>
          </p:cNvPr>
          <p:cNvGrpSpPr>
            <a:grpSpLocks/>
          </p:cNvGrpSpPr>
          <p:nvPr/>
        </p:nvGrpSpPr>
        <p:grpSpPr bwMode="auto">
          <a:xfrm>
            <a:off x="5987884" y="1175482"/>
            <a:ext cx="2338387" cy="876300"/>
            <a:chOff x="3786182" y="3071810"/>
            <a:chExt cx="2338395" cy="876300"/>
          </a:xfrm>
        </p:grpSpPr>
        <p:pic>
          <p:nvPicPr>
            <p:cNvPr id="9" name="Picture 5">
              <a:extLst>
                <a:ext uri="{FF2B5EF4-FFF2-40B4-BE49-F238E27FC236}">
                  <a16:creationId xmlns:a16="http://schemas.microsoft.com/office/drawing/2014/main" id="{A54BC5EF-2443-9498-BF43-21303C673F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182" y="3071810"/>
              <a:ext cx="1171575" cy="86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>
              <a:extLst>
                <a:ext uri="{FF2B5EF4-FFF2-40B4-BE49-F238E27FC236}">
                  <a16:creationId xmlns:a16="http://schemas.microsoft.com/office/drawing/2014/main" id="{E6A018EF-88FE-F5BD-6E83-04A7DAD99C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0"/>
            <a:stretch>
              <a:fillRect/>
            </a:stretch>
          </p:blipFill>
          <p:spPr bwMode="auto">
            <a:xfrm>
              <a:off x="4929190" y="3071810"/>
              <a:ext cx="1195387" cy="87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7">
            <a:extLst>
              <a:ext uri="{FF2B5EF4-FFF2-40B4-BE49-F238E27FC236}">
                <a16:creationId xmlns:a16="http://schemas.microsoft.com/office/drawing/2014/main" id="{52C6A72E-59A9-217B-EC31-441004D6B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668815" y="1646597"/>
            <a:ext cx="8763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>
            <a:extLst>
              <a:ext uri="{FF2B5EF4-FFF2-40B4-BE49-F238E27FC236}">
                <a16:creationId xmlns:a16="http://schemas.microsoft.com/office/drawing/2014/main" id="{6E6D6623-B706-5CA9-91B3-FB9127042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27585"/>
            <a:ext cx="23336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>
            <a:extLst>
              <a:ext uri="{FF2B5EF4-FFF2-40B4-BE49-F238E27FC236}">
                <a16:creationId xmlns:a16="http://schemas.microsoft.com/office/drawing/2014/main" id="{D61B390A-9D57-0281-9A91-05751B14A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98" y="3349526"/>
            <a:ext cx="2362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e 26">
            <a:extLst>
              <a:ext uri="{FF2B5EF4-FFF2-40B4-BE49-F238E27FC236}">
                <a16:creationId xmlns:a16="http://schemas.microsoft.com/office/drawing/2014/main" id="{87BA03E3-7944-2E2F-2D40-763BA45AAC4E}"/>
              </a:ext>
            </a:extLst>
          </p:cNvPr>
          <p:cNvGrpSpPr>
            <a:grpSpLocks/>
          </p:cNvGrpSpPr>
          <p:nvPr/>
        </p:nvGrpSpPr>
        <p:grpSpPr bwMode="auto">
          <a:xfrm>
            <a:off x="380290" y="2301983"/>
            <a:ext cx="2338387" cy="895350"/>
            <a:chOff x="3214678" y="3500438"/>
            <a:chExt cx="2338395" cy="895350"/>
          </a:xfrm>
        </p:grpSpPr>
        <p:pic>
          <p:nvPicPr>
            <p:cNvPr id="15" name="Picture 11">
              <a:extLst>
                <a:ext uri="{FF2B5EF4-FFF2-40B4-BE49-F238E27FC236}">
                  <a16:creationId xmlns:a16="http://schemas.microsoft.com/office/drawing/2014/main" id="{58E38C65-B699-C5AC-30F9-8C66653045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4678" y="3500438"/>
              <a:ext cx="1171575" cy="86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2">
              <a:extLst>
                <a:ext uri="{FF2B5EF4-FFF2-40B4-BE49-F238E27FC236}">
                  <a16:creationId xmlns:a16="http://schemas.microsoft.com/office/drawing/2014/main" id="{9CE389CB-3A7B-8684-0534-A89DA311A1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248" y="3500438"/>
              <a:ext cx="1266825" cy="895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Google Shape;132;p22">
            <a:extLst>
              <a:ext uri="{FF2B5EF4-FFF2-40B4-BE49-F238E27FC236}">
                <a16:creationId xmlns:a16="http://schemas.microsoft.com/office/drawing/2014/main" id="{AAA1DE66-17AB-A322-709F-45E15CAD1D15}"/>
              </a:ext>
            </a:extLst>
          </p:cNvPr>
          <p:cNvSpPr/>
          <p:nvPr/>
        </p:nvSpPr>
        <p:spPr>
          <a:xfrm>
            <a:off x="-560950" y="429550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rgbClr val="5D53F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013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accent1">
                    <a:lumMod val="50000"/>
                  </a:schemeClr>
                </a:solidFill>
              </a:rPr>
              <a:t>Les aliments</a:t>
            </a:r>
            <a:endParaRPr lang="el-GR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67544" y="843558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fr-FR" dirty="0"/>
              <a:t>Domino</a:t>
            </a:r>
          </a:p>
        </p:txBody>
      </p:sp>
      <p:sp>
        <p:nvSpPr>
          <p:cNvPr id="5" name="Flèche droite 41">
            <a:extLst>
              <a:ext uri="{FF2B5EF4-FFF2-40B4-BE49-F238E27FC236}">
                <a16:creationId xmlns:a16="http://schemas.microsoft.com/office/drawing/2014/main" id="{34A38271-A0A5-3BD6-42E8-0E329BDB032A}"/>
              </a:ext>
            </a:extLst>
          </p:cNvPr>
          <p:cNvSpPr/>
          <p:nvPr/>
        </p:nvSpPr>
        <p:spPr>
          <a:xfrm>
            <a:off x="3347864" y="1313596"/>
            <a:ext cx="8572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D5756255-2AFE-A432-2181-2876881EA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09345"/>
            <a:ext cx="5712447" cy="4724809"/>
          </a:xfrm>
          <a:prstGeom prst="rect">
            <a:avLst/>
          </a:prstGeom>
        </p:spPr>
      </p:pic>
      <p:sp>
        <p:nvSpPr>
          <p:cNvPr id="7" name="Google Shape;132;p22">
            <a:extLst>
              <a:ext uri="{FF2B5EF4-FFF2-40B4-BE49-F238E27FC236}">
                <a16:creationId xmlns:a16="http://schemas.microsoft.com/office/drawing/2014/main" id="{E43F3C42-C448-ABC2-3838-8B8EB10C0C3F}"/>
              </a:ext>
            </a:extLst>
          </p:cNvPr>
          <p:cNvSpPr/>
          <p:nvPr/>
        </p:nvSpPr>
        <p:spPr>
          <a:xfrm>
            <a:off x="-560950" y="429550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rgbClr val="5D53F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143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059730-CC83-F86D-220F-7421A79B8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18" y="0"/>
            <a:ext cx="7825564" cy="7095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3600" dirty="0">
                <a:solidFill>
                  <a:schemeClr val="accent1">
                    <a:lumMod val="50000"/>
                  </a:schemeClr>
                </a:solidFill>
                <a:sym typeface="Arial"/>
              </a:rPr>
              <a:t>Les sports</a:t>
            </a:r>
            <a:endParaRPr lang="el-GR" sz="3600" dirty="0">
              <a:solidFill>
                <a:schemeClr val="accent1">
                  <a:lumMod val="50000"/>
                </a:schemeClr>
              </a:solidFill>
              <a:sym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42EF8C-5AB3-13FB-4AE9-E639609C0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3394472"/>
          </a:xfrm>
        </p:spPr>
        <p:txBody>
          <a:bodyPr/>
          <a:lstStyle/>
          <a:p>
            <a:r>
              <a:rPr lang="fr-FR" altLang="el-GR" sz="2000" dirty="0">
                <a:solidFill>
                  <a:schemeClr val="tx2">
                    <a:lumMod val="75000"/>
                  </a:schemeClr>
                </a:solidFill>
                <a:latin typeface="Gill Sans MT" panose="020B0502020104020203" pitchFamily="34" charset="0"/>
              </a:rPr>
              <a:t>Déplace les étiquettes</a:t>
            </a:r>
          </a:p>
          <a:p>
            <a:endParaRPr lang="el-GR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35E04F38-F1C3-A012-C672-4BEFB405E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92" y="860283"/>
            <a:ext cx="5986463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A0C7E45-9C37-4AE9-B9A0-0CACC38AA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718" y="1540129"/>
            <a:ext cx="114776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23B39D12-901D-035E-16F3-4B96C6E5F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513" y="933904"/>
            <a:ext cx="77628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6F9CD882-4284-84B5-1C5A-D18058B48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41" y="922791"/>
            <a:ext cx="85725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3BA8A71E-C813-68C0-6897-19EEAB30B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30075"/>
            <a:ext cx="8382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DB37DAED-3DBC-3F5F-40E0-E50730FD25D8}"/>
              </a:ext>
            </a:extLst>
          </p:cNvPr>
          <p:cNvCxnSpPr>
            <a:cxnSpLocks/>
          </p:cNvCxnSpPr>
          <p:nvPr/>
        </p:nvCxnSpPr>
        <p:spPr>
          <a:xfrm>
            <a:off x="6237983" y="709587"/>
            <a:ext cx="0" cy="4166419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8">
            <a:extLst>
              <a:ext uri="{FF2B5EF4-FFF2-40B4-BE49-F238E27FC236}">
                <a16:creationId xmlns:a16="http://schemas.microsoft.com/office/drawing/2014/main" id="{BCE5950A-E91E-655A-8B78-FC0D70A08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960" y="2366169"/>
            <a:ext cx="500062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>
            <a:extLst>
              <a:ext uri="{FF2B5EF4-FFF2-40B4-BE49-F238E27FC236}">
                <a16:creationId xmlns:a16="http://schemas.microsoft.com/office/drawing/2014/main" id="{BEA635D5-1519-60E7-920E-41E19EC57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347" y="2370511"/>
            <a:ext cx="500063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>
            <a:extLst>
              <a:ext uri="{FF2B5EF4-FFF2-40B4-BE49-F238E27FC236}">
                <a16:creationId xmlns:a16="http://schemas.microsoft.com/office/drawing/2014/main" id="{46866B94-A99A-91A5-A339-C18E1FBB9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960" y="2366169"/>
            <a:ext cx="500062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8">
            <a:extLst>
              <a:ext uri="{FF2B5EF4-FFF2-40B4-BE49-F238E27FC236}">
                <a16:creationId xmlns:a16="http://schemas.microsoft.com/office/drawing/2014/main" id="{08459737-5D97-EE2A-9D43-B59519F7A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726" y="2364626"/>
            <a:ext cx="500062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8BFBFFCB-6D1A-1B2D-110E-B9F312C2B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52" y="4507025"/>
            <a:ext cx="8477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82F2303A-70D5-671C-41F1-F053A736E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53" y="2850626"/>
            <a:ext cx="8477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75084911-B8E0-EED5-6D4C-2996D8DB5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671" y="3391546"/>
            <a:ext cx="8477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>
            <a:extLst>
              <a:ext uri="{FF2B5EF4-FFF2-40B4-BE49-F238E27FC236}">
                <a16:creationId xmlns:a16="http://schemas.microsoft.com/office/drawing/2014/main" id="{7C7CF8DA-A675-84B9-CD79-A470BB7F8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746" y="3976903"/>
            <a:ext cx="8477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>
            <a:extLst>
              <a:ext uri="{FF2B5EF4-FFF2-40B4-BE49-F238E27FC236}">
                <a16:creationId xmlns:a16="http://schemas.microsoft.com/office/drawing/2014/main" id="{2033EF0B-CFA3-8FF2-89DE-B99E44E33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069" y="2894446"/>
            <a:ext cx="14430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>
            <a:extLst>
              <a:ext uri="{FF2B5EF4-FFF2-40B4-BE49-F238E27FC236}">
                <a16:creationId xmlns:a16="http://schemas.microsoft.com/office/drawing/2014/main" id="{F1E62EE1-094C-8BA7-AAD8-08D8033A5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249" y="3409993"/>
            <a:ext cx="14430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">
            <a:extLst>
              <a:ext uri="{FF2B5EF4-FFF2-40B4-BE49-F238E27FC236}">
                <a16:creationId xmlns:a16="http://schemas.microsoft.com/office/drawing/2014/main" id="{B0F01555-B676-35D5-46B8-9772C3346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233" y="3990503"/>
            <a:ext cx="1443038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>
            <a:extLst>
              <a:ext uri="{FF2B5EF4-FFF2-40B4-BE49-F238E27FC236}">
                <a16:creationId xmlns:a16="http://schemas.microsoft.com/office/drawing/2014/main" id="{B4A5549E-D043-DF5D-8109-C4C56EF43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233" y="4516550"/>
            <a:ext cx="1443038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Google Shape;123;p22">
            <a:extLst>
              <a:ext uri="{FF2B5EF4-FFF2-40B4-BE49-F238E27FC236}">
                <a16:creationId xmlns:a16="http://schemas.microsoft.com/office/drawing/2014/main" id="{93F332C7-46C9-49B5-BA55-1563C87E0DC3}"/>
              </a:ext>
            </a:extLst>
          </p:cNvPr>
          <p:cNvSpPr/>
          <p:nvPr/>
        </p:nvSpPr>
        <p:spPr>
          <a:xfrm>
            <a:off x="0" y="26034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04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27" name="Google Shape;544;p36">
            <a:extLst>
              <a:ext uri="{FF2B5EF4-FFF2-40B4-BE49-F238E27FC236}">
                <a16:creationId xmlns:a16="http://schemas.microsoft.com/office/drawing/2014/main" id="{A848619F-33C5-CAC2-6E7D-560AAAC1386C}"/>
              </a:ext>
            </a:extLst>
          </p:cNvPr>
          <p:cNvSpPr/>
          <p:nvPr/>
        </p:nvSpPr>
        <p:spPr>
          <a:xfrm>
            <a:off x="6683350" y="419285"/>
            <a:ext cx="1561811" cy="202879"/>
          </a:xfrm>
          <a:custGeom>
            <a:avLst/>
            <a:gdLst/>
            <a:ahLst/>
            <a:cxnLst/>
            <a:rect l="l" t="t" r="r" b="b"/>
            <a:pathLst>
              <a:path w="29084" h="3778" extrusionOk="0">
                <a:moveTo>
                  <a:pt x="1101" y="1"/>
                </a:moveTo>
                <a:lnTo>
                  <a:pt x="1100" y="2"/>
                </a:lnTo>
                <a:lnTo>
                  <a:pt x="1101" y="2"/>
                </a:lnTo>
                <a:lnTo>
                  <a:pt x="1101" y="1"/>
                </a:lnTo>
                <a:close/>
                <a:moveTo>
                  <a:pt x="799" y="2"/>
                </a:moveTo>
                <a:lnTo>
                  <a:pt x="1" y="701"/>
                </a:lnTo>
                <a:lnTo>
                  <a:pt x="1" y="966"/>
                </a:lnTo>
                <a:lnTo>
                  <a:pt x="1100" y="2"/>
                </a:lnTo>
                <a:close/>
                <a:moveTo>
                  <a:pt x="2168" y="2"/>
                </a:moveTo>
                <a:lnTo>
                  <a:pt x="1" y="1902"/>
                </a:lnTo>
                <a:lnTo>
                  <a:pt x="1" y="2166"/>
                </a:lnTo>
                <a:lnTo>
                  <a:pt x="2470" y="2"/>
                </a:lnTo>
                <a:close/>
                <a:moveTo>
                  <a:pt x="3538" y="2"/>
                </a:moveTo>
                <a:lnTo>
                  <a:pt x="1" y="3103"/>
                </a:lnTo>
                <a:lnTo>
                  <a:pt x="1" y="3367"/>
                </a:lnTo>
                <a:lnTo>
                  <a:pt x="3840" y="2"/>
                </a:lnTo>
                <a:close/>
                <a:moveTo>
                  <a:pt x="4907" y="2"/>
                </a:moveTo>
                <a:lnTo>
                  <a:pt x="602" y="3776"/>
                </a:lnTo>
                <a:lnTo>
                  <a:pt x="903" y="3776"/>
                </a:lnTo>
                <a:lnTo>
                  <a:pt x="5209" y="2"/>
                </a:lnTo>
                <a:close/>
                <a:moveTo>
                  <a:pt x="6276" y="2"/>
                </a:moveTo>
                <a:lnTo>
                  <a:pt x="1970" y="3776"/>
                </a:lnTo>
                <a:lnTo>
                  <a:pt x="2272" y="3776"/>
                </a:lnTo>
                <a:lnTo>
                  <a:pt x="6577" y="2"/>
                </a:lnTo>
                <a:close/>
                <a:moveTo>
                  <a:pt x="7645" y="2"/>
                </a:moveTo>
                <a:lnTo>
                  <a:pt x="3339" y="3776"/>
                </a:lnTo>
                <a:lnTo>
                  <a:pt x="3641" y="3776"/>
                </a:lnTo>
                <a:lnTo>
                  <a:pt x="7946" y="2"/>
                </a:lnTo>
                <a:close/>
                <a:moveTo>
                  <a:pt x="9013" y="2"/>
                </a:moveTo>
                <a:lnTo>
                  <a:pt x="4709" y="3776"/>
                </a:lnTo>
                <a:lnTo>
                  <a:pt x="5011" y="3776"/>
                </a:lnTo>
                <a:lnTo>
                  <a:pt x="9315" y="2"/>
                </a:lnTo>
                <a:close/>
                <a:moveTo>
                  <a:pt x="10383" y="2"/>
                </a:moveTo>
                <a:lnTo>
                  <a:pt x="6078" y="3776"/>
                </a:lnTo>
                <a:lnTo>
                  <a:pt x="6380" y="3776"/>
                </a:lnTo>
                <a:lnTo>
                  <a:pt x="10685" y="2"/>
                </a:lnTo>
                <a:close/>
                <a:moveTo>
                  <a:pt x="11752" y="2"/>
                </a:moveTo>
                <a:lnTo>
                  <a:pt x="7447" y="3776"/>
                </a:lnTo>
                <a:lnTo>
                  <a:pt x="7748" y="3776"/>
                </a:lnTo>
                <a:lnTo>
                  <a:pt x="12054" y="2"/>
                </a:lnTo>
                <a:close/>
                <a:moveTo>
                  <a:pt x="13121" y="2"/>
                </a:moveTo>
                <a:lnTo>
                  <a:pt x="8816" y="3776"/>
                </a:lnTo>
                <a:lnTo>
                  <a:pt x="9117" y="3776"/>
                </a:lnTo>
                <a:lnTo>
                  <a:pt x="13423" y="2"/>
                </a:lnTo>
                <a:close/>
                <a:moveTo>
                  <a:pt x="14490" y="2"/>
                </a:moveTo>
                <a:lnTo>
                  <a:pt x="10186" y="3776"/>
                </a:lnTo>
                <a:lnTo>
                  <a:pt x="10486" y="3776"/>
                </a:lnTo>
                <a:lnTo>
                  <a:pt x="14792" y="2"/>
                </a:lnTo>
                <a:close/>
                <a:moveTo>
                  <a:pt x="15860" y="2"/>
                </a:moveTo>
                <a:lnTo>
                  <a:pt x="11555" y="3776"/>
                </a:lnTo>
                <a:lnTo>
                  <a:pt x="11856" y="3776"/>
                </a:lnTo>
                <a:lnTo>
                  <a:pt x="16162" y="2"/>
                </a:lnTo>
                <a:close/>
                <a:moveTo>
                  <a:pt x="17229" y="1"/>
                </a:moveTo>
                <a:lnTo>
                  <a:pt x="12923" y="3776"/>
                </a:lnTo>
                <a:lnTo>
                  <a:pt x="13225" y="3776"/>
                </a:lnTo>
                <a:lnTo>
                  <a:pt x="17530" y="1"/>
                </a:lnTo>
                <a:close/>
                <a:moveTo>
                  <a:pt x="18598" y="1"/>
                </a:moveTo>
                <a:lnTo>
                  <a:pt x="14292" y="3776"/>
                </a:lnTo>
                <a:lnTo>
                  <a:pt x="14594" y="3776"/>
                </a:lnTo>
                <a:lnTo>
                  <a:pt x="18899" y="1"/>
                </a:lnTo>
                <a:close/>
                <a:moveTo>
                  <a:pt x="19966" y="1"/>
                </a:moveTo>
                <a:lnTo>
                  <a:pt x="15661" y="3776"/>
                </a:lnTo>
                <a:lnTo>
                  <a:pt x="15963" y="3776"/>
                </a:lnTo>
                <a:lnTo>
                  <a:pt x="20268" y="1"/>
                </a:lnTo>
                <a:close/>
                <a:moveTo>
                  <a:pt x="21335" y="1"/>
                </a:moveTo>
                <a:lnTo>
                  <a:pt x="17030" y="3776"/>
                </a:lnTo>
                <a:lnTo>
                  <a:pt x="17333" y="3776"/>
                </a:lnTo>
                <a:lnTo>
                  <a:pt x="21637" y="1"/>
                </a:lnTo>
                <a:close/>
                <a:moveTo>
                  <a:pt x="22704" y="1"/>
                </a:moveTo>
                <a:lnTo>
                  <a:pt x="18400" y="3776"/>
                </a:lnTo>
                <a:lnTo>
                  <a:pt x="18700" y="3776"/>
                </a:lnTo>
                <a:lnTo>
                  <a:pt x="23007" y="1"/>
                </a:lnTo>
                <a:close/>
                <a:moveTo>
                  <a:pt x="24074" y="1"/>
                </a:moveTo>
                <a:lnTo>
                  <a:pt x="19769" y="3776"/>
                </a:lnTo>
                <a:lnTo>
                  <a:pt x="20070" y="3776"/>
                </a:lnTo>
                <a:lnTo>
                  <a:pt x="24376" y="1"/>
                </a:lnTo>
                <a:close/>
                <a:moveTo>
                  <a:pt x="25443" y="2"/>
                </a:moveTo>
                <a:lnTo>
                  <a:pt x="21138" y="3776"/>
                </a:lnTo>
                <a:lnTo>
                  <a:pt x="21439" y="3776"/>
                </a:lnTo>
                <a:lnTo>
                  <a:pt x="25745" y="2"/>
                </a:lnTo>
                <a:close/>
                <a:moveTo>
                  <a:pt x="26812" y="2"/>
                </a:moveTo>
                <a:lnTo>
                  <a:pt x="22508" y="3776"/>
                </a:lnTo>
                <a:lnTo>
                  <a:pt x="22808" y="3776"/>
                </a:lnTo>
                <a:lnTo>
                  <a:pt x="27114" y="2"/>
                </a:lnTo>
                <a:close/>
                <a:moveTo>
                  <a:pt x="28182" y="2"/>
                </a:moveTo>
                <a:lnTo>
                  <a:pt x="23875" y="3776"/>
                </a:lnTo>
                <a:lnTo>
                  <a:pt x="24177" y="3776"/>
                </a:lnTo>
                <a:lnTo>
                  <a:pt x="28482" y="2"/>
                </a:lnTo>
                <a:close/>
                <a:moveTo>
                  <a:pt x="29083" y="411"/>
                </a:moveTo>
                <a:lnTo>
                  <a:pt x="25246" y="3776"/>
                </a:lnTo>
                <a:lnTo>
                  <a:pt x="25547" y="3776"/>
                </a:lnTo>
                <a:lnTo>
                  <a:pt x="29083" y="675"/>
                </a:lnTo>
                <a:lnTo>
                  <a:pt x="29083" y="411"/>
                </a:lnTo>
                <a:close/>
                <a:moveTo>
                  <a:pt x="29083" y="2813"/>
                </a:moveTo>
                <a:lnTo>
                  <a:pt x="27983" y="3776"/>
                </a:lnTo>
                <a:lnTo>
                  <a:pt x="28285" y="3776"/>
                </a:lnTo>
                <a:lnTo>
                  <a:pt x="29083" y="3076"/>
                </a:lnTo>
                <a:lnTo>
                  <a:pt x="29083" y="2813"/>
                </a:lnTo>
                <a:close/>
                <a:moveTo>
                  <a:pt x="25245" y="3776"/>
                </a:moveTo>
                <a:lnTo>
                  <a:pt x="25245" y="3778"/>
                </a:lnTo>
                <a:lnTo>
                  <a:pt x="25246" y="3776"/>
                </a:lnTo>
                <a:close/>
                <a:moveTo>
                  <a:pt x="29083" y="1612"/>
                </a:moveTo>
                <a:lnTo>
                  <a:pt x="26614" y="3778"/>
                </a:lnTo>
                <a:lnTo>
                  <a:pt x="26916" y="3778"/>
                </a:lnTo>
                <a:lnTo>
                  <a:pt x="29083" y="1876"/>
                </a:lnTo>
                <a:lnTo>
                  <a:pt x="29083" y="161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0124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715D8E4B-7369-1271-3A12-5FED9989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60" y="0"/>
            <a:ext cx="43255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fr-FR" altLang="el-GR" sz="36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Les Vêtements</a:t>
            </a:r>
          </a:p>
        </p:txBody>
      </p:sp>
      <p:sp>
        <p:nvSpPr>
          <p:cNvPr id="23558" name="Espace réservé du contenu 11">
            <a:extLst>
              <a:ext uri="{FF2B5EF4-FFF2-40B4-BE49-F238E27FC236}">
                <a16:creationId xmlns:a16="http://schemas.microsoft.com/office/drawing/2014/main" id="{1509A3AC-1E1A-FB65-15C7-3438682AAB23}"/>
              </a:ext>
            </a:extLst>
          </p:cNvPr>
          <p:cNvSpPr txBox="1">
            <a:spLocks/>
          </p:cNvSpPr>
          <p:nvPr/>
        </p:nvSpPr>
        <p:spPr bwMode="auto">
          <a:xfrm>
            <a:off x="755576" y="642938"/>
            <a:ext cx="3268265" cy="535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</a:pPr>
            <a:r>
              <a:rPr lang="fr-FR" altLang="el-GR" sz="1950" dirty="0">
                <a:latin typeface="Gill Sans MT" panose="020B0502020104020203" pitchFamily="34" charset="0"/>
              </a:rPr>
              <a:t>Associe</a:t>
            </a:r>
          </a:p>
        </p:txBody>
      </p:sp>
      <p:pic>
        <p:nvPicPr>
          <p:cNvPr id="23560" name="Picture 2">
            <a:extLst>
              <a:ext uri="{FF2B5EF4-FFF2-40B4-BE49-F238E27FC236}">
                <a16:creationId xmlns:a16="http://schemas.microsoft.com/office/drawing/2014/main" id="{D5CB64AB-DE9B-296F-700B-210D124D0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59B"/>
              </a:clrFrom>
              <a:clrTo>
                <a:srgbClr val="FFF59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225" y="483518"/>
            <a:ext cx="978694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Picture 3">
            <a:extLst>
              <a:ext uri="{FF2B5EF4-FFF2-40B4-BE49-F238E27FC236}">
                <a16:creationId xmlns:a16="http://schemas.microsoft.com/office/drawing/2014/main" id="{9A85BB80-9807-F985-833C-269A203EB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59B"/>
              </a:clrFrom>
              <a:clrTo>
                <a:srgbClr val="FFF59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516" y="1415654"/>
            <a:ext cx="910828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2" name="Picture 4">
            <a:extLst>
              <a:ext uri="{FF2B5EF4-FFF2-40B4-BE49-F238E27FC236}">
                <a16:creationId xmlns:a16="http://schemas.microsoft.com/office/drawing/2014/main" id="{7C2C3588-EF76-D17E-FA20-CDFB2E646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097" y="1446610"/>
            <a:ext cx="910829" cy="2969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F06E5BEE-01E4-4575-3C11-85498EDD4BE1}"/>
              </a:ext>
            </a:extLst>
          </p:cNvPr>
          <p:cNvCxnSpPr/>
          <p:nvPr/>
        </p:nvCxnSpPr>
        <p:spPr>
          <a:xfrm rot="5400000" flipH="1" flipV="1">
            <a:off x="2428875" y="1285876"/>
            <a:ext cx="1607344" cy="9644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Google Shape;129;p22">
            <a:extLst>
              <a:ext uri="{FF2B5EF4-FFF2-40B4-BE49-F238E27FC236}">
                <a16:creationId xmlns:a16="http://schemas.microsoft.com/office/drawing/2014/main" id="{5013FC2E-E318-D056-6FBA-F0D6D6C300DB}"/>
              </a:ext>
            </a:extLst>
          </p:cNvPr>
          <p:cNvSpPr/>
          <p:nvPr/>
        </p:nvSpPr>
        <p:spPr>
          <a:xfrm>
            <a:off x="78143" y="6555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05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4" name="Google Shape;201;p25">
            <a:extLst>
              <a:ext uri="{FF2B5EF4-FFF2-40B4-BE49-F238E27FC236}">
                <a16:creationId xmlns:a16="http://schemas.microsoft.com/office/drawing/2014/main" id="{F915C678-EB41-BC50-6C7E-C350272F3B4E}"/>
              </a:ext>
            </a:extLst>
          </p:cNvPr>
          <p:cNvSpPr/>
          <p:nvPr/>
        </p:nvSpPr>
        <p:spPr>
          <a:xfrm>
            <a:off x="8424000" y="1030125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rgbClr val="5D53F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ow to Make a Mind Map by Slidesgo">
  <a:themeElements>
    <a:clrScheme name="Simple Light">
      <a:dk1>
        <a:srgbClr val="F9F9FF"/>
      </a:dk1>
      <a:lt1>
        <a:srgbClr val="5D53F8"/>
      </a:lt1>
      <a:dk2>
        <a:srgbClr val="B7E615"/>
      </a:dk2>
      <a:lt2>
        <a:srgbClr val="F549CB"/>
      </a:lt2>
      <a:accent1>
        <a:srgbClr val="F05C39"/>
      </a:accent1>
      <a:accent2>
        <a:srgbClr val="F591E3"/>
      </a:accent2>
      <a:accent3>
        <a:srgbClr val="0D086E"/>
      </a:accent3>
      <a:accent4>
        <a:srgbClr val="FFFFFF"/>
      </a:accent4>
      <a:accent5>
        <a:srgbClr val="FFFFFF"/>
      </a:accent5>
      <a:accent6>
        <a:srgbClr val="FFFFFF"/>
      </a:accent6>
      <a:hlink>
        <a:srgbClr val="0D086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mple Light">
    <a:dk1>
      <a:srgbClr val="F9F9FF"/>
    </a:dk1>
    <a:lt1>
      <a:srgbClr val="5D53F8"/>
    </a:lt1>
    <a:dk2>
      <a:srgbClr val="B7E615"/>
    </a:dk2>
    <a:lt2>
      <a:srgbClr val="F549CB"/>
    </a:lt2>
    <a:accent1>
      <a:srgbClr val="F05C39"/>
    </a:accent1>
    <a:accent2>
      <a:srgbClr val="F591E3"/>
    </a:accent2>
    <a:accent3>
      <a:srgbClr val="0D086E"/>
    </a:accent3>
    <a:accent4>
      <a:srgbClr val="FFFFFF"/>
    </a:accent4>
    <a:accent5>
      <a:srgbClr val="FFFFFF"/>
    </a:accent5>
    <a:accent6>
      <a:srgbClr val="FFFFFF"/>
    </a:accent6>
    <a:hlink>
      <a:srgbClr val="0D086E"/>
    </a:hlink>
    <a:folHlink>
      <a:srgbClr val="0097A7"/>
    </a:folHlink>
  </a:clrScheme>
</a:themeOverride>
</file>

<file path=ppt/theme/themeOverride2.xml><?xml version="1.0" encoding="utf-8"?>
<a:themeOverride xmlns:a="http://schemas.openxmlformats.org/drawingml/2006/main">
  <a:clrScheme name="Simple Light">
    <a:dk1>
      <a:srgbClr val="F9F9FF"/>
    </a:dk1>
    <a:lt1>
      <a:srgbClr val="5D53F8"/>
    </a:lt1>
    <a:dk2>
      <a:srgbClr val="B7E615"/>
    </a:dk2>
    <a:lt2>
      <a:srgbClr val="F549CB"/>
    </a:lt2>
    <a:accent1>
      <a:srgbClr val="F05C39"/>
    </a:accent1>
    <a:accent2>
      <a:srgbClr val="F591E3"/>
    </a:accent2>
    <a:accent3>
      <a:srgbClr val="0D086E"/>
    </a:accent3>
    <a:accent4>
      <a:srgbClr val="FFFFFF"/>
    </a:accent4>
    <a:accent5>
      <a:srgbClr val="FFFFFF"/>
    </a:accent5>
    <a:accent6>
      <a:srgbClr val="FFFFFF"/>
    </a:accent6>
    <a:hlink>
      <a:srgbClr val="0D086E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149</Words>
  <Application>Microsoft Office PowerPoint</Application>
  <PresentationFormat>Προβολή στην οθόνη (16:9)</PresentationFormat>
  <Paragraphs>74</Paragraphs>
  <Slides>10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21" baseType="lpstr">
      <vt:lpstr>Albert Sans</vt:lpstr>
      <vt:lpstr>Albert Sans Light</vt:lpstr>
      <vt:lpstr>Arial</vt:lpstr>
      <vt:lpstr>Bebas Neue</vt:lpstr>
      <vt:lpstr>Calibri</vt:lpstr>
      <vt:lpstr>Gill Sans MT</vt:lpstr>
      <vt:lpstr>Nunito Light</vt:lpstr>
      <vt:lpstr>Unbounded</vt:lpstr>
      <vt:lpstr>Wingdings 3</vt:lpstr>
      <vt:lpstr>Θέμα του Office</vt:lpstr>
      <vt:lpstr>How to Make a Mind Map by Slidesgo</vt:lpstr>
      <vt:lpstr>Révision</vt:lpstr>
      <vt:lpstr>Contenu</vt:lpstr>
      <vt:lpstr>Les couleurs</vt:lpstr>
      <vt:lpstr>Les animaux</vt:lpstr>
      <vt:lpstr>Les aliments</vt:lpstr>
      <vt:lpstr>Les aliments</vt:lpstr>
      <vt:lpstr>Les aliments</vt:lpstr>
      <vt:lpstr>Les sports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</dc:title>
  <dc:creator>Natsi</dc:creator>
  <cp:lastModifiedBy>ΧΑΙΔΩ ΝΑΤΣΗ</cp:lastModifiedBy>
  <cp:revision>9</cp:revision>
  <dcterms:created xsi:type="dcterms:W3CDTF">2022-01-06T04:45:52Z</dcterms:created>
  <dcterms:modified xsi:type="dcterms:W3CDTF">2023-11-27T11:24:57Z</dcterms:modified>
</cp:coreProperties>
</file>