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6" r:id="rId5"/>
    <p:sldId id="259" r:id="rId6"/>
    <p:sldId id="287" r:id="rId7"/>
    <p:sldId id="260" r:id="rId8"/>
    <p:sldId id="263" r:id="rId9"/>
    <p:sldId id="264" r:id="rId10"/>
    <p:sldId id="266" r:id="rId11"/>
    <p:sldId id="277" r:id="rId12"/>
    <p:sldId id="278" r:id="rId13"/>
    <p:sldId id="281" r:id="rId14"/>
    <p:sldId id="283" r:id="rId15"/>
    <p:sldId id="271" r:id="rId16"/>
    <p:sldId id="280" r:id="rId17"/>
    <p:sldId id="272" r:id="rId18"/>
    <p:sldId id="275" r:id="rId19"/>
    <p:sldId id="285" r:id="rId20"/>
    <p:sldId id="273" r:id="rId21"/>
    <p:sldId id="274" r:id="rId22"/>
    <p:sldId id="269" r:id="rId23"/>
    <p:sldId id="268" r:id="rId24"/>
    <p:sldId id="267" r:id="rId25"/>
    <p:sldId id="282" r:id="rId26"/>
    <p:sldId id="270" r:id="rId27"/>
    <p:sldId id="276" r:id="rId28"/>
    <p:sldId id="262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3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5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01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49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77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9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35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82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7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3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66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3BD8-84A4-411F-A766-DC5B84C236E1}" type="datetimeFigureOut">
              <a:rPr lang="el-GR" smtClean="0"/>
              <a:t>16/12/2016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18A2-F3A4-4E8D-B3E7-B6E346964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84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Décoration - Sapin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2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Ομάδα 2"/>
          <p:cNvGrpSpPr/>
          <p:nvPr/>
        </p:nvGrpSpPr>
        <p:grpSpPr>
          <a:xfrm>
            <a:off x="479687" y="461521"/>
            <a:ext cx="4968000" cy="5940000"/>
            <a:chOff x="103170" y="18820"/>
            <a:chExt cx="5086556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4351" y="1882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20863811">
              <a:off x="103170" y="2040520"/>
              <a:ext cx="4424893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8400" b="1" dirty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α</a:t>
              </a:r>
              <a:r>
                <a:rPr lang="el-GR" sz="84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ρμονία</a:t>
              </a:r>
              <a:r>
                <a:rPr lang="fr-FR" sz="84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84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330618" y="3734056"/>
              <a:ext cx="467283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harmonie!</a:t>
              </a:r>
              <a:endParaRPr lang="el-GR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609200" y="628420"/>
            <a:ext cx="4968000" cy="5940000"/>
            <a:chOff x="6540375" y="597043"/>
            <a:chExt cx="5045375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40375" y="597043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894744">
              <a:off x="6889494" y="2799980"/>
              <a:ext cx="464147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72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confiance!</a:t>
              </a:r>
              <a:endParaRPr lang="el-GR" sz="72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642846" y="4344434"/>
              <a:ext cx="4840432" cy="1046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0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εμπιστοσύνη</a:t>
              </a:r>
              <a:r>
                <a:rPr lang="fr-FR" sz="60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0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8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Ομάδα 2"/>
          <p:cNvGrpSpPr/>
          <p:nvPr/>
        </p:nvGrpSpPr>
        <p:grpSpPr>
          <a:xfrm>
            <a:off x="533475" y="340497"/>
            <a:ext cx="4968000" cy="5940000"/>
            <a:chOff x="103170" y="18820"/>
            <a:chExt cx="5086556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4351" y="1882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20863811">
              <a:off x="103170" y="2040520"/>
              <a:ext cx="4424893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84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παιδεία</a:t>
              </a:r>
              <a:r>
                <a:rPr lang="fr-FR" sz="84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84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330618" y="3734056"/>
              <a:ext cx="4672839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err="1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éducation</a:t>
              </a:r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325831" y="417045"/>
            <a:ext cx="5208095" cy="5940000"/>
            <a:chOff x="6361844" y="427623"/>
            <a:chExt cx="5289210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40374" y="427623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21358831">
              <a:off x="6475067" y="4092085"/>
              <a:ext cx="517598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collaboratio</a:t>
              </a:r>
              <a:r>
                <a:rPr lang="fr-FR" sz="5400" b="1" dirty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n</a:t>
              </a:r>
              <a:r>
                <a:rPr lang="fr-FR" sz="54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54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 rot="20186645">
              <a:off x="6361844" y="2704390"/>
              <a:ext cx="434769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54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συνεργασία</a:t>
              </a:r>
              <a:r>
                <a:rPr lang="fr-FR" sz="54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54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5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Ομάδα 2"/>
          <p:cNvGrpSpPr/>
          <p:nvPr/>
        </p:nvGrpSpPr>
        <p:grpSpPr>
          <a:xfrm>
            <a:off x="573696" y="340497"/>
            <a:ext cx="4927779" cy="5940000"/>
            <a:chOff x="144351" y="18820"/>
            <a:chExt cx="5045375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4351" y="1882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20863811">
              <a:off x="565706" y="2197354"/>
              <a:ext cx="384598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err="1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dignit</a:t>
              </a:r>
              <a:r>
                <a:rPr lang="fr-F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é!</a:t>
              </a:r>
              <a:endParaRPr lang="el-GR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330618" y="3734056"/>
              <a:ext cx="467283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αξιοπρέπεια</a:t>
              </a:r>
              <a:r>
                <a:rPr lang="fr-FR" sz="6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437317" y="417045"/>
            <a:ext cx="5096608" cy="5940000"/>
            <a:chOff x="6475067" y="427623"/>
            <a:chExt cx="5175987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40374" y="427623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21358831">
              <a:off x="6475067" y="3953586"/>
              <a:ext cx="5175987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72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ευγένεια</a:t>
              </a:r>
              <a:r>
                <a:rPr lang="fr-FR" sz="72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72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 rot="20186645">
              <a:off x="6482413" y="2636476"/>
              <a:ext cx="4347698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politesse</a:t>
              </a:r>
              <a:r>
                <a:rPr lang="fr-FR" sz="6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1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Ομάδα 2"/>
          <p:cNvGrpSpPr/>
          <p:nvPr/>
        </p:nvGrpSpPr>
        <p:grpSpPr>
          <a:xfrm>
            <a:off x="573696" y="340497"/>
            <a:ext cx="4927779" cy="5940000"/>
            <a:chOff x="144351" y="18820"/>
            <a:chExt cx="5045375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4351" y="1882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20863811">
              <a:off x="520046" y="3570128"/>
              <a:ext cx="459153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affection</a:t>
              </a:r>
              <a:r>
                <a:rPr lang="fr-FR" sz="7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7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845593" y="2083425"/>
              <a:ext cx="3367531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στοργή</a:t>
              </a:r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410423" y="340497"/>
            <a:ext cx="5096608" cy="5940000"/>
            <a:chOff x="6475067" y="427623"/>
            <a:chExt cx="5175987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40374" y="427623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21358831">
              <a:off x="6475067" y="4092086"/>
              <a:ext cx="517598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5400" b="1" dirty="0" err="1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ενσυναίσθηση</a:t>
              </a:r>
              <a:r>
                <a:rPr lang="fr-FR" sz="54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54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 rot="20186645">
              <a:off x="6482413" y="2636476"/>
              <a:ext cx="4347698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err="1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empathie</a:t>
              </a:r>
              <a:r>
                <a:rPr lang="fr-FR" sz="6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3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Ομάδα 2"/>
          <p:cNvGrpSpPr/>
          <p:nvPr/>
        </p:nvGrpSpPr>
        <p:grpSpPr>
          <a:xfrm>
            <a:off x="573696" y="340497"/>
            <a:ext cx="4927779" cy="5940000"/>
            <a:chOff x="144351" y="18820"/>
            <a:chExt cx="5045375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4351" y="1882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20863811">
              <a:off x="520046" y="3570128"/>
              <a:ext cx="459153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000" b="1" dirty="0" err="1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chaleur</a:t>
              </a:r>
              <a:r>
                <a:rPr lang="fr-FR" sz="7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7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845592" y="2083425"/>
              <a:ext cx="3929427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600" b="1" dirty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ζ</a:t>
              </a:r>
              <a:r>
                <a:rPr lang="el-G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εστασιά</a:t>
              </a:r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450764" y="340497"/>
            <a:ext cx="5096608" cy="5940000"/>
            <a:chOff x="6475067" y="427623"/>
            <a:chExt cx="5175987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40374" y="427623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21358831">
              <a:off x="6475067" y="3892032"/>
              <a:ext cx="517598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80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παιχνίδι</a:t>
              </a:r>
              <a:r>
                <a:rPr lang="fr-FR" sz="80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80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 rot="20186645">
              <a:off x="7045871" y="2322950"/>
              <a:ext cx="3456259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dirty="0" err="1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jeu</a:t>
              </a:r>
              <a:r>
                <a:rPr lang="fr-FR" sz="88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88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3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2518643" y="765244"/>
            <a:ext cx="7154714" cy="5940000"/>
            <a:chOff x="2028111" y="835582"/>
            <a:chExt cx="7154714" cy="5940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751">
              <a:off x="2787671" y="835582"/>
              <a:ext cx="6053499" cy="5940000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 rot="19020484">
              <a:off x="2028111" y="2921168"/>
              <a:ext cx="35797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χαμόγελο</a:t>
              </a:r>
              <a:r>
                <a:rPr lang="fr-FR" sz="6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 rot="20117207">
              <a:off x="5321161" y="4344016"/>
              <a:ext cx="386166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sourire!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9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2518643" y="765244"/>
            <a:ext cx="7154714" cy="5940000"/>
            <a:chOff x="2028111" y="835582"/>
            <a:chExt cx="7154714" cy="5940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751">
              <a:off x="2787671" y="835582"/>
              <a:ext cx="6053499" cy="5940000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 rot="19020484">
              <a:off x="2028111" y="2967335"/>
              <a:ext cx="35797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54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ελευθερία!</a:t>
              </a:r>
              <a:endParaRPr lang="el-GR" sz="54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 rot="20117207">
              <a:off x="5321161" y="4344016"/>
              <a:ext cx="386166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liberté!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2528420" y="369000"/>
            <a:ext cx="7135159" cy="6120000"/>
            <a:chOff x="2422346" y="559379"/>
            <a:chExt cx="7135159" cy="6120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751">
              <a:off x="2977530" y="559379"/>
              <a:ext cx="6236939" cy="6120000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 rot="1887315">
              <a:off x="2422346" y="4146451"/>
              <a:ext cx="3340877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γαλήνη</a:t>
              </a:r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 rot="20117207">
              <a:off x="5614232" y="4202555"/>
              <a:ext cx="3943273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sérénité!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2011747" y="144959"/>
            <a:ext cx="8168505" cy="6840000"/>
            <a:chOff x="2029816" y="387006"/>
            <a:chExt cx="8168505" cy="6840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751">
              <a:off x="2954521" y="387006"/>
              <a:ext cx="6970699" cy="6840000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 rot="18976302">
              <a:off x="2029816" y="2905779"/>
              <a:ext cx="4132173" cy="1046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αισιοδοξία</a:t>
              </a:r>
              <a:r>
                <a:rPr lang="fr-FR" sz="6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 rot="19853803">
              <a:off x="5780774" y="4568183"/>
              <a:ext cx="4417547" cy="1046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6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optimisme!</a:t>
              </a:r>
              <a:endParaRPr lang="el-GR" sz="6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7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2011747" y="144958"/>
            <a:ext cx="8360462" cy="6840000"/>
            <a:chOff x="2029816" y="387005"/>
            <a:chExt cx="8360462" cy="684000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751">
              <a:off x="2954520" y="387005"/>
              <a:ext cx="6970699" cy="6840000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 rot="18976302">
              <a:off x="2029816" y="3013500"/>
              <a:ext cx="413217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ενθουσιασμός</a:t>
              </a:r>
              <a:r>
                <a:rPr lang="fr-FR" sz="48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48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 rot="2621617">
              <a:off x="5796908" y="2967333"/>
              <a:ext cx="459337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enthousiasme!</a:t>
              </a:r>
              <a:endParaRPr lang="el-GR" sz="5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8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725" y="459000"/>
            <a:ext cx="4655994" cy="5940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597" y="459000"/>
            <a:ext cx="4653204" cy="5940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244063">
            <a:off x="931736" y="2388621"/>
            <a:ext cx="4025973" cy="261492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2561" y="2546350"/>
            <a:ext cx="4581276" cy="2702394"/>
          </a:xfrm>
          <a:prstGeom prst="rect">
            <a:avLst/>
          </a:prstGeom>
        </p:spPr>
      </p:pic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7" y="189000"/>
            <a:ext cx="4355351" cy="6480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999" y="189000"/>
            <a:ext cx="4418847" cy="6480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99" y="3304499"/>
            <a:ext cx="2639797" cy="82912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299" y="4735660"/>
            <a:ext cx="2883658" cy="82912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948406" y="2702466"/>
            <a:ext cx="32318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6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jeu!</a:t>
            </a:r>
            <a:endParaRPr lang="el-GR" sz="60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5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παιχνίδι</a:t>
            </a:r>
            <a:r>
              <a:rPr lang="fr-FR" sz="5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el-GR" sz="5800" b="1" dirty="0" smtClean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967017" y="175553"/>
            <a:ext cx="4355351" cy="6480000"/>
            <a:chOff x="967017" y="175553"/>
            <a:chExt cx="4355351" cy="6480000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17" y="175553"/>
              <a:ext cx="4355351" cy="6480000"/>
            </a:xfrm>
            <a:prstGeom prst="rect">
              <a:avLst/>
            </a:prstGeom>
          </p:spPr>
        </p:pic>
        <p:sp>
          <p:nvSpPr>
            <p:cNvPr id="8" name="Ορθογώνιο 7"/>
            <p:cNvSpPr/>
            <p:nvPr/>
          </p:nvSpPr>
          <p:spPr>
            <a:xfrm>
              <a:off x="1948406" y="2689019"/>
              <a:ext cx="3231864" cy="28623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fr-FR" sz="6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 jeu!</a:t>
              </a:r>
              <a:endParaRPr lang="el-GR" sz="6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l-GR" sz="58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παιχνίδι</a:t>
              </a:r>
              <a:r>
                <a:rPr lang="fr-FR" sz="58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5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"/>
          <a:stretch/>
        </p:blipFill>
        <p:spPr>
          <a:xfrm>
            <a:off x="278604" y="729000"/>
            <a:ext cx="5701157" cy="5400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48672" y="3428999"/>
            <a:ext cx="517325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παιχνίδι</a:t>
            </a:r>
            <a:r>
              <a:rPr lang="fr-FR" sz="66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el-GR" sz="6600" b="1" dirty="0" smtClean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fr-FR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  <a:r>
              <a:rPr lang="fr-FR" sz="72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eu!</a:t>
            </a:r>
            <a:endParaRPr lang="el-GR" sz="72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324" y="0"/>
            <a:ext cx="4282976" cy="68580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378700" y="3173680"/>
            <a:ext cx="26360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chaleur!</a:t>
            </a:r>
            <a:endParaRPr lang="el-GR" sz="48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255287" y="4706271"/>
            <a:ext cx="28829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ζεστασιά</a:t>
            </a:r>
            <a:r>
              <a:rPr lang="fr-FR" sz="4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el-GR" sz="48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96" y="0"/>
            <a:ext cx="7088439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710468" y="3021853"/>
            <a:ext cx="5284694" cy="3240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affection</a:t>
            </a:r>
            <a:r>
              <a:rPr lang="el-GR" sz="8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el-GR" sz="72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στοργή!</a:t>
            </a:r>
            <a:endParaRPr lang="fr-FR" sz="7200" b="1" dirty="0" smtClean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55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" y="53788"/>
            <a:ext cx="5904309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48310" y="3052482"/>
            <a:ext cx="5284694" cy="3240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8800" b="1" dirty="0" err="1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mour</a:t>
            </a:r>
            <a:r>
              <a:rPr lang="el-GR" sz="88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el-GR" sz="8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φιλία!</a:t>
            </a:r>
            <a:endParaRPr lang="fr-FR" sz="8000" b="1" dirty="0" smtClean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1" y="0"/>
            <a:ext cx="5904309" cy="68580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597498" y="2931458"/>
            <a:ext cx="5284694" cy="3240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7200" b="1" dirty="0" err="1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ffection</a:t>
            </a:r>
            <a:r>
              <a:rPr lang="el-GR" sz="72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el-GR" sz="72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στοργή!</a:t>
            </a:r>
            <a:endParaRPr lang="fr-FR" sz="7200" b="1" dirty="0" smtClean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1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445" t="6895" r="1000" b="5041"/>
          <a:stretch/>
        </p:blipFill>
        <p:spPr>
          <a:xfrm rot="10800000">
            <a:off x="1521161" y="459000"/>
            <a:ext cx="9149678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3875" y="0"/>
            <a:ext cx="9504250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413078" y="1356845"/>
            <a:ext cx="4655991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Καλά</a:t>
            </a:r>
          </a:p>
          <a:p>
            <a:pPr algn="ctr"/>
            <a:endParaRPr lang="el-GR" sz="3200" b="1" dirty="0" smtClean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54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Χριστούγεννα!</a:t>
            </a:r>
            <a:endParaRPr lang="el-GR" sz="54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09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83" t="4951" r="2414" b="1341"/>
          <a:stretch/>
        </p:blipFill>
        <p:spPr>
          <a:xfrm rot="10800000">
            <a:off x="6571806" y="459000"/>
            <a:ext cx="4483909" cy="5940000"/>
          </a:xfrm>
          <a:prstGeom prst="rect">
            <a:avLst/>
          </a:prstGeom>
        </p:spPr>
      </p:pic>
      <p:grpSp>
        <p:nvGrpSpPr>
          <p:cNvPr id="2" name="Ομάδα 1"/>
          <p:cNvGrpSpPr/>
          <p:nvPr/>
        </p:nvGrpSpPr>
        <p:grpSpPr>
          <a:xfrm>
            <a:off x="651514" y="559977"/>
            <a:ext cx="4655991" cy="5940000"/>
            <a:chOff x="651514" y="291035"/>
            <a:chExt cx="4655991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1514" y="291035"/>
              <a:ext cx="4655991" cy="5940000"/>
            </a:xfrm>
            <a:prstGeom prst="rect">
              <a:avLst/>
            </a:prstGeom>
          </p:spPr>
        </p:pic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960" y="2578101"/>
              <a:ext cx="4229100" cy="306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8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83" t="4951" r="2414" b="1341"/>
          <a:stretch/>
        </p:blipFill>
        <p:spPr>
          <a:xfrm rot="10800000">
            <a:off x="6571806" y="459000"/>
            <a:ext cx="4483909" cy="5940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514" y="559977"/>
            <a:ext cx="4655991" cy="59400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51514" y="2459504"/>
            <a:ext cx="46559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Καλά</a:t>
            </a:r>
          </a:p>
          <a:p>
            <a:pPr algn="ctr"/>
            <a:r>
              <a:rPr lang="el-GR" sz="54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Χριστούγεννα!</a:t>
            </a:r>
            <a:endParaRPr lang="el-GR" sz="54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8200" y="149973"/>
            <a:ext cx="10515600" cy="845110"/>
          </a:xfrm>
        </p:spPr>
        <p:txBody>
          <a:bodyPr/>
          <a:lstStyle/>
          <a:p>
            <a:r>
              <a:rPr lang="el-GR" dirty="0" smtClean="0"/>
              <a:t>Λέξεις για τις ευχές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610472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Joie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Solidarité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Bonheur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Sourire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Amitié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Paix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Éducation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Santé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Jeu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Fraternité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Liberté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chaleur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172200" y="1610472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Sérénité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Amour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Affection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Sécurité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Harmonie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Confiance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Optimisme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Enthousiasme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Epanouissement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Dignité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Politesse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Respect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empathie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71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761576" y="620364"/>
            <a:ext cx="8232029" cy="5940000"/>
            <a:chOff x="2259117" y="459000"/>
            <a:chExt cx="8232029" cy="5940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17" y="459000"/>
              <a:ext cx="8232029" cy="5940000"/>
            </a:xfrm>
            <a:prstGeom prst="rect">
              <a:avLst/>
            </a:prstGeom>
          </p:spPr>
        </p:pic>
        <p:sp>
          <p:nvSpPr>
            <p:cNvPr id="3" name="Ορθογώνιο 2"/>
            <p:cNvSpPr/>
            <p:nvPr/>
          </p:nvSpPr>
          <p:spPr>
            <a:xfrm>
              <a:off x="4826077" y="459000"/>
              <a:ext cx="4949934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fr-F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paix!</a:t>
              </a:r>
              <a:endParaRPr lang="el-GR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l-G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ειρήνη</a:t>
              </a:r>
              <a:r>
                <a:rPr lang="fr-F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72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95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620364"/>
            <a:ext cx="8500981" cy="5940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 rot="1289719">
            <a:off x="3952016" y="3188960"/>
            <a:ext cx="50171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progrès!</a:t>
            </a:r>
          </a:p>
          <a:p>
            <a:pPr algn="ctr">
              <a:lnSpc>
                <a:spcPct val="150000"/>
              </a:lnSpc>
            </a:pPr>
            <a:r>
              <a:rPr lang="el-GR" sz="6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π</a:t>
            </a:r>
            <a:r>
              <a:rPr lang="el-GR" sz="6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ρόοδος </a:t>
            </a:r>
            <a:endParaRPr lang="el-GR" sz="60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8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Ομάδα 2"/>
          <p:cNvGrpSpPr/>
          <p:nvPr/>
        </p:nvGrpSpPr>
        <p:grpSpPr>
          <a:xfrm>
            <a:off x="464349" y="459000"/>
            <a:ext cx="5045375" cy="5940000"/>
            <a:chOff x="282669" y="18820"/>
            <a:chExt cx="5045375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2669" y="1882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447781">
              <a:off x="780864" y="1968721"/>
              <a:ext cx="4033520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9600" b="1" dirty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αγάπη</a:t>
              </a:r>
              <a:r>
                <a:rPr lang="fr-FR" sz="9600" b="1" dirty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9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692011" y="3703354"/>
              <a:ext cx="422669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9600" b="1" dirty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a</a:t>
              </a:r>
              <a:r>
                <a:rPr lang="fr-FR" sz="9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mour!</a:t>
              </a:r>
              <a:endParaRPr lang="el-GR" sz="9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570512" y="459000"/>
            <a:ext cx="5045375" cy="5940000"/>
            <a:chOff x="6188635" y="0"/>
            <a:chExt cx="5045375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88635" y="0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894744">
              <a:off x="7077814" y="2049346"/>
              <a:ext cx="326701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9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joie!</a:t>
              </a:r>
              <a:endParaRPr lang="el-GR" sz="9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908308" y="3703354"/>
              <a:ext cx="353158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9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χαρά</a:t>
              </a:r>
              <a:r>
                <a:rPr lang="fr-FR" sz="9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9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5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Ομάδα 2"/>
          <p:cNvGrpSpPr/>
          <p:nvPr/>
        </p:nvGrpSpPr>
        <p:grpSpPr>
          <a:xfrm>
            <a:off x="464349" y="459000"/>
            <a:ext cx="5045375" cy="5940000"/>
            <a:chOff x="282669" y="18820"/>
            <a:chExt cx="5045375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2669" y="1882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447781">
              <a:off x="779103" y="2211158"/>
              <a:ext cx="444918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ευημερία</a:t>
              </a:r>
              <a:r>
                <a:rPr lang="fr-F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487340" y="3695347"/>
              <a:ext cx="4636032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prospérité!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570512" y="459000"/>
            <a:ext cx="5045375" cy="5940000"/>
            <a:chOff x="6188635" y="0"/>
            <a:chExt cx="5045375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88635" y="0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894744">
              <a:off x="7069918" y="2340508"/>
              <a:ext cx="373588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6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progrès!</a:t>
              </a:r>
              <a:endParaRPr lang="el-GR" sz="6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548471" y="3686374"/>
              <a:ext cx="432570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72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πρόοδος</a:t>
              </a:r>
              <a:r>
                <a:rPr lang="fr-FR" sz="72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72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9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Ορθογώνιο 6"/>
          <p:cNvSpPr/>
          <p:nvPr/>
        </p:nvSpPr>
        <p:spPr>
          <a:xfrm rot="447781">
            <a:off x="1124113" y="2392232"/>
            <a:ext cx="40687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ευτυχία</a:t>
            </a:r>
            <a:r>
              <a:rPr lang="fr-FR" sz="8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el-GR" sz="80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13900" y="3909953"/>
            <a:ext cx="50891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bonheur</a:t>
            </a:r>
            <a:r>
              <a:rPr lang="fr-FR" sz="8000" b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el-GR" sz="8000" b="1" dirty="0">
              <a:ln w="381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6570512" y="615864"/>
            <a:ext cx="5045375" cy="5940000"/>
            <a:chOff x="6492816" y="318217"/>
            <a:chExt cx="5045375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2816" y="318217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894744">
              <a:off x="6856039" y="3786842"/>
              <a:ext cx="405392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9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amitié!</a:t>
              </a:r>
              <a:endParaRPr lang="el-GR" sz="9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7135430" y="2174270"/>
              <a:ext cx="349514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9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φιλία</a:t>
              </a:r>
              <a:r>
                <a:rPr lang="fr-FR" sz="9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9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501817" y="459000"/>
            <a:ext cx="5096237" cy="5940000"/>
            <a:chOff x="640552" y="252794"/>
            <a:chExt cx="5096237" cy="5940000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0552" y="252794"/>
              <a:ext cx="5045375" cy="5940000"/>
            </a:xfrm>
            <a:prstGeom prst="rect">
              <a:avLst/>
            </a:prstGeom>
          </p:spPr>
        </p:pic>
        <p:sp>
          <p:nvSpPr>
            <p:cNvPr id="10" name="Ορθογώνιο 9"/>
            <p:cNvSpPr/>
            <p:nvPr/>
          </p:nvSpPr>
          <p:spPr>
            <a:xfrm rot="447781">
              <a:off x="1157832" y="2326809"/>
              <a:ext cx="406874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8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ευτυχία</a:t>
              </a:r>
              <a:r>
                <a:rPr lang="fr-FR" sz="8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8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647619" y="3844530"/>
              <a:ext cx="508917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dirty="0" err="1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bonheur</a:t>
              </a:r>
              <a:r>
                <a:rPr lang="fr-FR" sz="80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80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5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Ομάδα 1"/>
          <p:cNvGrpSpPr/>
          <p:nvPr/>
        </p:nvGrpSpPr>
        <p:grpSpPr>
          <a:xfrm>
            <a:off x="371317" y="459000"/>
            <a:ext cx="5187812" cy="5940000"/>
            <a:chOff x="438552" y="459000"/>
            <a:chExt cx="5187812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0989" y="45900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447781">
              <a:off x="438552" y="4021530"/>
              <a:ext cx="5158272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αλληλεγγύη</a:t>
              </a:r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 rot="21270992">
              <a:off x="492682" y="2775311"/>
              <a:ext cx="494563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72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solidarité!</a:t>
              </a:r>
              <a:endParaRPr lang="el-GR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Εικόνα 1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7649" y="459000"/>
            <a:ext cx="5045375" cy="5940000"/>
          </a:xfrm>
          <a:prstGeom prst="rect">
            <a:avLst/>
          </a:prstGeom>
        </p:spPr>
      </p:pic>
      <p:sp>
        <p:nvSpPr>
          <p:cNvPr id="19" name="Ορθογώνιο 18"/>
          <p:cNvSpPr/>
          <p:nvPr/>
        </p:nvSpPr>
        <p:spPr>
          <a:xfrm rot="894744">
            <a:off x="7732780" y="2386887"/>
            <a:ext cx="3733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santé!</a:t>
            </a:r>
            <a:endParaRPr lang="el-GR" sz="9600" b="1" cap="none" spc="0" dirty="0">
              <a:ln w="381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314410" y="3890168"/>
            <a:ext cx="40118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υγεία</a:t>
            </a:r>
            <a:r>
              <a:rPr lang="fr-FR" sz="9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el-GR" sz="9600" b="1" cap="none" spc="0" dirty="0">
              <a:ln w="381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/>
          <p:cNvSpPr/>
          <p:nvPr/>
        </p:nvSpPr>
        <p:spPr>
          <a:xfrm>
            <a:off x="8255000" y="2133600"/>
            <a:ext cx="8382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Ομάδα 3"/>
          <p:cNvGrpSpPr/>
          <p:nvPr/>
        </p:nvGrpSpPr>
        <p:grpSpPr>
          <a:xfrm>
            <a:off x="496741" y="459000"/>
            <a:ext cx="4968000" cy="5940000"/>
            <a:chOff x="510188" y="459000"/>
            <a:chExt cx="5045375" cy="5940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0188" y="459000"/>
              <a:ext cx="5045375" cy="5940000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 rot="20863811">
              <a:off x="1065619" y="3986687"/>
              <a:ext cx="4114555" cy="11387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σεβασμός</a:t>
              </a:r>
              <a:r>
                <a:rPr lang="fr-FR" sz="66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962724" y="2418417"/>
              <a:ext cx="4140305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7800" b="1" dirty="0" smtClean="0">
                  <a:ln w="381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respect!</a:t>
              </a:r>
              <a:endParaRPr lang="el-GR" sz="78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570512" y="459000"/>
            <a:ext cx="4968000" cy="5940000"/>
            <a:chOff x="6570512" y="459000"/>
            <a:chExt cx="5045375" cy="5940000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0512" y="459000"/>
              <a:ext cx="5045375" cy="5940000"/>
            </a:xfrm>
            <a:prstGeom prst="rect">
              <a:avLst/>
            </a:prstGeom>
          </p:spPr>
        </p:pic>
        <p:sp>
          <p:nvSpPr>
            <p:cNvPr id="19" name="Ορθογώνιο 18"/>
            <p:cNvSpPr/>
            <p:nvPr/>
          </p:nvSpPr>
          <p:spPr>
            <a:xfrm rot="894744">
              <a:off x="7322741" y="2844015"/>
              <a:ext cx="3724321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6600" b="1" dirty="0" err="1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securité</a:t>
              </a:r>
              <a:r>
                <a:rPr lang="fr-FR" sz="66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66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7056224" y="4205453"/>
              <a:ext cx="425735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72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ασφάλεια</a:t>
              </a:r>
              <a:r>
                <a:rPr lang="fr-FR" sz="7200" b="1" dirty="0" smtClean="0">
                  <a:ln w="38100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l-GR" sz="7200" b="1" cap="none" spc="0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183</Words>
  <Application>Microsoft Office PowerPoint</Application>
  <PresentationFormat>Ευρεία οθόνη</PresentationFormat>
  <Paragraphs>103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Θέμα του Office</vt:lpstr>
      <vt:lpstr>Décoration - Sapin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Λέξεις για τις ευχές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Décoration - Sapin</dc:title>
  <dc:creator>ΠΕΚ 2</dc:creator>
  <cp:lastModifiedBy>ΠΕΚ 2</cp:lastModifiedBy>
  <cp:revision>20</cp:revision>
  <dcterms:created xsi:type="dcterms:W3CDTF">2016-12-08T06:32:41Z</dcterms:created>
  <dcterms:modified xsi:type="dcterms:W3CDTF">2016-12-16T03:56:53Z</dcterms:modified>
</cp:coreProperties>
</file>