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57" r:id="rId5"/>
    <p:sldId id="258" r:id="rId6"/>
    <p:sldId id="262" r:id="rId7"/>
    <p:sldId id="259" r:id="rId8"/>
    <p:sldId id="260" r:id="rId9"/>
    <p:sldId id="263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A76D3A-6339-4E36-891E-70CE61923C83}" v="54" dt="2022-02-01T21:22:36.491"/>
    <p1510:client id="{BDDFF782-657A-4F01-B611-0570B252E63D}" v="1109" dt="2022-02-01T23:00:55.9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Αναστασία Πάτσιου" userId="ea8f785b576ab423" providerId="Windows Live" clId="Web-{BDDFF782-657A-4F01-B611-0570B252E63D}"/>
    <pc:docChg chg="addSld modSld sldOrd">
      <pc:chgData name="Αναστασία Πάτσιου" userId="ea8f785b576ab423" providerId="Windows Live" clId="Web-{BDDFF782-657A-4F01-B611-0570B252E63D}" dt="2022-02-01T23:00:55.930" v="1142" actId="20577"/>
      <pc:docMkLst>
        <pc:docMk/>
      </pc:docMkLst>
      <pc:sldChg chg="addSp modSp mod setBg">
        <pc:chgData name="Αναστασία Πάτσιου" userId="ea8f785b576ab423" providerId="Windows Live" clId="Web-{BDDFF782-657A-4F01-B611-0570B252E63D}" dt="2022-02-01T22:41:47.583" v="995" actId="20577"/>
        <pc:sldMkLst>
          <pc:docMk/>
          <pc:sldMk cId="2325122232" sldId="256"/>
        </pc:sldMkLst>
        <pc:spChg chg="mod">
          <ac:chgData name="Αναστασία Πάτσιου" userId="ea8f785b576ab423" providerId="Windows Live" clId="Web-{BDDFF782-657A-4F01-B611-0570B252E63D}" dt="2022-02-01T22:41:30.723" v="991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Αναστασία Πάτσιου" userId="ea8f785b576ab423" providerId="Windows Live" clId="Web-{BDDFF782-657A-4F01-B611-0570B252E63D}" dt="2022-02-01T22:41:47.583" v="995" actId="20577"/>
          <ac:spMkLst>
            <pc:docMk/>
            <pc:sldMk cId="2325122232" sldId="256"/>
            <ac:spMk id="3" creationId="{00000000-0000-0000-0000-000000000000}"/>
          </ac:spMkLst>
        </pc:spChg>
        <pc:spChg chg="add">
          <ac:chgData name="Αναστασία Πάτσιου" userId="ea8f785b576ab423" providerId="Windows Live" clId="Web-{BDDFF782-657A-4F01-B611-0570B252E63D}" dt="2022-02-01T22:41:02.176" v="978"/>
          <ac:spMkLst>
            <pc:docMk/>
            <pc:sldMk cId="2325122232" sldId="256"/>
            <ac:spMk id="8" creationId="{4617A126-5DCD-4798-B9AE-216B83FD9288}"/>
          </ac:spMkLst>
        </pc:spChg>
        <pc:spChg chg="add">
          <ac:chgData name="Αναστασία Πάτσιου" userId="ea8f785b576ab423" providerId="Windows Live" clId="Web-{BDDFF782-657A-4F01-B611-0570B252E63D}" dt="2022-02-01T22:41:02.176" v="978"/>
          <ac:spMkLst>
            <pc:docMk/>
            <pc:sldMk cId="2325122232" sldId="256"/>
            <ac:spMk id="10" creationId="{23188EB1-D10C-4405-9C8B-BE93843BBA45}"/>
          </ac:spMkLst>
        </pc:spChg>
        <pc:spChg chg="add">
          <ac:chgData name="Αναστασία Πάτσιου" userId="ea8f785b576ab423" providerId="Windows Live" clId="Web-{BDDFF782-657A-4F01-B611-0570B252E63D}" dt="2022-02-01T22:41:02.176" v="978"/>
          <ac:spMkLst>
            <pc:docMk/>
            <pc:sldMk cId="2325122232" sldId="256"/>
            <ac:spMk id="12" creationId="{CC6D41BF-D79E-4E7E-9288-5B91329AF05A}"/>
          </ac:spMkLst>
        </pc:spChg>
        <pc:spChg chg="add">
          <ac:chgData name="Αναστασία Πάτσιου" userId="ea8f785b576ab423" providerId="Windows Live" clId="Web-{BDDFF782-657A-4F01-B611-0570B252E63D}" dt="2022-02-01T22:41:02.176" v="978"/>
          <ac:spMkLst>
            <pc:docMk/>
            <pc:sldMk cId="2325122232" sldId="256"/>
            <ac:spMk id="14" creationId="{783D52A5-3294-411F-B3FE-2CC36627A030}"/>
          </ac:spMkLst>
        </pc:spChg>
      </pc:sldChg>
      <pc:sldChg chg="addSp delSp modSp">
        <pc:chgData name="Αναστασία Πάτσιου" userId="ea8f785b576ab423" providerId="Windows Live" clId="Web-{BDDFF782-657A-4F01-B611-0570B252E63D}" dt="2022-02-01T21:25:22.963" v="28" actId="20577"/>
        <pc:sldMkLst>
          <pc:docMk/>
          <pc:sldMk cId="714742678" sldId="257"/>
        </pc:sldMkLst>
        <pc:spChg chg="mod">
          <ac:chgData name="Αναστασία Πάτσιου" userId="ea8f785b576ab423" providerId="Windows Live" clId="Web-{BDDFF782-657A-4F01-B611-0570B252E63D}" dt="2022-02-01T21:25:22.963" v="28" actId="20577"/>
          <ac:spMkLst>
            <pc:docMk/>
            <pc:sldMk cId="714742678" sldId="257"/>
            <ac:spMk id="2" creationId="{60D00184-DE2A-44B2-B9CB-2C9984F1A21E}"/>
          </ac:spMkLst>
        </pc:spChg>
        <pc:spChg chg="del">
          <ac:chgData name="Αναστασία Πάτσιου" userId="ea8f785b576ab423" providerId="Windows Live" clId="Web-{BDDFF782-657A-4F01-B611-0570B252E63D}" dt="2022-02-01T21:24:50.728" v="0"/>
          <ac:spMkLst>
            <pc:docMk/>
            <pc:sldMk cId="714742678" sldId="257"/>
            <ac:spMk id="3" creationId="{690024F6-7CF8-45A4-9049-544AA1E899A0}"/>
          </ac:spMkLst>
        </pc:spChg>
        <pc:picChg chg="add mod ord">
          <ac:chgData name="Αναστασία Πάτσιου" userId="ea8f785b576ab423" providerId="Windows Live" clId="Web-{BDDFF782-657A-4F01-B611-0570B252E63D}" dt="2022-02-01T21:24:50.728" v="0"/>
          <ac:picMkLst>
            <pc:docMk/>
            <pc:sldMk cId="714742678" sldId="257"/>
            <ac:picMk id="4" creationId="{88CE6FF1-6364-4714-80E7-3F2C51EEA4A2}"/>
          </ac:picMkLst>
        </pc:picChg>
      </pc:sldChg>
      <pc:sldChg chg="addSp delSp modSp new mod setBg setClrOvrMap">
        <pc:chgData name="Αναστασία Πάτσιου" userId="ea8f785b576ab423" providerId="Windows Live" clId="Web-{BDDFF782-657A-4F01-B611-0570B252E63D}" dt="2022-02-01T22:39:06.266" v="969" actId="20577"/>
        <pc:sldMkLst>
          <pc:docMk/>
          <pc:sldMk cId="1559925886" sldId="258"/>
        </pc:sldMkLst>
        <pc:spChg chg="del mod">
          <ac:chgData name="Αναστασία Πάτσιου" userId="ea8f785b576ab423" providerId="Windows Live" clId="Web-{BDDFF782-657A-4F01-B611-0570B252E63D}" dt="2022-02-01T21:28:06.499" v="49"/>
          <ac:spMkLst>
            <pc:docMk/>
            <pc:sldMk cId="1559925886" sldId="258"/>
            <ac:spMk id="2" creationId="{C29E3742-22CC-4986-B1BD-9DB3346E42D0}"/>
          </ac:spMkLst>
        </pc:spChg>
        <pc:spChg chg="mod">
          <ac:chgData name="Αναστασία Πάτσιου" userId="ea8f785b576ab423" providerId="Windows Live" clId="Web-{BDDFF782-657A-4F01-B611-0570B252E63D}" dt="2022-02-01T22:39:06.266" v="969" actId="20577"/>
          <ac:spMkLst>
            <pc:docMk/>
            <pc:sldMk cId="1559925886" sldId="258"/>
            <ac:spMk id="3" creationId="{4DEA5414-6806-4B6C-836B-9688BA6F519B}"/>
          </ac:spMkLst>
        </pc:spChg>
        <pc:spChg chg="add del mod">
          <ac:chgData name="Αναστασία Πάτσιου" userId="ea8f785b576ab423" providerId="Windows Live" clId="Web-{BDDFF782-657A-4F01-B611-0570B252E63D}" dt="2022-02-01T21:28:16.171" v="50"/>
          <ac:spMkLst>
            <pc:docMk/>
            <pc:sldMk cId="1559925886" sldId="258"/>
            <ac:spMk id="5" creationId="{CCB479F8-EB02-402F-AF6D-B6EE194A4DFA}"/>
          </ac:spMkLst>
        </pc:spChg>
        <pc:spChg chg="add del">
          <ac:chgData name="Αναστασία Πάτσιου" userId="ea8f785b576ab423" providerId="Windows Live" clId="Web-{BDDFF782-657A-4F01-B611-0570B252E63D}" dt="2022-02-01T22:38:42.890" v="963"/>
          <ac:spMkLst>
            <pc:docMk/>
            <pc:sldMk cId="1559925886" sldId="258"/>
            <ac:spMk id="8" creationId="{9264D464-898B-4908-88FD-33A83D6ED64E}"/>
          </ac:spMkLst>
        </pc:spChg>
        <pc:spChg chg="add del">
          <ac:chgData name="Αναστασία Πάτσιου" userId="ea8f785b576ab423" providerId="Windows Live" clId="Web-{BDDFF782-657A-4F01-B611-0570B252E63D}" dt="2022-02-01T22:38:42.890" v="963"/>
          <ac:spMkLst>
            <pc:docMk/>
            <pc:sldMk cId="1559925886" sldId="258"/>
            <ac:spMk id="10" creationId="{F0BC1D9E-4401-4EC0-88FD-ED103CB570EA}"/>
          </ac:spMkLst>
        </pc:spChg>
        <pc:spChg chg="add del">
          <ac:chgData name="Αναστασία Πάτσιου" userId="ea8f785b576ab423" providerId="Windows Live" clId="Web-{BDDFF782-657A-4F01-B611-0570B252E63D}" dt="2022-02-01T22:38:42.890" v="963"/>
          <ac:spMkLst>
            <pc:docMk/>
            <pc:sldMk cId="1559925886" sldId="258"/>
            <ac:spMk id="12" creationId="{B0AAF7C9-094E-400C-A428-F6C2262F6527}"/>
          </ac:spMkLst>
        </pc:spChg>
        <pc:spChg chg="add del">
          <ac:chgData name="Αναστασία Πάτσιου" userId="ea8f785b576ab423" providerId="Windows Live" clId="Web-{BDDFF782-657A-4F01-B611-0570B252E63D}" dt="2022-02-01T22:38:42.890" v="963"/>
          <ac:spMkLst>
            <pc:docMk/>
            <pc:sldMk cId="1559925886" sldId="258"/>
            <ac:spMk id="14" creationId="{6200B311-3585-4069-AAC6-CD443FA5B8AD}"/>
          </ac:spMkLst>
        </pc:spChg>
        <pc:spChg chg="add del">
          <ac:chgData name="Αναστασία Πάτσιου" userId="ea8f785b576ab423" providerId="Windows Live" clId="Web-{BDDFF782-657A-4F01-B611-0570B252E63D}" dt="2022-02-01T22:38:46.500" v="965"/>
          <ac:spMkLst>
            <pc:docMk/>
            <pc:sldMk cId="1559925886" sldId="258"/>
            <ac:spMk id="16" creationId="{E8BF0C67-DF85-430A-B677-74D9594394B5}"/>
          </ac:spMkLst>
        </pc:spChg>
        <pc:spChg chg="add del">
          <ac:chgData name="Αναστασία Πάτσιου" userId="ea8f785b576ab423" providerId="Windows Live" clId="Web-{BDDFF782-657A-4F01-B611-0570B252E63D}" dt="2022-02-01T22:38:46.500" v="965"/>
          <ac:spMkLst>
            <pc:docMk/>
            <pc:sldMk cId="1559925886" sldId="258"/>
            <ac:spMk id="17" creationId="{751BAC80-2398-422A-9AA2-2489F01EF9FF}"/>
          </ac:spMkLst>
        </pc:spChg>
        <pc:spChg chg="add del">
          <ac:chgData name="Αναστασία Πάτσιου" userId="ea8f785b576ab423" providerId="Windows Live" clId="Web-{BDDFF782-657A-4F01-B611-0570B252E63D}" dt="2022-02-01T22:38:46.500" v="965"/>
          <ac:spMkLst>
            <pc:docMk/>
            <pc:sldMk cId="1559925886" sldId="258"/>
            <ac:spMk id="18" creationId="{34A3EF12-7620-4D66-ACFC-B9F71BAD878C}"/>
          </ac:spMkLst>
        </pc:spChg>
        <pc:spChg chg="add">
          <ac:chgData name="Αναστασία Πάτσιου" userId="ea8f785b576ab423" providerId="Windows Live" clId="Web-{BDDFF782-657A-4F01-B611-0570B252E63D}" dt="2022-02-01T22:38:46.500" v="966"/>
          <ac:spMkLst>
            <pc:docMk/>
            <pc:sldMk cId="1559925886" sldId="258"/>
            <ac:spMk id="20" creationId="{9264D464-898B-4908-88FD-33A83D6ED64E}"/>
          </ac:spMkLst>
        </pc:spChg>
        <pc:spChg chg="add">
          <ac:chgData name="Αναστασία Πάτσιου" userId="ea8f785b576ab423" providerId="Windows Live" clId="Web-{BDDFF782-657A-4F01-B611-0570B252E63D}" dt="2022-02-01T22:38:46.500" v="966"/>
          <ac:spMkLst>
            <pc:docMk/>
            <pc:sldMk cId="1559925886" sldId="258"/>
            <ac:spMk id="21" creationId="{F0BC1D9E-4401-4EC0-88FD-ED103CB570EA}"/>
          </ac:spMkLst>
        </pc:spChg>
        <pc:spChg chg="add">
          <ac:chgData name="Αναστασία Πάτσιου" userId="ea8f785b576ab423" providerId="Windows Live" clId="Web-{BDDFF782-657A-4F01-B611-0570B252E63D}" dt="2022-02-01T22:38:46.500" v="966"/>
          <ac:spMkLst>
            <pc:docMk/>
            <pc:sldMk cId="1559925886" sldId="258"/>
            <ac:spMk id="22" creationId="{B0AAF7C9-094E-400C-A428-F6C2262F6527}"/>
          </ac:spMkLst>
        </pc:spChg>
        <pc:spChg chg="add">
          <ac:chgData name="Αναστασία Πάτσιου" userId="ea8f785b576ab423" providerId="Windows Live" clId="Web-{BDDFF782-657A-4F01-B611-0570B252E63D}" dt="2022-02-01T22:38:46.500" v="966"/>
          <ac:spMkLst>
            <pc:docMk/>
            <pc:sldMk cId="1559925886" sldId="258"/>
            <ac:spMk id="23" creationId="{6200B311-3585-4069-AAC6-CD443FA5B8AD}"/>
          </ac:spMkLst>
        </pc:spChg>
      </pc:sldChg>
      <pc:sldChg chg="addSp delSp modSp new mod ord setBg">
        <pc:chgData name="Αναστασία Πάτσιου" userId="ea8f785b576ab423" providerId="Windows Live" clId="Web-{BDDFF782-657A-4F01-B611-0570B252E63D}" dt="2022-02-01T22:37:49.639" v="955" actId="20577"/>
        <pc:sldMkLst>
          <pc:docMk/>
          <pc:sldMk cId="2266626455" sldId="259"/>
        </pc:sldMkLst>
        <pc:spChg chg="del">
          <ac:chgData name="Αναστασία Πάτσιου" userId="ea8f785b576ab423" providerId="Windows Live" clId="Web-{BDDFF782-657A-4F01-B611-0570B252E63D}" dt="2022-02-01T21:29:34.299" v="56"/>
          <ac:spMkLst>
            <pc:docMk/>
            <pc:sldMk cId="2266626455" sldId="259"/>
            <ac:spMk id="2" creationId="{5F372041-A7D8-4203-961A-81ABF34A78F0}"/>
          </ac:spMkLst>
        </pc:spChg>
        <pc:spChg chg="mod">
          <ac:chgData name="Αναστασία Πάτσιου" userId="ea8f785b576ab423" providerId="Windows Live" clId="Web-{BDDFF782-657A-4F01-B611-0570B252E63D}" dt="2022-02-01T22:37:49.639" v="955" actId="20577"/>
          <ac:spMkLst>
            <pc:docMk/>
            <pc:sldMk cId="2266626455" sldId="259"/>
            <ac:spMk id="3" creationId="{260A701B-164E-4169-90B7-D76F20B3C93B}"/>
          </ac:spMkLst>
        </pc:spChg>
        <pc:spChg chg="add">
          <ac:chgData name="Αναστασία Πάτσιου" userId="ea8f785b576ab423" providerId="Windows Live" clId="Web-{BDDFF782-657A-4F01-B611-0570B252E63D}" dt="2022-02-01T22:37:33.810" v="952"/>
          <ac:spMkLst>
            <pc:docMk/>
            <pc:sldMk cId="2266626455" sldId="259"/>
            <ac:spMk id="8" creationId="{7CB4857B-ED7C-444D-9F04-2F885114A1C2}"/>
          </ac:spMkLst>
        </pc:spChg>
        <pc:spChg chg="add">
          <ac:chgData name="Αναστασία Πάτσιου" userId="ea8f785b576ab423" providerId="Windows Live" clId="Web-{BDDFF782-657A-4F01-B611-0570B252E63D}" dt="2022-02-01T22:37:33.810" v="952"/>
          <ac:spMkLst>
            <pc:docMk/>
            <pc:sldMk cId="2266626455" sldId="259"/>
            <ac:spMk id="10" creationId="{D18046FB-44EA-4FD8-A585-EA09A319B2D0}"/>
          </ac:spMkLst>
        </pc:spChg>
        <pc:spChg chg="add">
          <ac:chgData name="Αναστασία Πάτσιου" userId="ea8f785b576ab423" providerId="Windows Live" clId="Web-{BDDFF782-657A-4F01-B611-0570B252E63D}" dt="2022-02-01T22:37:33.810" v="952"/>
          <ac:spMkLst>
            <pc:docMk/>
            <pc:sldMk cId="2266626455" sldId="259"/>
            <ac:spMk id="12" creationId="{479F5F2B-8B58-4140-AE6A-51F6C67B18D9}"/>
          </ac:spMkLst>
        </pc:spChg>
      </pc:sldChg>
      <pc:sldChg chg="addSp delSp modSp new mod setBg">
        <pc:chgData name="Αναστασία Πάτσιου" userId="ea8f785b576ab423" providerId="Windows Live" clId="Web-{BDDFF782-657A-4F01-B611-0570B252E63D}" dt="2022-02-01T22:37:08.372" v="951" actId="20577"/>
        <pc:sldMkLst>
          <pc:docMk/>
          <pc:sldMk cId="4280546867" sldId="260"/>
        </pc:sldMkLst>
        <pc:spChg chg="del">
          <ac:chgData name="Αναστασία Πάτσιου" userId="ea8f785b576ab423" providerId="Windows Live" clId="Web-{BDDFF782-657A-4F01-B611-0570B252E63D}" dt="2022-02-01T21:37:24.719" v="161"/>
          <ac:spMkLst>
            <pc:docMk/>
            <pc:sldMk cId="4280546867" sldId="260"/>
            <ac:spMk id="2" creationId="{D58A6BBF-18FC-41C8-88C6-5886BE9EFFBD}"/>
          </ac:spMkLst>
        </pc:spChg>
        <pc:spChg chg="add del mod">
          <ac:chgData name="Αναστασία Πάτσιου" userId="ea8f785b576ab423" providerId="Windows Live" clId="Web-{BDDFF782-657A-4F01-B611-0570B252E63D}" dt="2022-02-01T22:36:44.387" v="947"/>
          <ac:spMkLst>
            <pc:docMk/>
            <pc:sldMk cId="4280546867" sldId="260"/>
            <ac:spMk id="3" creationId="{C7B746A9-C01F-4F4F-B36D-FECFD02103EB}"/>
          </ac:spMkLst>
        </pc:spChg>
        <pc:spChg chg="add del">
          <ac:chgData name="Αναστασία Πάτσιου" userId="ea8f785b576ab423" providerId="Windows Live" clId="Web-{BDDFF782-657A-4F01-B611-0570B252E63D}" dt="2022-02-01T22:36:39.559" v="944"/>
          <ac:spMkLst>
            <pc:docMk/>
            <pc:sldMk cId="4280546867" sldId="260"/>
            <ac:spMk id="8" creationId="{2B566528-1B12-4246-9431-5C2D7D081168}"/>
          </ac:spMkLst>
        </pc:spChg>
        <pc:spChg chg="add del">
          <ac:chgData name="Αναστασία Πάτσιου" userId="ea8f785b576ab423" providerId="Windows Live" clId="Web-{BDDFF782-657A-4F01-B611-0570B252E63D}" dt="2022-02-01T22:36:21.449" v="942"/>
          <ac:spMkLst>
            <pc:docMk/>
            <pc:sldMk cId="4280546867" sldId="260"/>
            <ac:spMk id="10" creationId="{2B566528-1B12-4246-9431-5C2D7D081168}"/>
          </ac:spMkLst>
        </pc:spChg>
        <pc:spChg chg="add del">
          <ac:chgData name="Αναστασία Πάτσιου" userId="ea8f785b576ab423" providerId="Windows Live" clId="Web-{BDDFF782-657A-4F01-B611-0570B252E63D}" dt="2022-02-01T22:36:39.559" v="944"/>
          <ac:spMkLst>
            <pc:docMk/>
            <pc:sldMk cId="4280546867" sldId="260"/>
            <ac:spMk id="14" creationId="{D3F51FEB-38FB-4F6C-9F7B-2F2AFAB65463}"/>
          </ac:spMkLst>
        </pc:spChg>
        <pc:spChg chg="add del">
          <ac:chgData name="Αναστασία Πάτσιου" userId="ea8f785b576ab423" providerId="Windows Live" clId="Web-{BDDFF782-657A-4F01-B611-0570B252E63D}" dt="2022-02-01T22:36:21.449" v="942"/>
          <ac:spMkLst>
            <pc:docMk/>
            <pc:sldMk cId="4280546867" sldId="260"/>
            <ac:spMk id="16" creationId="{D3F51FEB-38FB-4F6C-9F7B-2F2AFAB65463}"/>
          </ac:spMkLst>
        </pc:spChg>
        <pc:spChg chg="add del">
          <ac:chgData name="Αναστασία Πάτσιου" userId="ea8f785b576ab423" providerId="Windows Live" clId="Web-{BDDFF782-657A-4F01-B611-0570B252E63D}" dt="2022-02-01T22:36:21.449" v="942"/>
          <ac:spMkLst>
            <pc:docMk/>
            <pc:sldMk cId="4280546867" sldId="260"/>
            <ac:spMk id="18" creationId="{1E547BA6-BAE0-43BB-A7CA-60F69CE252F0}"/>
          </ac:spMkLst>
        </pc:spChg>
        <pc:spChg chg="add del">
          <ac:chgData name="Αναστασία Πάτσιου" userId="ea8f785b576ab423" providerId="Windows Live" clId="Web-{BDDFF782-657A-4F01-B611-0570B252E63D}" dt="2022-02-01T22:36:39.559" v="944"/>
          <ac:spMkLst>
            <pc:docMk/>
            <pc:sldMk cId="4280546867" sldId="260"/>
            <ac:spMk id="20" creationId="{C7B746A9-C01F-4F4F-B36D-FECFD02103EB}"/>
          </ac:spMkLst>
        </pc:spChg>
        <pc:spChg chg="add del">
          <ac:chgData name="Αναστασία Πάτσιου" userId="ea8f785b576ab423" providerId="Windows Live" clId="Web-{BDDFF782-657A-4F01-B611-0570B252E63D}" dt="2022-02-01T22:36:39.559" v="944"/>
          <ac:spMkLst>
            <pc:docMk/>
            <pc:sldMk cId="4280546867" sldId="260"/>
            <ac:spMk id="21" creationId="{2E80C965-DB6D-4F81-9E9E-B027384D0BD6}"/>
          </ac:spMkLst>
        </pc:spChg>
        <pc:spChg chg="add del">
          <ac:chgData name="Αναστασία Πάτσιου" userId="ea8f785b576ab423" providerId="Windows Live" clId="Web-{BDDFF782-657A-4F01-B611-0570B252E63D}" dt="2022-02-01T22:36:39.559" v="944"/>
          <ac:spMkLst>
            <pc:docMk/>
            <pc:sldMk cId="4280546867" sldId="260"/>
            <ac:spMk id="22" creationId="{A580F890-B085-4E95-96AA-55AEBEC5CE6E}"/>
          </ac:spMkLst>
        </pc:spChg>
        <pc:spChg chg="add del">
          <ac:chgData name="Αναστασία Πάτσιου" userId="ea8f785b576ab423" providerId="Windows Live" clId="Web-{BDDFF782-657A-4F01-B611-0570B252E63D}" dt="2022-02-01T22:36:39.559" v="944"/>
          <ac:spMkLst>
            <pc:docMk/>
            <pc:sldMk cId="4280546867" sldId="260"/>
            <ac:spMk id="23" creationId="{1E547BA6-BAE0-43BB-A7CA-60F69CE252F0}"/>
          </ac:spMkLst>
        </pc:spChg>
        <pc:spChg chg="add del">
          <ac:chgData name="Αναστασία Πάτσιου" userId="ea8f785b576ab423" providerId="Windows Live" clId="Web-{BDDFF782-657A-4F01-B611-0570B252E63D}" dt="2022-02-01T22:36:44.371" v="946"/>
          <ac:spMkLst>
            <pc:docMk/>
            <pc:sldMk cId="4280546867" sldId="260"/>
            <ac:spMk id="25" creationId="{100EDD19-6802-4EC3-95CE-CFFAB042CFD6}"/>
          </ac:spMkLst>
        </pc:spChg>
        <pc:spChg chg="add del">
          <ac:chgData name="Αναστασία Πάτσιου" userId="ea8f785b576ab423" providerId="Windows Live" clId="Web-{BDDFF782-657A-4F01-B611-0570B252E63D}" dt="2022-02-01T22:36:44.371" v="946"/>
          <ac:spMkLst>
            <pc:docMk/>
            <pc:sldMk cId="4280546867" sldId="260"/>
            <ac:spMk id="26" creationId="{DB17E863-922E-4C26-BD64-E8FD41D28661}"/>
          </ac:spMkLst>
        </pc:spChg>
        <pc:spChg chg="add del">
          <ac:chgData name="Αναστασία Πάτσιου" userId="ea8f785b576ab423" providerId="Windows Live" clId="Web-{BDDFF782-657A-4F01-B611-0570B252E63D}" dt="2022-02-01T22:36:44.371" v="946"/>
          <ac:spMkLst>
            <pc:docMk/>
            <pc:sldMk cId="4280546867" sldId="260"/>
            <ac:spMk id="27" creationId="{C7B746A9-C01F-4F4F-B36D-FECFD02103EB}"/>
          </ac:spMkLst>
        </pc:spChg>
        <pc:spChg chg="add">
          <ac:chgData name="Αναστασία Πάτσιου" userId="ea8f785b576ab423" providerId="Windows Live" clId="Web-{BDDFF782-657A-4F01-B611-0570B252E63D}" dt="2022-02-01T22:36:44.387" v="947"/>
          <ac:spMkLst>
            <pc:docMk/>
            <pc:sldMk cId="4280546867" sldId="260"/>
            <ac:spMk id="29" creationId="{907EF6B7-1338-4443-8C46-6A318D952DFD}"/>
          </ac:spMkLst>
        </pc:spChg>
        <pc:spChg chg="add">
          <ac:chgData name="Αναστασία Πάτσιου" userId="ea8f785b576ab423" providerId="Windows Live" clId="Web-{BDDFF782-657A-4F01-B611-0570B252E63D}" dt="2022-02-01T22:36:44.387" v="947"/>
          <ac:spMkLst>
            <pc:docMk/>
            <pc:sldMk cId="4280546867" sldId="260"/>
            <ac:spMk id="30" creationId="{DAAE4CDD-124C-4DCF-9584-B6033B545DD5}"/>
          </ac:spMkLst>
        </pc:spChg>
        <pc:spChg chg="add">
          <ac:chgData name="Αναστασία Πάτσιου" userId="ea8f785b576ab423" providerId="Windows Live" clId="Web-{BDDFF782-657A-4F01-B611-0570B252E63D}" dt="2022-02-01T22:36:44.387" v="947"/>
          <ac:spMkLst>
            <pc:docMk/>
            <pc:sldMk cId="4280546867" sldId="260"/>
            <ac:spMk id="31" creationId="{081E4A58-353D-44AE-B2FC-2A74E2E400F7}"/>
          </ac:spMkLst>
        </pc:spChg>
        <pc:spChg chg="add mod">
          <ac:chgData name="Αναστασία Πάτσιου" userId="ea8f785b576ab423" providerId="Windows Live" clId="Web-{BDDFF782-657A-4F01-B611-0570B252E63D}" dt="2022-02-01T22:37:08.372" v="951" actId="20577"/>
          <ac:spMkLst>
            <pc:docMk/>
            <pc:sldMk cId="4280546867" sldId="260"/>
            <ac:spMk id="32" creationId="{C7B746A9-C01F-4F4F-B36D-FECFD02103EB}"/>
          </ac:spMkLst>
        </pc:spChg>
        <pc:grpChg chg="add del">
          <ac:chgData name="Αναστασία Πάτσιου" userId="ea8f785b576ab423" providerId="Windows Live" clId="Web-{BDDFF782-657A-4F01-B611-0570B252E63D}" dt="2022-02-01T22:36:21.449" v="942"/>
          <ac:grpSpMkLst>
            <pc:docMk/>
            <pc:sldMk cId="4280546867" sldId="260"/>
            <ac:grpSpMk id="12" creationId="{07EAA094-9CF6-4695-958A-33D9BCAA9474}"/>
          </ac:grpSpMkLst>
        </pc:grpChg>
        <pc:graphicFrameChg chg="add del">
          <ac:chgData name="Αναστασία Πάτσιου" userId="ea8f785b576ab423" providerId="Windows Live" clId="Web-{BDDFF782-657A-4F01-B611-0570B252E63D}" dt="2022-02-01T22:36:21.449" v="942"/>
          <ac:graphicFrameMkLst>
            <pc:docMk/>
            <pc:sldMk cId="4280546867" sldId="260"/>
            <ac:graphicFrameMk id="5" creationId="{BD5D73DA-B621-41A4-A8D5-BDE8B3910BB0}"/>
          </ac:graphicFrameMkLst>
        </pc:graphicFrameChg>
        <pc:picChg chg="add del">
          <ac:chgData name="Αναστασία Πάτσιου" userId="ea8f785b576ab423" providerId="Windows Live" clId="Web-{BDDFF782-657A-4F01-B611-0570B252E63D}" dt="2022-02-01T22:36:21.449" v="942"/>
          <ac:picMkLst>
            <pc:docMk/>
            <pc:sldMk cId="4280546867" sldId="260"/>
            <ac:picMk id="6" creationId="{CD28EACF-3041-4EA6-9C65-6CAE95C39724}"/>
          </ac:picMkLst>
        </pc:picChg>
      </pc:sldChg>
      <pc:sldChg chg="addSp delSp modSp new mod setBg">
        <pc:chgData name="Αναστασία Πάτσιου" userId="ea8f785b576ab423" providerId="Windows Live" clId="Web-{BDDFF782-657A-4F01-B611-0570B252E63D}" dt="2022-02-01T22:40:50.566" v="977" actId="20577"/>
        <pc:sldMkLst>
          <pc:docMk/>
          <pc:sldMk cId="1953728195" sldId="261"/>
        </pc:sldMkLst>
        <pc:spChg chg="mo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2" creationId="{403ECE70-8D0F-4235-9225-381B9332D14E}"/>
          </ac:spMkLst>
        </pc:spChg>
        <pc:spChg chg="add del mo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3" creationId="{18255DA3-A713-4252-9910-BCFCC25BD113}"/>
          </ac:spMkLst>
        </pc:spChg>
        <pc:spChg chg="ad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8" creationId="{827B839B-9ADE-406B-8590-F1CAEDED45A1}"/>
          </ac:spMkLst>
        </pc:spChg>
        <pc:spChg chg="add del">
          <ac:chgData name="Αναστασία Πάτσιου" userId="ea8f785b576ab423" providerId="Windows Live" clId="Web-{BDDFF782-657A-4F01-B611-0570B252E63D}" dt="2022-02-01T22:40:18.081" v="972"/>
          <ac:spMkLst>
            <pc:docMk/>
            <pc:sldMk cId="1953728195" sldId="261"/>
            <ac:spMk id="9" creationId="{B819A166-7571-4003-A6B8-B62034C3ED30}"/>
          </ac:spMkLst>
        </pc:spChg>
        <pc:spChg chg="ad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10" creationId="{CFE45BF0-46DB-408C-B5F7-7B11716805D4}"/>
          </ac:spMkLst>
        </pc:spChg>
        <pc:spChg chg="add mod">
          <ac:chgData name="Αναστασία Πάτσιου" userId="ea8f785b576ab423" providerId="Windows Live" clId="Web-{BDDFF782-657A-4F01-B611-0570B252E63D}" dt="2022-02-01T22:40:50.566" v="977" actId="20577"/>
          <ac:spMkLst>
            <pc:docMk/>
            <pc:sldMk cId="1953728195" sldId="261"/>
            <ac:spMk id="11" creationId="{18255DA3-A713-4252-9910-BCFCC25BD113}"/>
          </ac:spMkLst>
        </pc:spChg>
        <pc:spChg chg="ad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12" creationId="{2AEBC8F2-97B1-41B4-93F1-2D289E197FBA}"/>
          </ac:spMkLst>
        </pc:spChg>
        <pc:spChg chg="ad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14" creationId="{472E3A19-F5D5-48FC-BB9C-48C2F68F598B}"/>
          </ac:spMkLst>
        </pc:spChg>
        <pc:spChg chg="ad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16" creationId="{7A62E32F-BB65-43A8-8EB5-92346890E549}"/>
          </ac:spMkLst>
        </pc:spChg>
        <pc:spChg chg="add">
          <ac:chgData name="Αναστασία Πάτσιου" userId="ea8f785b576ab423" providerId="Windows Live" clId="Web-{BDDFF782-657A-4F01-B611-0570B252E63D}" dt="2022-02-01T22:40:18.096" v="973"/>
          <ac:spMkLst>
            <pc:docMk/>
            <pc:sldMk cId="1953728195" sldId="261"/>
            <ac:spMk id="18" creationId="{14E91B64-9FCC-451E-AFB4-A827D6329367}"/>
          </ac:spMkLst>
        </pc:spChg>
        <pc:graphicFrameChg chg="add del">
          <ac:chgData name="Αναστασία Πάτσιου" userId="ea8f785b576ab423" providerId="Windows Live" clId="Web-{BDDFF782-657A-4F01-B611-0570B252E63D}" dt="2022-02-01T22:40:18.081" v="972"/>
          <ac:graphicFrameMkLst>
            <pc:docMk/>
            <pc:sldMk cId="1953728195" sldId="261"/>
            <ac:graphicFrameMk id="5" creationId="{279BDC6C-E6DD-4ECB-8D37-1DCB50A60997}"/>
          </ac:graphicFrameMkLst>
        </pc:graphicFrameChg>
      </pc:sldChg>
      <pc:sldChg chg="addSp delSp modSp new mod ord setBg">
        <pc:chgData name="Αναστασία Πάτσιου" userId="ea8f785b576ab423" providerId="Windows Live" clId="Web-{BDDFF782-657A-4F01-B611-0570B252E63D}" dt="2022-02-01T22:38:27.359" v="961" actId="20577"/>
        <pc:sldMkLst>
          <pc:docMk/>
          <pc:sldMk cId="1153553285" sldId="262"/>
        </pc:sldMkLst>
        <pc:spChg chg="del">
          <ac:chgData name="Αναστασία Πάτσιου" userId="ea8f785b576ab423" providerId="Windows Live" clId="Web-{BDDFF782-657A-4F01-B611-0570B252E63D}" dt="2022-02-01T22:05:09.706" v="566"/>
          <ac:spMkLst>
            <pc:docMk/>
            <pc:sldMk cId="1153553285" sldId="262"/>
            <ac:spMk id="2" creationId="{58A4B1D7-17B2-4FB4-B7D6-FBF5C163B4E0}"/>
          </ac:spMkLst>
        </pc:spChg>
        <pc:spChg chg="mod">
          <ac:chgData name="Αναστασία Πάτσιου" userId="ea8f785b576ab423" providerId="Windows Live" clId="Web-{BDDFF782-657A-4F01-B611-0570B252E63D}" dt="2022-02-01T22:38:27.359" v="961" actId="20577"/>
          <ac:spMkLst>
            <pc:docMk/>
            <pc:sldMk cId="1153553285" sldId="262"/>
            <ac:spMk id="3" creationId="{76C44556-5E02-41BD-A667-E2DFB4C203CF}"/>
          </ac:spMkLst>
        </pc:spChg>
        <pc:spChg chg="add">
          <ac:chgData name="Αναστασία Πάτσιου" userId="ea8f785b576ab423" providerId="Windows Live" clId="Web-{BDDFF782-657A-4F01-B611-0570B252E63D}" dt="2022-02-01T22:38:02.920" v="956"/>
          <ac:spMkLst>
            <pc:docMk/>
            <pc:sldMk cId="1153553285" sldId="262"/>
            <ac:spMk id="8" creationId="{ECF157C5-282F-4C93-80F7-CCD7F4A435BD}"/>
          </ac:spMkLst>
        </pc:spChg>
        <pc:spChg chg="add">
          <ac:chgData name="Αναστασία Πάτσιου" userId="ea8f785b576ab423" providerId="Windows Live" clId="Web-{BDDFF782-657A-4F01-B611-0570B252E63D}" dt="2022-02-01T22:38:02.920" v="956"/>
          <ac:spMkLst>
            <pc:docMk/>
            <pc:sldMk cId="1153553285" sldId="262"/>
            <ac:spMk id="10" creationId="{54A9C5F1-B76A-4908-9A82-8F1CD0FB5008}"/>
          </ac:spMkLst>
        </pc:spChg>
      </pc:sldChg>
      <pc:sldChg chg="addSp delSp modSp new mod setBg">
        <pc:chgData name="Αναστασία Πάτσιου" userId="ea8f785b576ab423" providerId="Windows Live" clId="Web-{BDDFF782-657A-4F01-B611-0570B252E63D}" dt="2022-02-01T22:36:01.432" v="940" actId="14100"/>
        <pc:sldMkLst>
          <pc:docMk/>
          <pc:sldMk cId="3618832559" sldId="263"/>
        </pc:sldMkLst>
        <pc:spChg chg="del">
          <ac:chgData name="Αναστασία Πάτσιου" userId="ea8f785b576ab423" providerId="Windows Live" clId="Web-{BDDFF782-657A-4F01-B611-0570B252E63D}" dt="2022-02-01T22:21:38.204" v="777"/>
          <ac:spMkLst>
            <pc:docMk/>
            <pc:sldMk cId="3618832559" sldId="263"/>
            <ac:spMk id="2" creationId="{1663A8D4-5049-456C-9584-85951EADD915}"/>
          </ac:spMkLst>
        </pc:spChg>
        <pc:spChg chg="mod">
          <ac:chgData name="Αναστασία Πάτσιου" userId="ea8f785b576ab423" providerId="Windows Live" clId="Web-{BDDFF782-657A-4F01-B611-0570B252E63D}" dt="2022-02-01T22:36:01.432" v="940" actId="14100"/>
          <ac:spMkLst>
            <pc:docMk/>
            <pc:sldMk cId="3618832559" sldId="263"/>
            <ac:spMk id="3" creationId="{3A1D2565-6616-4FF8-99AB-B2A7B321D6FD}"/>
          </ac:spMkLst>
        </pc:spChg>
        <pc:spChg chg="add">
          <ac:chgData name="Αναστασία Πάτσιου" userId="ea8f785b576ab423" providerId="Windows Live" clId="Web-{BDDFF782-657A-4F01-B611-0570B252E63D}" dt="2022-02-01T22:35:39.057" v="935"/>
          <ac:spMkLst>
            <pc:docMk/>
            <pc:sldMk cId="3618832559" sldId="263"/>
            <ac:spMk id="8" creationId="{7CB4857B-ED7C-444D-9F04-2F885114A1C2}"/>
          </ac:spMkLst>
        </pc:spChg>
        <pc:spChg chg="add">
          <ac:chgData name="Αναστασία Πάτσιου" userId="ea8f785b576ab423" providerId="Windows Live" clId="Web-{BDDFF782-657A-4F01-B611-0570B252E63D}" dt="2022-02-01T22:35:39.057" v="935"/>
          <ac:spMkLst>
            <pc:docMk/>
            <pc:sldMk cId="3618832559" sldId="263"/>
            <ac:spMk id="10" creationId="{D18046FB-44EA-4FD8-A585-EA09A319B2D0}"/>
          </ac:spMkLst>
        </pc:spChg>
        <pc:spChg chg="add">
          <ac:chgData name="Αναστασία Πάτσιου" userId="ea8f785b576ab423" providerId="Windows Live" clId="Web-{BDDFF782-657A-4F01-B611-0570B252E63D}" dt="2022-02-01T22:35:39.057" v="935"/>
          <ac:spMkLst>
            <pc:docMk/>
            <pc:sldMk cId="3618832559" sldId="263"/>
            <ac:spMk id="12" creationId="{479F5F2B-8B58-4140-AE6A-51F6C67B18D9}"/>
          </ac:spMkLst>
        </pc:spChg>
      </pc:sldChg>
      <pc:sldChg chg="addSp delSp modSp new mod setBg">
        <pc:chgData name="Αναστασία Πάτσιου" userId="ea8f785b576ab423" providerId="Windows Live" clId="Web-{BDDFF782-657A-4F01-B611-0570B252E63D}" dt="2022-02-01T22:39:42.642" v="970"/>
        <pc:sldMkLst>
          <pc:docMk/>
          <pc:sldMk cId="2263094019" sldId="264"/>
        </pc:sldMkLst>
        <pc:spChg chg="del">
          <ac:chgData name="Αναστασία Πάτσιου" userId="ea8f785b576ab423" providerId="Windows Live" clId="Web-{BDDFF782-657A-4F01-B611-0570B252E63D}" dt="2022-02-01T22:24:57.928" v="830"/>
          <ac:spMkLst>
            <pc:docMk/>
            <pc:sldMk cId="2263094019" sldId="264"/>
            <ac:spMk id="2" creationId="{8AAC84DD-8A73-479B-850F-AFCB42EF3C68}"/>
          </ac:spMkLst>
        </pc:spChg>
        <pc:spChg chg="mod">
          <ac:chgData name="Αναστασία Πάτσιου" userId="ea8f785b576ab423" providerId="Windows Live" clId="Web-{BDDFF782-657A-4F01-B611-0570B252E63D}" dt="2022-02-01T22:39:42.642" v="970"/>
          <ac:spMkLst>
            <pc:docMk/>
            <pc:sldMk cId="2263094019" sldId="264"/>
            <ac:spMk id="3" creationId="{01555515-C2D7-4C47-AB40-0C7D276B6D52}"/>
          </ac:spMkLst>
        </pc:spChg>
        <pc:spChg chg="add">
          <ac:chgData name="Αναστασία Πάτσιου" userId="ea8f785b576ab423" providerId="Windows Live" clId="Web-{BDDFF782-657A-4F01-B611-0570B252E63D}" dt="2022-02-01T22:39:42.642" v="970"/>
          <ac:spMkLst>
            <pc:docMk/>
            <pc:sldMk cId="2263094019" sldId="264"/>
            <ac:spMk id="8" creationId="{907EF6B7-1338-4443-8C46-6A318D952DFD}"/>
          </ac:spMkLst>
        </pc:spChg>
        <pc:spChg chg="add">
          <ac:chgData name="Αναστασία Πάτσιου" userId="ea8f785b576ab423" providerId="Windows Live" clId="Web-{BDDFF782-657A-4F01-B611-0570B252E63D}" dt="2022-02-01T22:39:42.642" v="970"/>
          <ac:spMkLst>
            <pc:docMk/>
            <pc:sldMk cId="2263094019" sldId="264"/>
            <ac:spMk id="10" creationId="{DAAE4CDD-124C-4DCF-9584-B6033B545DD5}"/>
          </ac:spMkLst>
        </pc:spChg>
        <pc:spChg chg="add">
          <ac:chgData name="Αναστασία Πάτσιου" userId="ea8f785b576ab423" providerId="Windows Live" clId="Web-{BDDFF782-657A-4F01-B611-0570B252E63D}" dt="2022-02-01T22:39:42.642" v="970"/>
          <ac:spMkLst>
            <pc:docMk/>
            <pc:sldMk cId="2263094019" sldId="264"/>
            <ac:spMk id="12" creationId="{081E4A58-353D-44AE-B2FC-2A74E2E400F7}"/>
          </ac:spMkLst>
        </pc:spChg>
      </pc:sldChg>
      <pc:sldChg chg="addSp delSp modSp new mod setBg setClrOvrMap">
        <pc:chgData name="Αναστασία Πάτσιου" userId="ea8f785b576ab423" providerId="Windows Live" clId="Web-{BDDFF782-657A-4F01-B611-0570B252E63D}" dt="2022-02-01T23:00:55.930" v="1142" actId="20577"/>
        <pc:sldMkLst>
          <pc:docMk/>
          <pc:sldMk cId="548505877" sldId="265"/>
        </pc:sldMkLst>
        <pc:spChg chg="mod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2" creationId="{B30FED16-3263-4EA0-9C03-9772A9E107AE}"/>
          </ac:spMkLst>
        </pc:spChg>
        <pc:spChg chg="mod">
          <ac:chgData name="Αναστασία Πάτσιου" userId="ea8f785b576ab423" providerId="Windows Live" clId="Web-{BDDFF782-657A-4F01-B611-0570B252E63D}" dt="2022-02-01T23:00:55.930" v="1142" actId="20577"/>
          <ac:spMkLst>
            <pc:docMk/>
            <pc:sldMk cId="548505877" sldId="265"/>
            <ac:spMk id="3" creationId="{8C84CC26-BFDE-4BE9-8D19-8042B60A3B0E}"/>
          </ac:spMkLst>
        </pc:spChg>
        <pc:spChg chg="add del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8" creationId="{5C8908E2-EE49-44D2-9428-A28D2312A8D5}"/>
          </ac:spMkLst>
        </pc:spChg>
        <pc:spChg chg="add del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14" creationId="{BD92035A-AA2F-4CD8-A556-1CE8BDEC75BD}"/>
          </ac:spMkLst>
        </pc:spChg>
        <pc:spChg chg="add del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16" creationId="{ED888B23-07FA-482A-96DF-47E31AF1A603}"/>
          </ac:spMkLst>
        </pc:spChg>
        <pc:spChg chg="add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21" creationId="{9264D464-898B-4908-88FD-33A83D6ED64E}"/>
          </ac:spMkLst>
        </pc:spChg>
        <pc:spChg chg="add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23" creationId="{F0BC1D9E-4401-4EC0-88FD-ED103CB570EA}"/>
          </ac:spMkLst>
        </pc:spChg>
        <pc:spChg chg="add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25" creationId="{B0AAF7C9-094E-400C-A428-F6C2262F6527}"/>
          </ac:spMkLst>
        </pc:spChg>
        <pc:spChg chg="add">
          <ac:chgData name="Αναστασία Πάτσιου" userId="ea8f785b576ab423" providerId="Windows Live" clId="Web-{BDDFF782-657A-4F01-B611-0570B252E63D}" dt="2022-02-01T22:58:28.519" v="1108"/>
          <ac:spMkLst>
            <pc:docMk/>
            <pc:sldMk cId="548505877" sldId="265"/>
            <ac:spMk id="27" creationId="{6200B311-3585-4069-AAC6-CD443FA5B8AD}"/>
          </ac:spMkLst>
        </pc:spChg>
        <pc:grpChg chg="add del">
          <ac:chgData name="Αναστασία Πάτσιου" userId="ea8f785b576ab423" providerId="Windows Live" clId="Web-{BDDFF782-657A-4F01-B611-0570B252E63D}" dt="2022-02-01T22:58:28.519" v="1108"/>
          <ac:grpSpMkLst>
            <pc:docMk/>
            <pc:sldMk cId="548505877" sldId="265"/>
            <ac:grpSpMk id="10" creationId="{5D1A9D8B-3117-4D9D-BDA4-DD81895098B0}"/>
          </ac:grpSpMkLst>
        </pc:grpChg>
      </pc:sldChg>
    </pc:docChg>
  </pc:docChgLst>
  <pc:docChgLst>
    <pc:chgData name="Αναστασία Πάτσιου" userId="ea8f785b576ab423" providerId="Windows Live" clId="Web-{51A76D3A-6339-4E36-891E-70CE61923C83}"/>
    <pc:docChg chg="modSld">
      <pc:chgData name="Αναστασία Πάτσιου" userId="ea8f785b576ab423" providerId="Windows Live" clId="Web-{51A76D3A-6339-4E36-891E-70CE61923C83}" dt="2022-02-01T21:22:36.491" v="52" actId="20577"/>
      <pc:docMkLst>
        <pc:docMk/>
      </pc:docMkLst>
      <pc:sldChg chg="modSp">
        <pc:chgData name="Αναστασία Πάτσιου" userId="ea8f785b576ab423" providerId="Windows Live" clId="Web-{51A76D3A-6339-4E36-891E-70CE61923C83}" dt="2022-02-01T21:22:36.491" v="52" actId="20577"/>
        <pc:sldMkLst>
          <pc:docMk/>
          <pc:sldMk cId="2325122232" sldId="256"/>
        </pc:sldMkLst>
        <pc:spChg chg="mod">
          <ac:chgData name="Αναστασία Πάτσιου" userId="ea8f785b576ab423" providerId="Windows Live" clId="Web-{51A76D3A-6339-4E36-891E-70CE61923C83}" dt="2022-02-01T21:22:01.459" v="14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Αναστασία Πάτσιου" userId="ea8f785b576ab423" providerId="Windows Live" clId="Web-{51A76D3A-6339-4E36-891E-70CE61923C83}" dt="2022-02-01T21:22:36.491" v="52" actId="20577"/>
          <ac:spMkLst>
            <pc:docMk/>
            <pc:sldMk cId="2325122232" sldId="256"/>
            <ac:spMk id="3" creationId="{00000000-0000-0000-0000-000000000000}"/>
          </ac:spMkLst>
        </pc:spChg>
      </pc:sldChg>
    </pc:docChg>
  </pc:docChgLst>
  <pc:docChgLst>
    <pc:chgData clId="Web-{BDDFF782-657A-4F01-B611-0570B252E63D}"/>
    <pc:docChg chg="addSld">
      <pc:chgData name="" userId="" providerId="" clId="Web-{BDDFF782-657A-4F01-B611-0570B252E63D}" dt="2022-02-01T21:23:32.835" v="0"/>
      <pc:docMkLst>
        <pc:docMk/>
      </pc:docMkLst>
      <pc:sldChg chg="new">
        <pc:chgData name="" userId="" providerId="" clId="Web-{BDDFF782-657A-4F01-B611-0570B252E63D}" dt="2022-02-01T21:23:32.835" v="0"/>
        <pc:sldMkLst>
          <pc:docMk/>
          <pc:sldMk cId="71474267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1/2/2022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fUhlI0-Ozg" TargetMode="External"/><Relationship Id="rId2" Type="http://schemas.openxmlformats.org/officeDocument/2006/relationships/hyperlink" Target="http://ahttp:/ejst.uniwa.gr/issues/issue_59/Lymperidou_59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fUhlI0-Ozg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17A126-5DCD-4798-B9AE-216B83FD9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3188EB1-D10C-4405-9C8B-BE93843BB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51" y="-478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C6D41BF-D79E-4E7E-9288-5B91329AF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9139740" cy="6528608"/>
          </a:xfrm>
          <a:custGeom>
            <a:avLst/>
            <a:gdLst>
              <a:gd name="connsiteX0" fmla="*/ 0 w 9139740"/>
              <a:gd name="connsiteY0" fmla="*/ 0 h 6528608"/>
              <a:gd name="connsiteX1" fmla="*/ 4595524 w 9139740"/>
              <a:gd name="connsiteY1" fmla="*/ 0 h 6528608"/>
              <a:gd name="connsiteX2" fmla="*/ 5629354 w 9139740"/>
              <a:gd name="connsiteY2" fmla="*/ 0 h 6528608"/>
              <a:gd name="connsiteX3" fmla="*/ 6101023 w 9139740"/>
              <a:gd name="connsiteY3" fmla="*/ 0 h 6528608"/>
              <a:gd name="connsiteX4" fmla="*/ 9139740 w 9139740"/>
              <a:gd name="connsiteY4" fmla="*/ 6528607 h 6528608"/>
              <a:gd name="connsiteX5" fmla="*/ 8805223 w 9139740"/>
              <a:gd name="connsiteY5" fmla="*/ 6528607 h 6528608"/>
              <a:gd name="connsiteX6" fmla="*/ 8805223 w 9139740"/>
              <a:gd name="connsiteY6" fmla="*/ 6528608 h 6528608"/>
              <a:gd name="connsiteX7" fmla="*/ 2264861 w 9139740"/>
              <a:gd name="connsiteY7" fmla="*/ 6528608 h 6528608"/>
              <a:gd name="connsiteX8" fmla="*/ 2265091 w 9139740"/>
              <a:gd name="connsiteY8" fmla="*/ 6528115 h 6528608"/>
              <a:gd name="connsiteX9" fmla="*/ 464154 w 9139740"/>
              <a:gd name="connsiteY9" fmla="*/ 6528115 h 6528608"/>
              <a:gd name="connsiteX10" fmla="*/ 464154 w 9139740"/>
              <a:gd name="connsiteY10" fmla="*/ 6528608 h 6528608"/>
              <a:gd name="connsiteX11" fmla="*/ 0 w 9139740"/>
              <a:gd name="connsiteY11" fmla="*/ 6528608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39740" h="6528608">
                <a:moveTo>
                  <a:pt x="0" y="0"/>
                </a:moveTo>
                <a:lnTo>
                  <a:pt x="4595524" y="0"/>
                </a:lnTo>
                <a:lnTo>
                  <a:pt x="5629354" y="0"/>
                </a:lnTo>
                <a:lnTo>
                  <a:pt x="6101023" y="0"/>
                </a:lnTo>
                <a:lnTo>
                  <a:pt x="9139740" y="6528607"/>
                </a:lnTo>
                <a:lnTo>
                  <a:pt x="8805223" y="6528607"/>
                </a:lnTo>
                <a:lnTo>
                  <a:pt x="8805223" y="6528608"/>
                </a:lnTo>
                <a:lnTo>
                  <a:pt x="2264861" y="6528608"/>
                </a:lnTo>
                <a:lnTo>
                  <a:pt x="2265091" y="6528115"/>
                </a:lnTo>
                <a:lnTo>
                  <a:pt x="464154" y="6528115"/>
                </a:lnTo>
                <a:lnTo>
                  <a:pt x="464154" y="6528608"/>
                </a:lnTo>
                <a:lnTo>
                  <a:pt x="0" y="6528608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83D52A5-3294-411F-B3FE-2CC36627A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887797" cy="6322742"/>
          </a:xfrm>
          <a:custGeom>
            <a:avLst/>
            <a:gdLst>
              <a:gd name="connsiteX0" fmla="*/ 852 w 8887797"/>
              <a:gd name="connsiteY0" fmla="*/ 0 h 6322742"/>
              <a:gd name="connsiteX1" fmla="*/ 4486873 w 8887797"/>
              <a:gd name="connsiteY1" fmla="*/ 0 h 6322742"/>
              <a:gd name="connsiteX2" fmla="*/ 5488103 w 8887797"/>
              <a:gd name="connsiteY2" fmla="*/ 0 h 6322742"/>
              <a:gd name="connsiteX3" fmla="*/ 5944899 w 8887797"/>
              <a:gd name="connsiteY3" fmla="*/ 0 h 6322742"/>
              <a:gd name="connsiteX4" fmla="*/ 8887797 w 8887797"/>
              <a:gd name="connsiteY4" fmla="*/ 6322741 h 6322742"/>
              <a:gd name="connsiteX5" fmla="*/ 8563828 w 8887797"/>
              <a:gd name="connsiteY5" fmla="*/ 6322741 h 6322742"/>
              <a:gd name="connsiteX6" fmla="*/ 8563828 w 8887797"/>
              <a:gd name="connsiteY6" fmla="*/ 6322742 h 6322742"/>
              <a:gd name="connsiteX7" fmla="*/ 2229703 w 8887797"/>
              <a:gd name="connsiteY7" fmla="*/ 6322742 h 6322742"/>
              <a:gd name="connsiteX8" fmla="*/ 2229925 w 8887797"/>
              <a:gd name="connsiteY8" fmla="*/ 6322264 h 6322742"/>
              <a:gd name="connsiteX9" fmla="*/ 485777 w 8887797"/>
              <a:gd name="connsiteY9" fmla="*/ 6322264 h 6322742"/>
              <a:gd name="connsiteX10" fmla="*/ 485777 w 8887797"/>
              <a:gd name="connsiteY10" fmla="*/ 6322742 h 6322742"/>
              <a:gd name="connsiteX11" fmla="*/ 0 w 8887797"/>
              <a:gd name="connsiteY11" fmla="*/ 6322742 h 6322742"/>
              <a:gd name="connsiteX12" fmla="*/ 0 w 8887797"/>
              <a:gd name="connsiteY12" fmla="*/ 488870 h 6322742"/>
              <a:gd name="connsiteX13" fmla="*/ 852 w 8887797"/>
              <a:gd name="connsiteY13" fmla="*/ 488870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887797" h="6322742">
                <a:moveTo>
                  <a:pt x="852" y="0"/>
                </a:moveTo>
                <a:lnTo>
                  <a:pt x="4486873" y="0"/>
                </a:lnTo>
                <a:lnTo>
                  <a:pt x="5488103" y="0"/>
                </a:lnTo>
                <a:lnTo>
                  <a:pt x="5944899" y="0"/>
                </a:lnTo>
                <a:lnTo>
                  <a:pt x="8887797" y="6322741"/>
                </a:lnTo>
                <a:lnTo>
                  <a:pt x="8563828" y="6322741"/>
                </a:lnTo>
                <a:lnTo>
                  <a:pt x="8563828" y="6322742"/>
                </a:lnTo>
                <a:lnTo>
                  <a:pt x="2229703" y="6322742"/>
                </a:lnTo>
                <a:lnTo>
                  <a:pt x="2229925" y="6322264"/>
                </a:lnTo>
                <a:lnTo>
                  <a:pt x="485777" y="6322264"/>
                </a:lnTo>
                <a:lnTo>
                  <a:pt x="485777" y="6322742"/>
                </a:lnTo>
                <a:lnTo>
                  <a:pt x="0" y="6322742"/>
                </a:lnTo>
                <a:lnTo>
                  <a:pt x="0" y="488870"/>
                </a:lnTo>
                <a:lnTo>
                  <a:pt x="852" y="4888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04672" y="2578608"/>
            <a:ext cx="5687568" cy="3392424"/>
          </a:xfrm>
        </p:spPr>
        <p:txBody>
          <a:bodyPr anchor="t">
            <a:normAutofit/>
          </a:bodyPr>
          <a:lstStyle/>
          <a:p>
            <a:pPr algn="l"/>
            <a:r>
              <a:rPr lang="el-GR" sz="6600" u="sng" dirty="0">
                <a:solidFill>
                  <a:srgbClr val="FFFFFF"/>
                </a:solidFill>
                <a:cs typeface="Calibri Light"/>
              </a:rPr>
              <a:t>Διαφήμιση</a:t>
            </a:r>
            <a:r>
              <a:rPr lang="el-GR" sz="6600" dirty="0">
                <a:solidFill>
                  <a:srgbClr val="FFFFFF"/>
                </a:solidFill>
                <a:cs typeface="Calibri Light"/>
              </a:rPr>
              <a:t> (ανάλυση διαφήμισης)</a:t>
            </a:r>
            <a:endParaRPr lang="el-GR" sz="6600" dirty="0">
              <a:solidFill>
                <a:srgbClr val="FFFFFF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04672" y="1145599"/>
            <a:ext cx="4745736" cy="1314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l-GR" sz="1800" dirty="0">
                <a:solidFill>
                  <a:srgbClr val="FFFFFF"/>
                </a:solidFill>
                <a:cs typeface="Calibri"/>
              </a:rPr>
              <a:t>Πολιτική παιδεία Α λυκείου </a:t>
            </a:r>
          </a:p>
          <a:p>
            <a:pPr algn="l"/>
            <a:r>
              <a:rPr lang="el-GR" sz="1800" dirty="0">
                <a:solidFill>
                  <a:srgbClr val="FFFFFF"/>
                </a:solidFill>
                <a:cs typeface="Calibri"/>
              </a:rPr>
              <a:t>Αναστασία </a:t>
            </a:r>
            <a:r>
              <a:rPr lang="el-GR" sz="1800" dirty="0" err="1">
                <a:solidFill>
                  <a:srgbClr val="FFFFFF"/>
                </a:solidFill>
                <a:cs typeface="Calibri"/>
              </a:rPr>
              <a:t>Πάτσιου</a:t>
            </a:r>
            <a:r>
              <a:rPr lang="el-GR" sz="1800" dirty="0">
                <a:solidFill>
                  <a:srgbClr val="FFFFFF"/>
                </a:solidFill>
                <a:cs typeface="Calibri"/>
              </a:rPr>
              <a:t> </a:t>
            </a:r>
          </a:p>
          <a:p>
            <a:pPr algn="l"/>
            <a:r>
              <a:rPr lang="el-GR" sz="1800" dirty="0">
                <a:solidFill>
                  <a:srgbClr val="FFFFFF"/>
                </a:solidFill>
                <a:cs typeface="Calibri"/>
              </a:rPr>
              <a:t>κοινωνιολόγος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30FED16-3263-4EA0-9C03-9772A9E10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08597" cy="1146176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  <a:cs typeface="Calibri Light"/>
              </a:rPr>
              <a:t>Πηγές: 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84CC26-BFDE-4BE9-8D19-8042B60A3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55811"/>
            <a:ext cx="10862872" cy="4121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2400" dirty="0" err="1">
                <a:ea typeface="+mn-lt"/>
                <a:cs typeface="+mn-lt"/>
              </a:rPr>
              <a:t>Λυμπερίδου</a:t>
            </a:r>
            <a:r>
              <a:rPr lang="el-GR" sz="2400" dirty="0">
                <a:ea typeface="+mn-lt"/>
                <a:cs typeface="+mn-lt"/>
              </a:rPr>
              <a:t> Φ., </a:t>
            </a:r>
            <a:r>
              <a:rPr lang="el-GR" sz="2400" dirty="0" err="1">
                <a:ea typeface="+mn-lt"/>
                <a:cs typeface="+mn-lt"/>
              </a:rPr>
              <a:t>Μπουτσικάρης</a:t>
            </a:r>
            <a:r>
              <a:rPr lang="el-GR" sz="2400" dirty="0">
                <a:ea typeface="+mn-lt"/>
                <a:cs typeface="+mn-lt"/>
              </a:rPr>
              <a:t> Λ. Λ.&amp; </a:t>
            </a:r>
            <a:r>
              <a:rPr lang="el-GR" sz="2400" dirty="0" err="1">
                <a:ea typeface="+mn-lt"/>
                <a:cs typeface="+mn-lt"/>
              </a:rPr>
              <a:t>Μπουτσικάρης</a:t>
            </a:r>
            <a:r>
              <a:rPr lang="el-GR" sz="2400" dirty="0">
                <a:ea typeface="+mn-lt"/>
                <a:cs typeface="+mn-lt"/>
              </a:rPr>
              <a:t> Π. Λ., (</a:t>
            </a:r>
            <a:r>
              <a:rPr lang="el-GR" sz="2400" dirty="0" err="1">
                <a:ea typeface="+mn-lt"/>
                <a:cs typeface="+mn-lt"/>
              </a:rPr>
              <a:t>χχ</a:t>
            </a:r>
            <a:r>
              <a:rPr lang="el-GR" sz="2400" dirty="0">
                <a:ea typeface="+mn-lt"/>
                <a:cs typeface="+mn-lt"/>
              </a:rPr>
              <a:t>) </a:t>
            </a:r>
            <a:r>
              <a:rPr lang="el-GR" sz="2400" i="1" dirty="0">
                <a:ea typeface="+mn-lt"/>
                <a:cs typeface="+mn-lt"/>
              </a:rPr>
              <a:t>Σημειολογική ανάλυση της διαφήμισης της μπύρας άλφα, </a:t>
            </a:r>
            <a:r>
              <a:rPr lang="el-GR" sz="2400" dirty="0">
                <a:ea typeface="+mn-lt"/>
                <a:cs typeface="+mn-lt"/>
              </a:rPr>
              <a:t>e-Περιοδικό Επιστήμης &amp; Τεχνολογίας</a:t>
            </a:r>
            <a:br>
              <a:rPr lang="el-GR" sz="2400" dirty="0">
                <a:ea typeface="+mn-lt"/>
                <a:cs typeface="+mn-lt"/>
              </a:rPr>
            </a:br>
            <a:r>
              <a:rPr lang="el-GR" sz="2400" dirty="0">
                <a:ea typeface="+mn-lt"/>
                <a:cs typeface="+mn-lt"/>
              </a:rPr>
              <a:t>e-Journal of </a:t>
            </a:r>
            <a:r>
              <a:rPr lang="el-GR" sz="2400" dirty="0" err="1">
                <a:ea typeface="+mn-lt"/>
                <a:cs typeface="+mn-lt"/>
              </a:rPr>
              <a:t>Science</a:t>
            </a:r>
            <a:r>
              <a:rPr lang="el-GR" sz="2400" dirty="0">
                <a:ea typeface="+mn-lt"/>
                <a:cs typeface="+mn-lt"/>
              </a:rPr>
              <a:t> &amp; </a:t>
            </a:r>
            <a:r>
              <a:rPr lang="el-GR" sz="2400" dirty="0" err="1">
                <a:ea typeface="+mn-lt"/>
                <a:cs typeface="+mn-lt"/>
              </a:rPr>
              <a:t>Technology</a:t>
            </a:r>
            <a:r>
              <a:rPr lang="el-GR" sz="2400" dirty="0">
                <a:ea typeface="+mn-lt"/>
                <a:cs typeface="+mn-lt"/>
              </a:rPr>
              <a:t> (e-JST) teiath.gr, isue_59</a:t>
            </a:r>
            <a:endParaRPr lang="el-GR" sz="2400" i="1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l-GR" sz="2400" dirty="0">
                <a:ea typeface="+mn-lt"/>
                <a:cs typeface="+mn-lt"/>
                <a:hlinkClick r:id="rId2"/>
              </a:rPr>
              <a:t>http://ejst.uniwa.gr/issues/issue_59/Lymperidou_59.pdf</a:t>
            </a:r>
            <a:r>
              <a:rPr lang="el-GR" sz="2400" dirty="0">
                <a:ea typeface="+mn-lt"/>
                <a:cs typeface="+mn-lt"/>
              </a:rPr>
              <a:t> (ανάκτηση 1-2-2022_</a:t>
            </a:r>
          </a:p>
          <a:p>
            <a:pPr marL="0" indent="0">
              <a:buNone/>
            </a:pPr>
            <a:r>
              <a:rPr lang="el-GR" sz="2400" dirty="0"/>
              <a:t>ΑΛΦΑ | Ένα βήμα αρκεί για να έρθεις κοντά στους ανθρώπους σου  </a:t>
            </a:r>
            <a:r>
              <a:rPr lang="el-GR" sz="2400" dirty="0">
                <a:ea typeface="+mn-lt"/>
                <a:cs typeface="+mn-lt"/>
                <a:hlinkClick r:id="rId3"/>
              </a:rPr>
              <a:t>https://www.youtube.com/watch?v=hfUhlI0-Ozg</a:t>
            </a:r>
            <a:r>
              <a:rPr lang="el-GR" sz="2400" dirty="0">
                <a:ea typeface="+mn-lt"/>
                <a:cs typeface="+mn-lt"/>
              </a:rPr>
              <a:t> (ανάκτηση 1-2-2022_</a:t>
            </a:r>
            <a:endParaRPr lang="en-US" sz="2400" dirty="0">
              <a:ea typeface="+mn-lt"/>
              <a:cs typeface="+mn-lt"/>
            </a:endParaRPr>
          </a:p>
          <a:p>
            <a:pPr>
              <a:buNone/>
            </a:pPr>
            <a:endParaRPr lang="el-GR" sz="2400" dirty="0">
              <a:cs typeface="Calibri"/>
            </a:endParaRPr>
          </a:p>
          <a:p>
            <a:pPr>
              <a:buNone/>
            </a:pPr>
            <a:endParaRPr lang="el-GR" sz="2400">
              <a:cs typeface="Calibri"/>
            </a:endParaRPr>
          </a:p>
          <a:p>
            <a:pPr marL="0" indent="0">
              <a:buNone/>
            </a:pPr>
            <a:endParaRPr lang="el-GR" sz="2400">
              <a:cs typeface="Calibri"/>
            </a:endParaRPr>
          </a:p>
          <a:p>
            <a:pPr marL="0" indent="0">
              <a:buNone/>
            </a:pPr>
            <a:endParaRPr lang="el-GR" sz="2400">
              <a:cs typeface="Calibri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05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03ECE70-8D0F-4235-9225-381B9332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l-GR" sz="4000">
                <a:solidFill>
                  <a:srgbClr val="FFFFFF"/>
                </a:solidFill>
                <a:cs typeface="Calibri Light"/>
              </a:rPr>
              <a:t>Η ΔΙΑΦΗΜΙΣΗ : χαρακτηριστικά </a:t>
            </a:r>
            <a:endParaRPr lang="el-GR" sz="4000">
              <a:solidFill>
                <a:srgbClr val="FFFFFF"/>
              </a:solidFill>
            </a:endParaRPr>
          </a:p>
        </p:txBody>
      </p:sp>
      <p:sp>
        <p:nvSpPr>
          <p:cNvPr id="11" name="Θέση περιεχομένου 2">
            <a:extLst>
              <a:ext uri="{FF2B5EF4-FFF2-40B4-BE49-F238E27FC236}">
                <a16:creationId xmlns:a16="http://schemas.microsoft.com/office/drawing/2014/main" id="{18255DA3-A713-4252-9910-BCFCC25BD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015748"/>
            <a:ext cx="10520962" cy="404186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2400" dirty="0">
                <a:ea typeface="+mn-lt"/>
                <a:cs typeface="+mn-lt"/>
              </a:rPr>
              <a:t>Ο μοναδικός </a:t>
            </a:r>
            <a:r>
              <a:rPr lang="el-GR" sz="2400" b="1" dirty="0">
                <a:ea typeface="+mn-lt"/>
                <a:cs typeface="+mn-lt"/>
              </a:rPr>
              <a:t>σκοπός</a:t>
            </a:r>
            <a:r>
              <a:rPr lang="el-GR" sz="2400" dirty="0">
                <a:ea typeface="+mn-lt"/>
                <a:cs typeface="+mn-lt"/>
              </a:rPr>
              <a:t> των διαφημιστικών μηνυμάτων είναι </a:t>
            </a:r>
            <a:r>
              <a:rPr lang="el-GR" sz="2400" b="1" dirty="0">
                <a:ea typeface="+mn-lt"/>
                <a:cs typeface="+mn-lt"/>
              </a:rPr>
              <a:t>η πώληση αγαθών, προσπαθώντας να διαμορφώσουν αξίες και πρότυπα.</a:t>
            </a:r>
            <a:r>
              <a:rPr lang="el-GR" sz="2400" dirty="0">
                <a:ea typeface="+mn-lt"/>
                <a:cs typeface="+mn-lt"/>
              </a:rPr>
              <a:t> </a:t>
            </a:r>
            <a:endParaRPr lang="el-GR" sz="2400" b="1" dirty="0">
              <a:ea typeface="+mn-lt"/>
              <a:cs typeface="+mn-lt"/>
            </a:endParaRPr>
          </a:p>
          <a:p>
            <a:r>
              <a:rPr lang="el-GR" sz="2400" dirty="0">
                <a:ea typeface="+mn-lt"/>
                <a:cs typeface="+mn-lt"/>
              </a:rPr>
              <a:t>Ο </a:t>
            </a:r>
            <a:r>
              <a:rPr lang="el-GR" sz="2400" b="1" dirty="0">
                <a:ea typeface="+mn-lt"/>
                <a:cs typeface="+mn-lt"/>
              </a:rPr>
              <a:t>καταναλωτής</a:t>
            </a:r>
            <a:r>
              <a:rPr lang="el-GR" sz="2400" dirty="0">
                <a:ea typeface="+mn-lt"/>
                <a:cs typeface="+mn-lt"/>
              </a:rPr>
              <a:t> θα πρέπει να </a:t>
            </a:r>
            <a:r>
              <a:rPr lang="el-GR" sz="2400" b="1" dirty="0">
                <a:ea typeface="+mn-lt"/>
                <a:cs typeface="+mn-lt"/>
              </a:rPr>
              <a:t>πειστεί για την καταλληλόλητα αλλά και την αναγκαιότητα ενός αγαθού, ώστε να το αγοράσει.</a:t>
            </a:r>
            <a:r>
              <a:rPr lang="el-GR" sz="2400" dirty="0">
                <a:ea typeface="+mn-lt"/>
                <a:cs typeface="+mn-lt"/>
              </a:rPr>
              <a:t> </a:t>
            </a:r>
            <a:endParaRPr lang="el-GR" sz="2400" b="1" dirty="0">
              <a:ea typeface="+mn-lt"/>
              <a:cs typeface="+mn-lt"/>
            </a:endParaRPr>
          </a:p>
          <a:p>
            <a:r>
              <a:rPr lang="el-GR" sz="2400" dirty="0">
                <a:ea typeface="+mn-lt"/>
                <a:cs typeface="+mn-lt"/>
              </a:rPr>
              <a:t>Για το σκοπό αυτό ο διαφημιστής πρέπει να μεταχειριστεί τη </a:t>
            </a:r>
            <a:r>
              <a:rPr lang="el-GR" sz="2400" b="1" dirty="0">
                <a:ea typeface="+mn-lt"/>
                <a:cs typeface="+mn-lt"/>
              </a:rPr>
              <a:t>γλώσσα</a:t>
            </a:r>
            <a:r>
              <a:rPr lang="el-GR" sz="2400" dirty="0">
                <a:ea typeface="+mn-lt"/>
                <a:cs typeface="+mn-lt"/>
              </a:rPr>
              <a:t> με τον κατάλληλο τρόπο λαμβάνοντας υπόψη τα παρακάτω χαρακτηριστικά της διαφήμισης:</a:t>
            </a:r>
            <a:endParaRPr lang="el-GR" sz="2400" b="1" dirty="0">
              <a:ea typeface="+mn-lt"/>
              <a:cs typeface="+mn-lt"/>
            </a:endParaRPr>
          </a:p>
          <a:p>
            <a:r>
              <a:rPr lang="el-GR" sz="2400" dirty="0">
                <a:ea typeface="+mn-lt"/>
                <a:cs typeface="+mn-lt"/>
              </a:rPr>
              <a:t> </a:t>
            </a:r>
            <a:r>
              <a:rPr lang="el-GR" sz="2400" b="1" dirty="0">
                <a:ea typeface="+mn-lt"/>
                <a:cs typeface="+mn-lt"/>
              </a:rPr>
              <a:t>α) η διαφήμιση να ξεχωρίζει β) να δένει το μήνυμα με το προϊόν</a:t>
            </a:r>
          </a:p>
          <a:p>
            <a:pPr marL="0" indent="0">
              <a:buNone/>
            </a:pPr>
            <a:r>
              <a:rPr lang="el-GR" sz="2400" b="1" dirty="0">
                <a:ea typeface="+mn-lt"/>
                <a:cs typeface="+mn-lt"/>
              </a:rPr>
              <a:t> γ) να πείθει και δ) να αντέχει στο χρόνο </a:t>
            </a:r>
            <a:endParaRPr lang="el-GR" sz="2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72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555515-C2D7-4C47-AB40-0C7D276B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>
                <a:cs typeface="Calibri"/>
              </a:rPr>
              <a:t>Οι εταιρείες και οι διαφημιστές γνωρίζουν ότι </a:t>
            </a:r>
            <a:r>
              <a:rPr lang="el-GR" b="1" dirty="0">
                <a:cs typeface="Calibri"/>
              </a:rPr>
              <a:t>η διαφήμιση έχει τρομερή δύναμη </a:t>
            </a:r>
            <a:r>
              <a:rPr lang="el-GR" dirty="0">
                <a:cs typeface="Calibri"/>
              </a:rPr>
              <a:t>και ξοδεύουν πολλά χρήματα για την δημιουργία της και την προβολή της στα μέσα μαζικής ενημέρωσης.</a:t>
            </a:r>
            <a:br>
              <a:rPr lang="el-GR" dirty="0">
                <a:cs typeface="Calibri"/>
              </a:rPr>
            </a:br>
            <a:endParaRPr lang="el-GR">
              <a:ea typeface="+mn-lt"/>
              <a:cs typeface="+mn-lt"/>
            </a:endParaRPr>
          </a:p>
          <a:p>
            <a:endParaRPr lang="el-G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09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D00184-DE2A-44B2-B9CB-2C9984F1A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cs typeface="Calibri Light"/>
              </a:rPr>
              <a:t>Παρακολουθώ τη διαφήμιση</a:t>
            </a:r>
          </a:p>
        </p:txBody>
      </p:sp>
      <p:pic>
        <p:nvPicPr>
          <p:cNvPr id="4" name="Ηλεκτρονικά πολυμέσα 3" title="ΑΛΦΑ | Ένα βήμα αρκεί για να έρθεις κοντά στους ανθρώπους σου">
            <a:hlinkClick r:id="" action="ppaction://media"/>
            <a:extLst>
              <a:ext uri="{FF2B5EF4-FFF2-40B4-BE49-F238E27FC236}">
                <a16:creationId xmlns:a16="http://schemas.microsoft.com/office/drawing/2014/main" id="{88CE6FF1-6364-4714-80E7-3F2C51EEA4A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286794"/>
            <a:ext cx="4572000" cy="3429000"/>
          </a:xfrm>
        </p:spPr>
      </p:pic>
    </p:spTree>
    <p:extLst>
      <p:ext uri="{BB962C8B-B14F-4D97-AF65-F5344CB8AC3E}">
        <p14:creationId xmlns:p14="http://schemas.microsoft.com/office/powerpoint/2010/main" val="71474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EA5414-6806-4B6C-836B-9688BA6F5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31090"/>
            <a:ext cx="8926642" cy="45458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l-GR" dirty="0">
                <a:ea typeface="+mn-lt"/>
                <a:cs typeface="+mn-lt"/>
              </a:rPr>
              <a:t>Μια πρώτη ματιά στην διαφήμιση της μπύρας ΑΛΦΑ:</a:t>
            </a:r>
            <a:endParaRPr lang="el-GR" dirty="0">
              <a:cs typeface="Calibri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b="1" dirty="0">
                <a:ea typeface="+mn-lt"/>
                <a:cs typeface="+mn-lt"/>
              </a:rPr>
              <a:t>Εταιρεία</a:t>
            </a:r>
            <a:r>
              <a:rPr lang="el-GR" dirty="0">
                <a:ea typeface="+mn-lt"/>
                <a:cs typeface="+mn-lt"/>
              </a:rPr>
              <a:t>: Αθηναϊκή Ζυθοποιία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b="1" dirty="0">
                <a:ea typeface="+mn-lt"/>
                <a:cs typeface="+mn-lt"/>
              </a:rPr>
              <a:t>Προϊόν:</a:t>
            </a:r>
            <a:r>
              <a:rPr lang="el-GR" dirty="0">
                <a:ea typeface="+mn-lt"/>
                <a:cs typeface="+mn-lt"/>
              </a:rPr>
              <a:t> Μπύρα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b="1" dirty="0">
                <a:ea typeface="+mn-lt"/>
                <a:cs typeface="+mn-lt"/>
              </a:rPr>
              <a:t>Σκηνοθέτης και Ηθοποιός</a:t>
            </a:r>
            <a:r>
              <a:rPr lang="el-GR" dirty="0">
                <a:ea typeface="+mn-lt"/>
                <a:cs typeface="+mn-lt"/>
              </a:rPr>
              <a:t>: Ο κ. </a:t>
            </a:r>
            <a:r>
              <a:rPr lang="el-GR" dirty="0" err="1">
                <a:ea typeface="+mn-lt"/>
                <a:cs typeface="+mn-lt"/>
              </a:rPr>
              <a:t>Αλεχάνδρο</a:t>
            </a:r>
            <a:r>
              <a:rPr lang="el-GR" dirty="0">
                <a:ea typeface="+mn-lt"/>
                <a:cs typeface="+mn-lt"/>
              </a:rPr>
              <a:t> Τολέδο και ο κ. Τάκης Σακελαρίου στον ρόλο του πατέρα</a:t>
            </a:r>
            <a:endParaRPr lang="el-GR" dirty="0">
              <a:cs typeface="Calibri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l-GR" b="1" dirty="0">
                <a:ea typeface="+mn-lt"/>
                <a:cs typeface="+mn-lt"/>
              </a:rPr>
              <a:t>Κανάλια του μηνύματος: </a:t>
            </a:r>
            <a:r>
              <a:rPr lang="el-GR" dirty="0">
                <a:ea typeface="+mn-lt"/>
                <a:cs typeface="+mn-lt"/>
              </a:rPr>
              <a:t>Τηλεόραση και ίντερνετ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l-GR" b="1" dirty="0">
                <a:ea typeface="+mn-lt"/>
                <a:cs typeface="+mn-lt"/>
              </a:rPr>
              <a:t>Είδος διαφήμισης:</a:t>
            </a:r>
            <a:r>
              <a:rPr lang="el-GR" dirty="0">
                <a:ea typeface="+mn-lt"/>
                <a:cs typeface="+mn-lt"/>
              </a:rPr>
              <a:t> Εμπορική</a:t>
            </a:r>
            <a:br>
              <a:rPr lang="el-GR" dirty="0">
                <a:ea typeface="+mn-lt"/>
                <a:cs typeface="+mn-lt"/>
              </a:rPr>
            </a:br>
            <a:endParaRPr lang="el-GR">
              <a:cs typeface="Calibri"/>
            </a:endParaRP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25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8416393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C44556-5E02-41BD-A667-E2DFB4C20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44275"/>
            <a:ext cx="10701507" cy="4641382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endParaRPr lang="el-GR" sz="2400" u="sng" dirty="0">
              <a:ea typeface="+mn-lt"/>
              <a:cs typeface="+mn-lt"/>
            </a:endParaRPr>
          </a:p>
          <a:p>
            <a:r>
              <a:rPr lang="el-GR" sz="2400" u="sng" dirty="0">
                <a:ea typeface="+mn-lt"/>
                <a:cs typeface="+mn-lt"/>
              </a:rPr>
              <a:t> </a:t>
            </a:r>
            <a:r>
              <a:rPr lang="el-GR" b="1" dirty="0">
                <a:ea typeface="+mn-lt"/>
                <a:cs typeface="+mn-lt"/>
              </a:rPr>
              <a:t>Μορφή διαφημιστικού μηνύματος</a:t>
            </a:r>
            <a:r>
              <a:rPr lang="el-GR" dirty="0">
                <a:ea typeface="+mn-lt"/>
                <a:cs typeface="+mn-lt"/>
              </a:rPr>
              <a:t>: </a:t>
            </a:r>
            <a:r>
              <a:rPr lang="el-GR" b="1" i="1" dirty="0">
                <a:ea typeface="+mn-lt"/>
                <a:cs typeface="+mn-lt"/>
              </a:rPr>
              <a:t>Αφηγηματικό μήνυμα</a:t>
            </a:r>
            <a:r>
              <a:rPr lang="el-GR" dirty="0">
                <a:ea typeface="+mn-lt"/>
                <a:cs typeface="+mn-lt"/>
              </a:rPr>
              <a:t>, χρησιμοποιεί </a:t>
            </a:r>
            <a:r>
              <a:rPr lang="el-GR" b="1" dirty="0">
                <a:ea typeface="+mn-lt"/>
                <a:cs typeface="+mn-lt"/>
              </a:rPr>
              <a:t>μια ιστορία </a:t>
            </a:r>
            <a:r>
              <a:rPr lang="el-GR" dirty="0">
                <a:ea typeface="+mn-lt"/>
                <a:cs typeface="+mn-lt"/>
              </a:rPr>
              <a:t>για την επίδειξη του προϊόντος</a:t>
            </a:r>
            <a:endParaRPr lang="en-US">
              <a:ea typeface="+mn-lt"/>
              <a:cs typeface="+mn-lt"/>
            </a:endParaRPr>
          </a:p>
          <a:p>
            <a:r>
              <a:rPr lang="el-GR" b="1" dirty="0">
                <a:cs typeface="Calibri"/>
              </a:rPr>
              <a:t>Πού διαδραματίζεται; </a:t>
            </a:r>
            <a:r>
              <a:rPr lang="el-GR" dirty="0">
                <a:cs typeface="Calibri"/>
              </a:rPr>
              <a:t>Χώροι: </a:t>
            </a:r>
            <a:r>
              <a:rPr lang="el-GR" i="1" dirty="0">
                <a:ea typeface="+mn-lt"/>
                <a:cs typeface="+mn-lt"/>
              </a:rPr>
              <a:t>εξωτερικοί:</a:t>
            </a:r>
            <a:r>
              <a:rPr lang="el-GR" dirty="0">
                <a:ea typeface="+mn-lt"/>
                <a:cs typeface="+mn-lt"/>
              </a:rPr>
              <a:t> Αγορά</a:t>
            </a:r>
            <a:r>
              <a:rPr lang="el-GR" dirty="0">
                <a:cs typeface="Calibri"/>
              </a:rPr>
              <a:t>, δρόμος, λιμάνι, </a:t>
            </a:r>
            <a:r>
              <a:rPr lang="el-GR" i="1" dirty="0">
                <a:cs typeface="Calibri"/>
              </a:rPr>
              <a:t>εσωτερικοί</a:t>
            </a:r>
            <a:r>
              <a:rPr lang="el-GR" dirty="0">
                <a:cs typeface="Calibri"/>
              </a:rPr>
              <a:t>: σπίτι, </a:t>
            </a:r>
            <a:r>
              <a:rPr lang="el-GR" dirty="0">
                <a:ea typeface="+mn-lt"/>
                <a:cs typeface="+mn-lt"/>
              </a:rPr>
              <a:t>γραφείο</a:t>
            </a:r>
            <a:r>
              <a:rPr lang="el-GR" dirty="0">
                <a:cs typeface="Calibri"/>
              </a:rPr>
              <a:t>,  πανεπιστήμιο </a:t>
            </a:r>
          </a:p>
          <a:p>
            <a:r>
              <a:rPr lang="el-GR" b="1" dirty="0">
                <a:cs typeface="Calibri"/>
              </a:rPr>
              <a:t>Πότε;</a:t>
            </a:r>
            <a:r>
              <a:rPr lang="el-GR" dirty="0">
                <a:cs typeface="Calibri"/>
              </a:rPr>
              <a:t> στη σύγχρονη εποχή </a:t>
            </a:r>
          </a:p>
          <a:p>
            <a:r>
              <a:rPr lang="el-GR" b="1" dirty="0">
                <a:cs typeface="Calibri"/>
              </a:rPr>
              <a:t>Ομάδα Στόχος:</a:t>
            </a:r>
            <a:r>
              <a:rPr lang="el-GR" dirty="0">
                <a:cs typeface="Calibri"/>
              </a:rPr>
              <a:t>  Απευθύνεται στους</a:t>
            </a:r>
            <a:r>
              <a:rPr lang="el-GR" b="1" dirty="0">
                <a:cs typeface="Calibri"/>
              </a:rPr>
              <a:t> άντρες </a:t>
            </a:r>
            <a:r>
              <a:rPr lang="el-GR" dirty="0">
                <a:cs typeface="Calibri"/>
              </a:rPr>
              <a:t>καταναλωτές της </a:t>
            </a:r>
            <a:r>
              <a:rPr lang="el-GR" b="1" dirty="0">
                <a:cs typeface="Calibri"/>
              </a:rPr>
              <a:t>μεσοαστικής τάξης</a:t>
            </a:r>
            <a:r>
              <a:rPr lang="el-GR" dirty="0">
                <a:cs typeface="Calibri"/>
              </a:rPr>
              <a:t>, ηλικίας από </a:t>
            </a:r>
            <a:r>
              <a:rPr lang="el-GR" b="1" dirty="0">
                <a:cs typeface="Calibri"/>
              </a:rPr>
              <a:t>18+ έως 65+</a:t>
            </a:r>
            <a:r>
              <a:rPr lang="el-GR" dirty="0">
                <a:cs typeface="Calibri"/>
              </a:rPr>
              <a:t> και σε </a:t>
            </a:r>
            <a:r>
              <a:rPr lang="el-GR" b="1" dirty="0">
                <a:cs typeface="Calibri"/>
              </a:rPr>
              <a:t>δεύτερο βαθμό</a:t>
            </a:r>
            <a:r>
              <a:rPr lang="el-GR" dirty="0">
                <a:cs typeface="Calibri"/>
              </a:rPr>
              <a:t> </a:t>
            </a:r>
            <a:r>
              <a:rPr lang="el-GR" b="1" dirty="0">
                <a:cs typeface="Calibri"/>
              </a:rPr>
              <a:t>σε όλη την ενήλικη οικογένεια</a:t>
            </a:r>
            <a:r>
              <a:rPr lang="el-GR" dirty="0">
                <a:cs typeface="Calibri"/>
              </a:rPr>
              <a:t>. Παρατηρούμε ότι στο τραπέζι που τρώνε υπάρχουν δύο μπουκάλια μπύρας</a:t>
            </a:r>
            <a:endParaRPr lang="el-G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l-GR" dirty="0">
                <a:cs typeface="Calibri"/>
              </a:rPr>
              <a:t>                            </a:t>
            </a:r>
          </a:p>
          <a:p>
            <a:endParaRPr lang="el-GR" dirty="0">
              <a:cs typeface="Calibri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01743" y="5346700"/>
            <a:ext cx="4290257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355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0A701B-164E-4169-90B7-D76F20B3C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877125"/>
            <a:ext cx="9367204" cy="53407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z="2400" b="1" u="sng" dirty="0">
                <a:cs typeface="Calibri"/>
              </a:rPr>
              <a:t>Σλόγκαν: </a:t>
            </a:r>
            <a:r>
              <a:rPr lang="el-GR" sz="2400" i="1" dirty="0">
                <a:cs typeface="Calibri"/>
              </a:rPr>
              <a:t>"Η ΑΛΦΑ πλευρά μας."  </a:t>
            </a:r>
            <a:r>
              <a:rPr lang="el-GR" sz="2400" b="1" i="1" dirty="0">
                <a:cs typeface="Calibri"/>
              </a:rPr>
              <a:t>ΑΛΦΑ </a:t>
            </a:r>
            <a:r>
              <a:rPr lang="el-GR" sz="2400" dirty="0">
                <a:cs typeface="Calibri"/>
              </a:rPr>
              <a:t>είναι το πρώτο γράμμα του Ελληνικού αλφαβήτου και προσδίδει ποιότητα.</a:t>
            </a:r>
            <a:endParaRPr lang="el-GR" sz="2400" i="1" dirty="0">
              <a:cs typeface="Calibri"/>
            </a:endParaRPr>
          </a:p>
          <a:p>
            <a:r>
              <a:rPr lang="el-GR" sz="2400" b="1" u="sng" dirty="0">
                <a:cs typeface="Calibri"/>
              </a:rPr>
              <a:t>2o σλόγκαν:</a:t>
            </a:r>
            <a:r>
              <a:rPr lang="el-GR" sz="2400" dirty="0">
                <a:cs typeface="Calibri"/>
              </a:rPr>
              <a:t> </a:t>
            </a:r>
            <a:r>
              <a:rPr lang="el-GR" sz="2400" i="1" dirty="0">
                <a:cs typeface="Calibri"/>
              </a:rPr>
              <a:t>Ένα βήμα αρκεί για να έρθεις κοντά στους ανθρώπους σου</a:t>
            </a:r>
            <a:r>
              <a:rPr lang="el-GR" sz="2400" dirty="0">
                <a:cs typeface="Calibri"/>
              </a:rPr>
              <a:t>. Παρουσιάζοντας </a:t>
            </a:r>
            <a:r>
              <a:rPr lang="el-GR" sz="2400" dirty="0">
                <a:ea typeface="+mn-lt"/>
                <a:cs typeface="+mn-lt"/>
              </a:rPr>
              <a:t>την σχέση πατέρα και γιού</a:t>
            </a:r>
            <a:r>
              <a:rPr lang="el-GR" sz="2400" dirty="0">
                <a:cs typeface="Calibri"/>
              </a:rPr>
              <a:t>, προσπαθεί να συνδέσει τις σχέσεις των ανθρώπων με την μάρκα της μπύρας</a:t>
            </a:r>
          </a:p>
          <a:p>
            <a:r>
              <a:rPr lang="el-GR" sz="2400" b="1" u="sng" dirty="0">
                <a:ea typeface="+mn-lt"/>
                <a:cs typeface="+mn-lt"/>
              </a:rPr>
              <a:t>Τεχνική πειθούς:</a:t>
            </a:r>
            <a:r>
              <a:rPr lang="el-GR" sz="2400" dirty="0">
                <a:ea typeface="+mn-lt"/>
                <a:cs typeface="+mn-lt"/>
              </a:rPr>
              <a:t> </a:t>
            </a:r>
            <a:r>
              <a:rPr lang="el-GR" sz="2400" i="1" u="sng" dirty="0">
                <a:ea typeface="+mn-lt"/>
                <a:cs typeface="+mn-lt"/>
              </a:rPr>
              <a:t>Συνειρμός ιδεών</a:t>
            </a:r>
            <a:r>
              <a:rPr lang="el-GR" sz="2400" dirty="0">
                <a:ea typeface="+mn-lt"/>
                <a:cs typeface="+mn-lt"/>
              </a:rPr>
              <a:t>, η διαφήμιση </a:t>
            </a:r>
            <a:r>
              <a:rPr lang="el-GR" sz="2400" b="1" i="1" dirty="0">
                <a:ea typeface="+mn-lt"/>
                <a:cs typeface="+mn-lt"/>
              </a:rPr>
              <a:t>στοχεύει να ξυπνήσει στον</a:t>
            </a:r>
            <a:br>
              <a:rPr lang="el-GR" sz="2400" b="1" i="1" dirty="0">
                <a:ea typeface="+mn-lt"/>
                <a:cs typeface="+mn-lt"/>
              </a:rPr>
            </a:br>
            <a:r>
              <a:rPr lang="el-GR" sz="2400" b="1" i="1" dirty="0">
                <a:ea typeface="+mn-lt"/>
                <a:cs typeface="+mn-lt"/>
              </a:rPr>
              <a:t>τηλεθεατή συναισθήματα</a:t>
            </a:r>
            <a:r>
              <a:rPr lang="el-GR" sz="2400" dirty="0">
                <a:ea typeface="+mn-lt"/>
                <a:cs typeface="+mn-lt"/>
              </a:rPr>
              <a:t>, να κάνει ένα συνειρμό </a:t>
            </a:r>
            <a:r>
              <a:rPr lang="el-GR" sz="2400" b="1" dirty="0">
                <a:ea typeface="+mn-lt"/>
                <a:cs typeface="+mn-lt"/>
              </a:rPr>
              <a:t>ανάμεσα στην μπύρα ΑΛΦΑ και τα θετικά στοιχεία που υπάρχουν</a:t>
            </a:r>
            <a:endParaRPr lang="el-GR" sz="2400" dirty="0">
              <a:ea typeface="+mn-lt"/>
              <a:cs typeface="+mn-lt"/>
            </a:endParaRPr>
          </a:p>
          <a:p>
            <a:r>
              <a:rPr lang="el-GR" sz="2400" b="1" dirty="0">
                <a:cs typeface="Calibri"/>
              </a:rPr>
              <a:t>Μήνυμα γραπτού κειμένου:</a:t>
            </a:r>
            <a:r>
              <a:rPr lang="el-GR" sz="2400" dirty="0">
                <a:cs typeface="Calibri"/>
              </a:rPr>
              <a:t> Κοινωνικό. </a:t>
            </a:r>
            <a:r>
              <a:rPr lang="el-GR" sz="2400" i="1" dirty="0">
                <a:cs typeface="Calibri"/>
              </a:rPr>
              <a:t>“Απολαύστε υπεύθυνα”</a:t>
            </a:r>
            <a:r>
              <a:rPr lang="el-GR" sz="2400" dirty="0">
                <a:cs typeface="Calibri"/>
              </a:rPr>
              <a:t>. Στο τέλος της</a:t>
            </a:r>
            <a:br>
              <a:rPr lang="el-GR" sz="2400" dirty="0">
                <a:cs typeface="Calibri"/>
              </a:rPr>
            </a:br>
            <a:r>
              <a:rPr lang="el-GR" sz="2400" dirty="0">
                <a:cs typeface="Calibri"/>
              </a:rPr>
              <a:t>διαφήμισης υπενθυμίζετε στον καταναλωτή ότι το προϊόν είναι αλκοόλ και δεν πρέπει να γίνεται κατάχρηση. είναι υποχρεωτικό από τον νόμο 2251/94 για την προστασία των καταναλωτών</a:t>
            </a:r>
            <a:br>
              <a:rPr lang="el-GR" sz="2400" dirty="0">
                <a:cs typeface="Calibri"/>
              </a:rPr>
            </a:br>
            <a:endParaRPr lang="el-GR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62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Θέση περιεχομένου 2">
            <a:extLst>
              <a:ext uri="{FF2B5EF4-FFF2-40B4-BE49-F238E27FC236}">
                <a16:creationId xmlns:a16="http://schemas.microsoft.com/office/drawing/2014/main" id="{C7B746A9-C01F-4F4F-B36D-FECFD021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8194" y="279049"/>
            <a:ext cx="8255605" cy="5897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z="2400" b="1" dirty="0">
                <a:ea typeface="+mn-lt"/>
                <a:cs typeface="+mn-lt"/>
              </a:rPr>
              <a:t>Μουσική:</a:t>
            </a:r>
            <a:r>
              <a:rPr lang="el-GR" sz="2400" b="1" i="1" dirty="0">
                <a:ea typeface="+mn-lt"/>
                <a:cs typeface="+mn-lt"/>
              </a:rPr>
              <a:t>"</a:t>
            </a:r>
            <a:r>
              <a:rPr lang="el-GR" sz="2400" i="1" dirty="0">
                <a:ea typeface="+mn-lt"/>
                <a:cs typeface="+mn-lt"/>
              </a:rPr>
              <a:t> Κάποιες φορές"</a:t>
            </a:r>
            <a:r>
              <a:rPr lang="el-GR" sz="2400" dirty="0">
                <a:ea typeface="+mn-lt"/>
                <a:cs typeface="+mn-lt"/>
              </a:rPr>
              <a:t>. Τραγουδούν </a:t>
            </a:r>
            <a:r>
              <a:rPr lang="el-GR" sz="2400" dirty="0" err="1">
                <a:ea typeface="+mn-lt"/>
                <a:cs typeface="+mn-lt"/>
              </a:rPr>
              <a:t>Κορκολής</a:t>
            </a:r>
            <a:r>
              <a:rPr lang="el-GR" sz="2400" dirty="0">
                <a:ea typeface="+mn-lt"/>
                <a:cs typeface="+mn-lt"/>
              </a:rPr>
              <a:t> – </a:t>
            </a:r>
            <a:r>
              <a:rPr lang="el-GR" sz="2400" dirty="0" err="1">
                <a:ea typeface="+mn-lt"/>
                <a:cs typeface="+mn-lt"/>
              </a:rPr>
              <a:t>Μητροπάνος</a:t>
            </a:r>
            <a:r>
              <a:rPr lang="el-GR" sz="2400" dirty="0">
                <a:ea typeface="+mn-lt"/>
                <a:cs typeface="+mn-lt"/>
              </a:rPr>
              <a:t>. </a:t>
            </a:r>
            <a:r>
              <a:rPr lang="el-GR" sz="2400" b="1" dirty="0">
                <a:ea typeface="+mn-lt"/>
                <a:cs typeface="+mn-lt"/>
              </a:rPr>
              <a:t>Είναι ένα τραγούδι που ταιριάζει με τις εικόνες.</a:t>
            </a:r>
            <a:r>
              <a:rPr lang="el-GR" sz="2400" dirty="0">
                <a:ea typeface="+mn-lt"/>
                <a:cs typeface="+mn-lt"/>
              </a:rPr>
              <a:t> Τονίζει την Ελληνικότητα και θέλει να προσδώσει στο προϊόν</a:t>
            </a:r>
            <a:r>
              <a:rPr lang="el-GR" sz="2400" b="1" dirty="0">
                <a:ea typeface="+mn-lt"/>
                <a:cs typeface="+mn-lt"/>
              </a:rPr>
              <a:t> συναισθηματική ένταση</a:t>
            </a:r>
            <a:br>
              <a:rPr lang="el-GR" sz="2400" b="1" dirty="0">
                <a:ea typeface="+mn-lt"/>
                <a:cs typeface="+mn-lt"/>
              </a:rPr>
            </a:br>
            <a:r>
              <a:rPr lang="el-GR" sz="2400" b="1" dirty="0">
                <a:ea typeface="+mn-lt"/>
                <a:cs typeface="+mn-lt"/>
              </a:rPr>
              <a:t>ΔΙΑΡΚΕΙΑ:</a:t>
            </a:r>
            <a:r>
              <a:rPr lang="el-GR" sz="2400" dirty="0">
                <a:ea typeface="+mn-lt"/>
                <a:cs typeface="+mn-lt"/>
              </a:rPr>
              <a:t> Μεγάλη διάρκεια(2:0 λεπτά), παίζει σε όλη την διαφήμιση</a:t>
            </a:r>
            <a:endParaRPr lang="el-GR" sz="2400" dirty="0">
              <a:cs typeface="Calibri"/>
            </a:endParaRPr>
          </a:p>
          <a:p>
            <a:r>
              <a:rPr lang="el-GR" sz="2400" b="1" u="sng" dirty="0">
                <a:cs typeface="Calibri"/>
              </a:rPr>
              <a:t>Χρώματα:</a:t>
            </a:r>
          </a:p>
          <a:p>
            <a:r>
              <a:rPr lang="el-GR" sz="2400" b="1" dirty="0" err="1">
                <a:cs typeface="Calibri"/>
              </a:rPr>
              <a:t>To</a:t>
            </a:r>
            <a:r>
              <a:rPr lang="el-GR" sz="2400" b="1" dirty="0">
                <a:cs typeface="Calibri"/>
              </a:rPr>
              <a:t> καφέ: </a:t>
            </a:r>
            <a:r>
              <a:rPr lang="el-GR" sz="2400" dirty="0">
                <a:cs typeface="Calibri"/>
              </a:rPr>
              <a:t>συμβολίζει</a:t>
            </a:r>
            <a:r>
              <a:rPr lang="el-GR" sz="2400" b="1" dirty="0">
                <a:cs typeface="Calibri"/>
              </a:rPr>
              <a:t> </a:t>
            </a:r>
            <a:r>
              <a:rPr lang="el-GR" sz="2400" dirty="0">
                <a:ea typeface="+mn-lt"/>
                <a:cs typeface="+mn-lt"/>
              </a:rPr>
              <a:t>την ηρεμία, την παράδοση, τη σταθερότητα, την απλότητα και την φιλικότητα. </a:t>
            </a:r>
            <a:endParaRPr lang="el-GR" sz="2400" dirty="0">
              <a:cs typeface="Calibri"/>
            </a:endParaRPr>
          </a:p>
          <a:p>
            <a:r>
              <a:rPr lang="el-GR" sz="2400" dirty="0">
                <a:ea typeface="+mn-lt"/>
                <a:cs typeface="+mn-lt"/>
              </a:rPr>
              <a:t>Το </a:t>
            </a:r>
            <a:r>
              <a:rPr lang="el-GR" sz="2400" b="1" dirty="0">
                <a:ea typeface="+mn-lt"/>
                <a:cs typeface="+mn-lt"/>
              </a:rPr>
              <a:t>πράσινο</a:t>
            </a:r>
            <a:r>
              <a:rPr lang="el-GR" sz="2400" dirty="0">
                <a:ea typeface="+mn-lt"/>
                <a:cs typeface="+mn-lt"/>
              </a:rPr>
              <a:t> την αναγέννηση, τη φύση, τη νεολαία, τη γενναιοδωρία, τη σταθερότητα.</a:t>
            </a:r>
          </a:p>
          <a:p>
            <a:r>
              <a:rPr lang="el-GR" sz="2400" dirty="0">
                <a:ea typeface="+mn-lt"/>
                <a:cs typeface="+mn-lt"/>
              </a:rPr>
              <a:t> Το </a:t>
            </a:r>
            <a:r>
              <a:rPr lang="el-GR" sz="2400" b="1" dirty="0">
                <a:ea typeface="+mn-lt"/>
                <a:cs typeface="+mn-lt"/>
              </a:rPr>
              <a:t>μαύρο,</a:t>
            </a:r>
            <a:r>
              <a:rPr lang="el-GR" sz="2400" dirty="0">
                <a:ea typeface="+mn-lt"/>
                <a:cs typeface="+mn-lt"/>
              </a:rPr>
              <a:t> τη δύναμη, την σοβαρότητα και τον επαγγελματισμό. Το</a:t>
            </a:r>
            <a:r>
              <a:rPr lang="el-GR" sz="2400" b="1" dirty="0">
                <a:ea typeface="+mn-lt"/>
                <a:cs typeface="+mn-lt"/>
              </a:rPr>
              <a:t> λευκό </a:t>
            </a:r>
            <a:r>
              <a:rPr lang="el-GR" sz="2400" dirty="0">
                <a:ea typeface="+mn-lt"/>
                <a:cs typeface="+mn-lt"/>
              </a:rPr>
              <a:t>χρώμα που μπαίνει από τα παράθυρα του πανεπιστημίου και στο λιμάνι μια ηλιόλουστη μέρα, αντιπροσωπεύει την καθαρότητα και την ηρεμία.</a:t>
            </a:r>
            <a:br>
              <a:rPr lang="el-GR" sz="2400" dirty="0">
                <a:ea typeface="+mn-lt"/>
                <a:cs typeface="+mn-lt"/>
              </a:rPr>
            </a:br>
            <a:endParaRPr lang="el-GR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54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1D2565-6616-4FF8-99AB-B2A7B321D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642023" cy="43039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z="3200" dirty="0">
                <a:ea typeface="+mn-lt"/>
                <a:cs typeface="+mn-lt"/>
              </a:rPr>
              <a:t>Η διαφήμιση ενθουσίασε το κοινό και κατάφερε να το </a:t>
            </a:r>
            <a:r>
              <a:rPr lang="el-GR" sz="3200" b="1" dirty="0">
                <a:ea typeface="+mn-lt"/>
                <a:cs typeface="+mn-lt"/>
              </a:rPr>
              <a:t>συγκινήσει.</a:t>
            </a:r>
            <a:r>
              <a:rPr lang="el-GR" sz="3200" dirty="0">
                <a:ea typeface="+mn-lt"/>
                <a:cs typeface="+mn-lt"/>
              </a:rPr>
              <a:t> </a:t>
            </a:r>
          </a:p>
          <a:p>
            <a:r>
              <a:rPr lang="el-GR" sz="3200" dirty="0">
                <a:ea typeface="+mn-lt"/>
                <a:cs typeface="+mn-lt"/>
              </a:rPr>
              <a:t>Στόχευσε στο </a:t>
            </a:r>
            <a:r>
              <a:rPr lang="el-GR" sz="3200" b="1" dirty="0">
                <a:ea typeface="+mn-lt"/>
                <a:cs typeface="+mn-lt"/>
              </a:rPr>
              <a:t>συναίσθημα </a:t>
            </a:r>
            <a:r>
              <a:rPr lang="el-GR" sz="3200" dirty="0">
                <a:ea typeface="+mn-lt"/>
                <a:cs typeface="+mn-lt"/>
              </a:rPr>
              <a:t>και στους </a:t>
            </a:r>
            <a:r>
              <a:rPr lang="el-GR" sz="3200" b="1" dirty="0">
                <a:ea typeface="+mn-lt"/>
                <a:cs typeface="+mn-lt"/>
              </a:rPr>
              <a:t>οικογενειακούς δεσμούς</a:t>
            </a:r>
            <a:r>
              <a:rPr lang="el-GR" sz="3200" dirty="0">
                <a:ea typeface="+mn-lt"/>
                <a:cs typeface="+mn-lt"/>
              </a:rPr>
              <a:t> που στην Ελλάδα είναι ακόμα </a:t>
            </a:r>
            <a:r>
              <a:rPr lang="el-GR" sz="3200" b="1" dirty="0">
                <a:ea typeface="+mn-lt"/>
                <a:cs typeface="+mn-lt"/>
              </a:rPr>
              <a:t>ιδιαίτερα ισχυροί</a:t>
            </a:r>
            <a:r>
              <a:rPr lang="el-GR" sz="3200" dirty="0">
                <a:ea typeface="+mn-lt"/>
                <a:cs typeface="+mn-lt"/>
              </a:rPr>
              <a:t>. </a:t>
            </a:r>
          </a:p>
          <a:p>
            <a:r>
              <a:rPr lang="el-GR" sz="3200" i="1" dirty="0">
                <a:ea typeface="+mn-lt"/>
                <a:cs typeface="+mn-lt"/>
              </a:rPr>
              <a:t>Στα </a:t>
            </a:r>
            <a:r>
              <a:rPr lang="el-GR" sz="3200" i="1" err="1">
                <a:ea typeface="+mn-lt"/>
                <a:cs typeface="+mn-lt"/>
              </a:rPr>
              <a:t>socialmedia</a:t>
            </a:r>
            <a:r>
              <a:rPr lang="el-GR" sz="3200" i="1" dirty="0">
                <a:ea typeface="+mn-lt"/>
                <a:cs typeface="+mn-lt"/>
              </a:rPr>
              <a:t> το κοινό έγραψε ότι έκλαψε όταν είδε την διαφήμιση και ότι ένιωσε πλήθος θετικών συναισθημάτων.</a:t>
            </a:r>
            <a:r>
              <a:rPr lang="el-GR" sz="3200" dirty="0">
                <a:ea typeface="+mn-lt"/>
                <a:cs typeface="+mn-lt"/>
              </a:rPr>
              <a:t> Υπήρξαν και κάποιες λίγες αρνητικές κριτικές.</a:t>
            </a:r>
            <a:endParaRPr lang="el-GR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88325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Διαφήμιση (ανάλυση διαφήμισης)</vt:lpstr>
      <vt:lpstr>Η ΔΙΑΦΗΜΙΣΗ : χαρακτηριστικά </vt:lpstr>
      <vt:lpstr>Παρουσίαση του PowerPoint</vt:lpstr>
      <vt:lpstr>Παρακολουθώ τη διαφήμιση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Πηγές: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429</cp:revision>
  <dcterms:created xsi:type="dcterms:W3CDTF">2021-10-20T16:23:59Z</dcterms:created>
  <dcterms:modified xsi:type="dcterms:W3CDTF">2022-02-01T23:00:56Z</dcterms:modified>
</cp:coreProperties>
</file>