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328" r:id="rId10"/>
    <p:sldId id="261" r:id="rId11"/>
    <p:sldId id="262" r:id="rId12"/>
    <p:sldId id="264" r:id="rId13"/>
    <p:sldId id="265" r:id="rId14"/>
    <p:sldId id="263" r:id="rId15"/>
    <p:sldId id="266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43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24E8F-384D-44C1-B878-8BB37C9C737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410DD4DC-037D-4147-9973-45DB19814513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l-GR" sz="1400" dirty="0"/>
            <a:t>Παρασυμπαθητικό νευρικό σύστημα</a:t>
          </a:r>
        </a:p>
      </dgm:t>
    </dgm:pt>
    <dgm:pt modelId="{3B17C296-FB6F-47E6-BF7B-003030B556BF}" type="parTrans" cxnId="{DBF7F867-E4CC-480C-BF41-9FF07CE1385D}">
      <dgm:prSet/>
      <dgm:spPr/>
      <dgm:t>
        <a:bodyPr/>
        <a:lstStyle/>
        <a:p>
          <a:endParaRPr lang="el-GR"/>
        </a:p>
      </dgm:t>
    </dgm:pt>
    <dgm:pt modelId="{1F5D461E-6497-4C21-9779-66D7E9C73C4F}" type="sibTrans" cxnId="{DBF7F867-E4CC-480C-BF41-9FF07CE1385D}">
      <dgm:prSet/>
      <dgm:spPr/>
      <dgm:t>
        <a:bodyPr/>
        <a:lstStyle/>
        <a:p>
          <a:endParaRPr lang="el-GR"/>
        </a:p>
      </dgm:t>
    </dgm:pt>
    <dgm:pt modelId="{94349911-227D-495A-8064-716D8D098C40}">
      <dgm:prSet phldrT="[Κείμενο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l-GR" sz="1400" dirty="0"/>
            <a:t>Κεντρική μοίρα</a:t>
          </a:r>
        </a:p>
      </dgm:t>
    </dgm:pt>
    <dgm:pt modelId="{71E2D4BF-7D63-4724-9579-419DDEBB9406}" type="parTrans" cxnId="{651EE830-B9A2-4C44-901D-6F416C383C8E}">
      <dgm:prSet custT="1"/>
      <dgm:spPr/>
      <dgm:t>
        <a:bodyPr/>
        <a:lstStyle/>
        <a:p>
          <a:endParaRPr lang="el-GR" sz="1400"/>
        </a:p>
      </dgm:t>
    </dgm:pt>
    <dgm:pt modelId="{F130973E-E6CA-4568-8C47-53BCE0B55123}" type="sibTrans" cxnId="{651EE830-B9A2-4C44-901D-6F416C383C8E}">
      <dgm:prSet/>
      <dgm:spPr/>
      <dgm:t>
        <a:bodyPr/>
        <a:lstStyle/>
        <a:p>
          <a:endParaRPr lang="el-GR"/>
        </a:p>
      </dgm:t>
    </dgm:pt>
    <dgm:pt modelId="{059559DB-B80F-4518-A353-AA88634CA1B0}">
      <dgm:prSet phldrT="[Κείμενο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sz="1400" dirty="0"/>
            <a:t>Εγκεφαλική μοίρα</a:t>
          </a:r>
        </a:p>
      </dgm:t>
    </dgm:pt>
    <dgm:pt modelId="{539D7AC7-AD3C-41D2-907D-4990A2550F88}" type="parTrans" cxnId="{A9C72B48-AC55-42F6-B874-61B3B08847FE}">
      <dgm:prSet custT="1"/>
      <dgm:spPr/>
      <dgm:t>
        <a:bodyPr/>
        <a:lstStyle/>
        <a:p>
          <a:endParaRPr lang="el-GR" sz="1400"/>
        </a:p>
      </dgm:t>
    </dgm:pt>
    <dgm:pt modelId="{40428624-68F9-4A25-AFE6-CAD16CBAD3A4}" type="sibTrans" cxnId="{A9C72B48-AC55-42F6-B874-61B3B08847FE}">
      <dgm:prSet/>
      <dgm:spPr/>
      <dgm:t>
        <a:bodyPr/>
        <a:lstStyle/>
        <a:p>
          <a:endParaRPr lang="el-GR"/>
        </a:p>
      </dgm:t>
    </dgm:pt>
    <dgm:pt modelId="{1E927771-A408-4DBA-95FB-EDF137E3BD47}">
      <dgm:prSet phldrT="[Κείμενο]" custT="1"/>
      <dgm:spPr/>
      <dgm:t>
        <a:bodyPr/>
        <a:lstStyle/>
        <a:p>
          <a:r>
            <a:rPr lang="el-GR" sz="1400" dirty="0" err="1"/>
            <a:t>Νωτιαία</a:t>
          </a:r>
          <a:r>
            <a:rPr lang="el-GR" sz="1400" dirty="0"/>
            <a:t> μοίρα</a:t>
          </a:r>
        </a:p>
      </dgm:t>
    </dgm:pt>
    <dgm:pt modelId="{8E28455B-B43A-47A7-BEEC-9803ED2BDAC3}" type="parTrans" cxnId="{E3D71EE8-3855-4BD5-99C6-65E19659A97B}">
      <dgm:prSet custT="1"/>
      <dgm:spPr/>
      <dgm:t>
        <a:bodyPr/>
        <a:lstStyle/>
        <a:p>
          <a:endParaRPr lang="el-GR" sz="1400"/>
        </a:p>
      </dgm:t>
    </dgm:pt>
    <dgm:pt modelId="{F40FB23C-BE81-4A3C-B0AF-8161D82D9789}" type="sibTrans" cxnId="{E3D71EE8-3855-4BD5-99C6-65E19659A97B}">
      <dgm:prSet/>
      <dgm:spPr/>
      <dgm:t>
        <a:bodyPr/>
        <a:lstStyle/>
        <a:p>
          <a:endParaRPr lang="el-GR"/>
        </a:p>
      </dgm:t>
    </dgm:pt>
    <dgm:pt modelId="{198AADAD-5A96-461C-AC2B-AFBF0EC70F76}">
      <dgm:prSet phldrT="[Κείμενο]" custT="1"/>
      <dgm:spPr>
        <a:solidFill>
          <a:srgbClr val="FFC000"/>
        </a:solidFill>
      </dgm:spPr>
      <dgm:t>
        <a:bodyPr/>
        <a:lstStyle/>
        <a:p>
          <a:r>
            <a:rPr lang="el-GR" sz="1400" dirty="0"/>
            <a:t>Περιφερική μοίρα</a:t>
          </a:r>
        </a:p>
      </dgm:t>
    </dgm:pt>
    <dgm:pt modelId="{1E43D5BB-2835-4E57-B34A-BB44FB82E112}" type="parTrans" cxnId="{8DE17220-FECD-44C6-884C-6CE7F5167451}">
      <dgm:prSet custT="1"/>
      <dgm:spPr/>
      <dgm:t>
        <a:bodyPr/>
        <a:lstStyle/>
        <a:p>
          <a:endParaRPr lang="el-GR" sz="1400"/>
        </a:p>
      </dgm:t>
    </dgm:pt>
    <dgm:pt modelId="{162ADEFC-DF87-45CB-9A92-E74E633F3F49}" type="sibTrans" cxnId="{8DE17220-FECD-44C6-884C-6CE7F5167451}">
      <dgm:prSet/>
      <dgm:spPr/>
      <dgm:t>
        <a:bodyPr/>
        <a:lstStyle/>
        <a:p>
          <a:endParaRPr lang="el-GR"/>
        </a:p>
      </dgm:t>
    </dgm:pt>
    <dgm:pt modelId="{53F54C84-B908-4D1A-BDBD-1F546A84F621}">
      <dgm:prSet phldrT="[Κείμενο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sz="1400" dirty="0" err="1"/>
            <a:t>Προγαγγλιακές</a:t>
          </a:r>
          <a:r>
            <a:rPr lang="el-GR" sz="1400" dirty="0"/>
            <a:t> νευρικές ίνες (μακριές)</a:t>
          </a:r>
        </a:p>
      </dgm:t>
    </dgm:pt>
    <dgm:pt modelId="{82AD2D6D-7D4B-416D-961F-3D7151A4CB8E}" type="parTrans" cxnId="{91CA654F-1DAB-448B-97C2-0211A80B6718}">
      <dgm:prSet custT="1"/>
      <dgm:spPr/>
      <dgm:t>
        <a:bodyPr/>
        <a:lstStyle/>
        <a:p>
          <a:endParaRPr lang="el-GR" sz="1400"/>
        </a:p>
      </dgm:t>
    </dgm:pt>
    <dgm:pt modelId="{C671EE2C-67AC-4B8C-B666-EEE4E3CE3881}" type="sibTrans" cxnId="{91CA654F-1DAB-448B-97C2-0211A80B6718}">
      <dgm:prSet/>
      <dgm:spPr/>
      <dgm:t>
        <a:bodyPr/>
        <a:lstStyle/>
        <a:p>
          <a:endParaRPr lang="el-GR"/>
        </a:p>
      </dgm:t>
    </dgm:pt>
    <dgm:pt modelId="{1FF91AB7-C557-470D-8B4A-9229E346349C}">
      <dgm:prSet phldrT="[Κείμενο]" custT="1"/>
      <dgm:spPr/>
      <dgm:t>
        <a:bodyPr/>
        <a:lstStyle/>
        <a:p>
          <a:r>
            <a:rPr lang="el-GR" sz="1400" dirty="0"/>
            <a:t>Πυρήνας της Κόρης του οφθαλμού ή πυρήνας των </a:t>
          </a:r>
          <a:r>
            <a:rPr lang="el-GR" sz="1400" dirty="0" err="1"/>
            <a:t>Edinger-Westphal</a:t>
          </a:r>
          <a:endParaRPr lang="el-GR" sz="1400" dirty="0"/>
        </a:p>
      </dgm:t>
    </dgm:pt>
    <dgm:pt modelId="{F940DBA3-455D-49DA-881B-F7E317E57E93}" type="parTrans" cxnId="{AFCB5605-B709-44BD-A883-77CD0C3DA8AB}">
      <dgm:prSet custT="1"/>
      <dgm:spPr/>
      <dgm:t>
        <a:bodyPr/>
        <a:lstStyle/>
        <a:p>
          <a:endParaRPr lang="el-GR" sz="1400"/>
        </a:p>
      </dgm:t>
    </dgm:pt>
    <dgm:pt modelId="{0142B126-F0E5-44FD-93A7-2B0EA5169731}" type="sibTrans" cxnId="{AFCB5605-B709-44BD-A883-77CD0C3DA8AB}">
      <dgm:prSet/>
      <dgm:spPr/>
      <dgm:t>
        <a:bodyPr/>
        <a:lstStyle/>
        <a:p>
          <a:endParaRPr lang="el-GR"/>
        </a:p>
      </dgm:t>
    </dgm:pt>
    <dgm:pt modelId="{BA7ED861-64BE-4441-920D-A3FDF7586B44}">
      <dgm:prSet custT="1"/>
      <dgm:spPr/>
      <dgm:t>
        <a:bodyPr/>
        <a:lstStyle/>
        <a:p>
          <a:r>
            <a:rPr lang="el-GR" sz="1400" dirty="0" err="1"/>
            <a:t>Δακρυορινικός</a:t>
          </a:r>
          <a:r>
            <a:rPr lang="el-GR" sz="1400" dirty="0"/>
            <a:t> πυρήνας</a:t>
          </a:r>
        </a:p>
      </dgm:t>
    </dgm:pt>
    <dgm:pt modelId="{1A93D874-91FE-4E01-94C0-BCB7D68724DB}" type="parTrans" cxnId="{047E597D-30A9-4C74-B968-BB9E3D134A05}">
      <dgm:prSet custT="1"/>
      <dgm:spPr/>
      <dgm:t>
        <a:bodyPr/>
        <a:lstStyle/>
        <a:p>
          <a:endParaRPr lang="el-GR" sz="1400"/>
        </a:p>
      </dgm:t>
    </dgm:pt>
    <dgm:pt modelId="{4D31FE32-5D97-43AB-BA0F-E6DD0FDB486E}" type="sibTrans" cxnId="{047E597D-30A9-4C74-B968-BB9E3D134A05}">
      <dgm:prSet/>
      <dgm:spPr/>
      <dgm:t>
        <a:bodyPr/>
        <a:lstStyle/>
        <a:p>
          <a:endParaRPr lang="el-GR"/>
        </a:p>
      </dgm:t>
    </dgm:pt>
    <dgm:pt modelId="{C47E226A-1601-4ABE-B265-124F99BA9658}">
      <dgm:prSet custT="1"/>
      <dgm:spPr/>
      <dgm:t>
        <a:bodyPr/>
        <a:lstStyle/>
        <a:p>
          <a:r>
            <a:rPr lang="el-GR" sz="1400" dirty="0"/>
            <a:t>Άνω σιαλικός</a:t>
          </a:r>
        </a:p>
      </dgm:t>
    </dgm:pt>
    <dgm:pt modelId="{D1BBF23E-CDFD-4E3C-BA7E-8826D3E71AAB}" type="parTrans" cxnId="{9F93A586-0D9F-4294-9DF8-E724E309CFF4}">
      <dgm:prSet custT="1"/>
      <dgm:spPr/>
      <dgm:t>
        <a:bodyPr/>
        <a:lstStyle/>
        <a:p>
          <a:endParaRPr lang="el-GR" sz="1400"/>
        </a:p>
      </dgm:t>
    </dgm:pt>
    <dgm:pt modelId="{A7A939E0-549F-4A8B-849D-B620E246715A}" type="sibTrans" cxnId="{9F93A586-0D9F-4294-9DF8-E724E309CFF4}">
      <dgm:prSet/>
      <dgm:spPr/>
      <dgm:t>
        <a:bodyPr/>
        <a:lstStyle/>
        <a:p>
          <a:endParaRPr lang="el-GR"/>
        </a:p>
      </dgm:t>
    </dgm:pt>
    <dgm:pt modelId="{3ED27D44-5AF3-452C-99E5-1D0B19160035}">
      <dgm:prSet custT="1"/>
      <dgm:spPr/>
      <dgm:t>
        <a:bodyPr/>
        <a:lstStyle/>
        <a:p>
          <a:r>
            <a:rPr lang="el-GR" sz="1400" dirty="0"/>
            <a:t>Κάτω σιαλικός</a:t>
          </a:r>
        </a:p>
      </dgm:t>
    </dgm:pt>
    <dgm:pt modelId="{F717E53A-5870-473E-8D10-929374BBB87A}" type="parTrans" cxnId="{F7CCCE54-03BB-4A0A-AC61-656D20FECF4C}">
      <dgm:prSet custT="1"/>
      <dgm:spPr/>
      <dgm:t>
        <a:bodyPr/>
        <a:lstStyle/>
        <a:p>
          <a:endParaRPr lang="el-GR" sz="1400"/>
        </a:p>
      </dgm:t>
    </dgm:pt>
    <dgm:pt modelId="{7D5E9117-A5E2-46B3-80CC-1BC06255EED0}" type="sibTrans" cxnId="{F7CCCE54-03BB-4A0A-AC61-656D20FECF4C}">
      <dgm:prSet/>
      <dgm:spPr/>
      <dgm:t>
        <a:bodyPr/>
        <a:lstStyle/>
        <a:p>
          <a:endParaRPr lang="el-GR"/>
        </a:p>
      </dgm:t>
    </dgm:pt>
    <dgm:pt modelId="{C4F66A37-7875-4AD8-81F5-EBD54DBE460C}">
      <dgm:prSet custT="1"/>
      <dgm:spPr/>
      <dgm:t>
        <a:bodyPr/>
        <a:lstStyle/>
        <a:p>
          <a:r>
            <a:rPr lang="el-GR" sz="1400" dirty="0" err="1"/>
            <a:t>Πνευμονοκαρδιεντερικός</a:t>
          </a:r>
          <a:endParaRPr lang="el-GR" sz="1400" dirty="0"/>
        </a:p>
      </dgm:t>
    </dgm:pt>
    <dgm:pt modelId="{B3E42991-0CAB-4FA8-B520-25050707167B}" type="parTrans" cxnId="{E31DAB17-56DC-4D97-9865-51AF7AB4F732}">
      <dgm:prSet custT="1"/>
      <dgm:spPr/>
      <dgm:t>
        <a:bodyPr/>
        <a:lstStyle/>
        <a:p>
          <a:endParaRPr lang="el-GR" sz="1400"/>
        </a:p>
      </dgm:t>
    </dgm:pt>
    <dgm:pt modelId="{06768991-4C83-4574-A81E-8478039DF23E}" type="sibTrans" cxnId="{E31DAB17-56DC-4D97-9865-51AF7AB4F732}">
      <dgm:prSet/>
      <dgm:spPr/>
      <dgm:t>
        <a:bodyPr/>
        <a:lstStyle/>
        <a:p>
          <a:endParaRPr lang="el-GR"/>
        </a:p>
      </dgm:t>
    </dgm:pt>
    <dgm:pt modelId="{535B948A-692F-4C72-BC01-30169219FB30}">
      <dgm:prSet phldrT="[Κείμενο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sz="1400" dirty="0"/>
            <a:t>Πυρήνες που βρίσκονται στο νωτιαίο μυελό  μεταξύ 2</a:t>
          </a:r>
          <a:r>
            <a:rPr lang="el-GR" sz="1400" baseline="30000" dirty="0"/>
            <a:t>ου</a:t>
          </a:r>
          <a:r>
            <a:rPr lang="el-GR" sz="1400" dirty="0"/>
            <a:t> - 4</a:t>
          </a:r>
          <a:r>
            <a:rPr lang="el-GR" sz="1400" baseline="30000" dirty="0"/>
            <a:t>ου</a:t>
          </a:r>
          <a:r>
            <a:rPr lang="el-GR" sz="1400" dirty="0"/>
            <a:t> ιερού </a:t>
          </a:r>
          <a:r>
            <a:rPr lang="el-GR" sz="1400" dirty="0" err="1"/>
            <a:t>νευροτόμιου</a:t>
          </a:r>
          <a:endParaRPr lang="el-GR" sz="1400" dirty="0"/>
        </a:p>
      </dgm:t>
    </dgm:pt>
    <dgm:pt modelId="{73BD173C-90E9-4030-ACCA-C5B9A3E017C1}" type="parTrans" cxnId="{71C2B959-5A4B-4A2D-B377-F5E290C16CEC}">
      <dgm:prSet custT="1"/>
      <dgm:spPr/>
      <dgm:t>
        <a:bodyPr/>
        <a:lstStyle/>
        <a:p>
          <a:endParaRPr lang="el-GR" sz="1400"/>
        </a:p>
      </dgm:t>
    </dgm:pt>
    <dgm:pt modelId="{51D0BB1B-7398-4418-BD4A-960CA870FF51}" type="sibTrans" cxnId="{71C2B959-5A4B-4A2D-B377-F5E290C16CEC}">
      <dgm:prSet/>
      <dgm:spPr/>
      <dgm:t>
        <a:bodyPr/>
        <a:lstStyle/>
        <a:p>
          <a:endParaRPr lang="el-GR"/>
        </a:p>
      </dgm:t>
    </dgm:pt>
    <dgm:pt modelId="{452FEA2C-2B3F-4DC9-8D1C-27F253294BC6}">
      <dgm:prSet phldrT="[Κείμενο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sz="1400" dirty="0" err="1"/>
            <a:t>Μεταγαγγλιακές</a:t>
          </a:r>
          <a:r>
            <a:rPr lang="el-GR" sz="1400" dirty="0"/>
            <a:t> νευρικές ίνες</a:t>
          </a:r>
        </a:p>
      </dgm:t>
    </dgm:pt>
    <dgm:pt modelId="{F0FB819B-2A4B-4207-91E5-96DFD2ABF6A2}" type="parTrans" cxnId="{3A3E3ECF-A227-43E9-AA14-6755BFAA480F}">
      <dgm:prSet custT="1"/>
      <dgm:spPr/>
      <dgm:t>
        <a:bodyPr/>
        <a:lstStyle/>
        <a:p>
          <a:endParaRPr lang="el-GR" sz="1400"/>
        </a:p>
      </dgm:t>
    </dgm:pt>
    <dgm:pt modelId="{63E55FA9-EEF7-4A11-9697-DD7A184A1649}" type="sibTrans" cxnId="{3A3E3ECF-A227-43E9-AA14-6755BFAA480F}">
      <dgm:prSet/>
      <dgm:spPr/>
      <dgm:t>
        <a:bodyPr/>
        <a:lstStyle/>
        <a:p>
          <a:endParaRPr lang="el-GR"/>
        </a:p>
      </dgm:t>
    </dgm:pt>
    <dgm:pt modelId="{EBF6A1E2-7276-4E0C-91DE-1C0702BF7EF0}">
      <dgm:prSet phldrT="[Κείμενο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sz="1400" dirty="0"/>
            <a:t>Γάγγλια</a:t>
          </a:r>
        </a:p>
      </dgm:t>
    </dgm:pt>
    <dgm:pt modelId="{E4D31FA6-9626-400A-8E6B-A7B84CCE1299}" type="parTrans" cxnId="{CF8C7E07-0FD8-4980-B8DE-D9CEB8625995}">
      <dgm:prSet/>
      <dgm:spPr/>
      <dgm:t>
        <a:bodyPr/>
        <a:lstStyle/>
        <a:p>
          <a:endParaRPr lang="el-GR"/>
        </a:p>
      </dgm:t>
    </dgm:pt>
    <dgm:pt modelId="{B44278E1-0615-49D8-B5AA-51D18ED5B673}" type="sibTrans" cxnId="{CF8C7E07-0FD8-4980-B8DE-D9CEB8625995}">
      <dgm:prSet/>
      <dgm:spPr/>
      <dgm:t>
        <a:bodyPr/>
        <a:lstStyle/>
        <a:p>
          <a:endParaRPr lang="el-GR"/>
        </a:p>
      </dgm:t>
    </dgm:pt>
    <dgm:pt modelId="{9F37E75F-AC45-4B2F-960F-A22DC9C56CE4}" type="pres">
      <dgm:prSet presAssocID="{DB524E8F-384D-44C1-B878-8BB37C9C73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143C91-A2BF-4235-A67C-128547C6ACB5}" type="pres">
      <dgm:prSet presAssocID="{410DD4DC-037D-4147-9973-45DB19814513}" presName="root1" presStyleCnt="0"/>
      <dgm:spPr/>
    </dgm:pt>
    <dgm:pt modelId="{1CC52B1F-1BD8-4EBC-BCCC-194C37A78625}" type="pres">
      <dgm:prSet presAssocID="{410DD4DC-037D-4147-9973-45DB19814513}" presName="LevelOneTextNode" presStyleLbl="node0" presStyleIdx="0" presStyleCnt="1" custScaleX="188793" custScaleY="176608" custLinFactY="-6724" custLinFactNeighborX="-94865" custLinFactNeighborY="-100000">
        <dgm:presLayoutVars>
          <dgm:chPref val="3"/>
        </dgm:presLayoutVars>
      </dgm:prSet>
      <dgm:spPr/>
    </dgm:pt>
    <dgm:pt modelId="{A1914E06-C119-447D-99C9-235FB9451F7D}" type="pres">
      <dgm:prSet presAssocID="{410DD4DC-037D-4147-9973-45DB19814513}" presName="level2hierChild" presStyleCnt="0"/>
      <dgm:spPr/>
    </dgm:pt>
    <dgm:pt modelId="{CCC444E7-B46A-4F83-AF3A-A2ABC64CE0B4}" type="pres">
      <dgm:prSet presAssocID="{71E2D4BF-7D63-4724-9579-419DDEBB9406}" presName="conn2-1" presStyleLbl="parChTrans1D2" presStyleIdx="0" presStyleCnt="2"/>
      <dgm:spPr/>
    </dgm:pt>
    <dgm:pt modelId="{2AB1A975-D2CD-41E0-B7EB-82A978EF6013}" type="pres">
      <dgm:prSet presAssocID="{71E2D4BF-7D63-4724-9579-419DDEBB9406}" presName="connTx" presStyleLbl="parChTrans1D2" presStyleIdx="0" presStyleCnt="2"/>
      <dgm:spPr/>
    </dgm:pt>
    <dgm:pt modelId="{E47A68F8-0BBE-4278-9D45-7CEB52E0D48D}" type="pres">
      <dgm:prSet presAssocID="{94349911-227D-495A-8064-716D8D098C40}" presName="root2" presStyleCnt="0"/>
      <dgm:spPr/>
    </dgm:pt>
    <dgm:pt modelId="{A9E3B13F-4DFD-4014-B123-286816DA72FA}" type="pres">
      <dgm:prSet presAssocID="{94349911-227D-495A-8064-716D8D098C40}" presName="LevelTwoTextNode" presStyleLbl="node2" presStyleIdx="0" presStyleCnt="2" custScaleY="169731" custLinFactY="-2594" custLinFactNeighborX="-9169" custLinFactNeighborY="-100000">
        <dgm:presLayoutVars>
          <dgm:chPref val="3"/>
        </dgm:presLayoutVars>
      </dgm:prSet>
      <dgm:spPr/>
    </dgm:pt>
    <dgm:pt modelId="{0AB98F37-D0BC-4112-9570-2EFDC4229A77}" type="pres">
      <dgm:prSet presAssocID="{94349911-227D-495A-8064-716D8D098C40}" presName="level3hierChild" presStyleCnt="0"/>
      <dgm:spPr/>
    </dgm:pt>
    <dgm:pt modelId="{68E8FBBE-B8FC-4999-8941-CA7A183FB600}" type="pres">
      <dgm:prSet presAssocID="{539D7AC7-AD3C-41D2-907D-4990A2550F88}" presName="conn2-1" presStyleLbl="parChTrans1D3" presStyleIdx="0" presStyleCnt="5"/>
      <dgm:spPr/>
    </dgm:pt>
    <dgm:pt modelId="{0C86BA72-776A-4608-931F-E17AAC38E2E1}" type="pres">
      <dgm:prSet presAssocID="{539D7AC7-AD3C-41D2-907D-4990A2550F88}" presName="connTx" presStyleLbl="parChTrans1D3" presStyleIdx="0" presStyleCnt="5"/>
      <dgm:spPr/>
    </dgm:pt>
    <dgm:pt modelId="{FD4F7586-E658-448F-B533-AF12FC0A728A}" type="pres">
      <dgm:prSet presAssocID="{059559DB-B80F-4518-A353-AA88634CA1B0}" presName="root2" presStyleCnt="0"/>
      <dgm:spPr/>
    </dgm:pt>
    <dgm:pt modelId="{0D6B0A1B-EB98-4A54-BFD9-A09216416532}" type="pres">
      <dgm:prSet presAssocID="{059559DB-B80F-4518-A353-AA88634CA1B0}" presName="LevelTwoTextNode" presStyleLbl="node3" presStyleIdx="0" presStyleCnt="5" custScaleX="142183" custScaleY="171433">
        <dgm:presLayoutVars>
          <dgm:chPref val="3"/>
        </dgm:presLayoutVars>
      </dgm:prSet>
      <dgm:spPr/>
    </dgm:pt>
    <dgm:pt modelId="{772B342B-BA41-4AA3-A727-FBFAABDF7E6B}" type="pres">
      <dgm:prSet presAssocID="{059559DB-B80F-4518-A353-AA88634CA1B0}" presName="level3hierChild" presStyleCnt="0"/>
      <dgm:spPr/>
    </dgm:pt>
    <dgm:pt modelId="{00BC3DD3-E1DF-4C98-8181-DE23446C2EA9}" type="pres">
      <dgm:prSet presAssocID="{F940DBA3-455D-49DA-881B-F7E317E57E93}" presName="conn2-1" presStyleLbl="parChTrans1D4" presStyleIdx="0" presStyleCnt="6"/>
      <dgm:spPr/>
    </dgm:pt>
    <dgm:pt modelId="{F108B6C3-AA97-4BD8-9F83-F91B567A5EE4}" type="pres">
      <dgm:prSet presAssocID="{F940DBA3-455D-49DA-881B-F7E317E57E93}" presName="connTx" presStyleLbl="parChTrans1D4" presStyleIdx="0" presStyleCnt="6"/>
      <dgm:spPr/>
    </dgm:pt>
    <dgm:pt modelId="{E34BE16C-E264-474C-9D93-A17D1D0EC8C7}" type="pres">
      <dgm:prSet presAssocID="{1FF91AB7-C557-470D-8B4A-9229E346349C}" presName="root2" presStyleCnt="0"/>
      <dgm:spPr/>
    </dgm:pt>
    <dgm:pt modelId="{A277A60D-EE65-4B93-B4EC-42C59081645A}" type="pres">
      <dgm:prSet presAssocID="{1FF91AB7-C557-470D-8B4A-9229E346349C}" presName="LevelTwoTextNode" presStyleLbl="node4" presStyleIdx="0" presStyleCnt="6" custScaleX="149317" custScaleY="191497">
        <dgm:presLayoutVars>
          <dgm:chPref val="3"/>
        </dgm:presLayoutVars>
      </dgm:prSet>
      <dgm:spPr/>
    </dgm:pt>
    <dgm:pt modelId="{5C2ED8C7-BC5C-4CBE-9B90-C705CE7F7875}" type="pres">
      <dgm:prSet presAssocID="{1FF91AB7-C557-470D-8B4A-9229E346349C}" presName="level3hierChild" presStyleCnt="0"/>
      <dgm:spPr/>
    </dgm:pt>
    <dgm:pt modelId="{6A3CADCC-10B9-4774-9860-FB4A2924489E}" type="pres">
      <dgm:prSet presAssocID="{1A93D874-91FE-4E01-94C0-BCB7D68724DB}" presName="conn2-1" presStyleLbl="parChTrans1D4" presStyleIdx="1" presStyleCnt="6"/>
      <dgm:spPr/>
    </dgm:pt>
    <dgm:pt modelId="{AAA43D58-4520-46F2-A680-52E3B89D40C0}" type="pres">
      <dgm:prSet presAssocID="{1A93D874-91FE-4E01-94C0-BCB7D68724DB}" presName="connTx" presStyleLbl="parChTrans1D4" presStyleIdx="1" presStyleCnt="6"/>
      <dgm:spPr/>
    </dgm:pt>
    <dgm:pt modelId="{5E91C073-CFD3-48CC-8C11-474B0FD1DEE6}" type="pres">
      <dgm:prSet presAssocID="{BA7ED861-64BE-4441-920D-A3FDF7586B44}" presName="root2" presStyleCnt="0"/>
      <dgm:spPr/>
    </dgm:pt>
    <dgm:pt modelId="{83B10053-36CF-4FE8-9210-0E04935E5968}" type="pres">
      <dgm:prSet presAssocID="{BA7ED861-64BE-4441-920D-A3FDF7586B44}" presName="LevelTwoTextNode" presStyleLbl="node4" presStyleIdx="1" presStyleCnt="6" custScaleX="150137">
        <dgm:presLayoutVars>
          <dgm:chPref val="3"/>
        </dgm:presLayoutVars>
      </dgm:prSet>
      <dgm:spPr/>
    </dgm:pt>
    <dgm:pt modelId="{A0624389-D9CC-46C1-85FC-ABF4B4357586}" type="pres">
      <dgm:prSet presAssocID="{BA7ED861-64BE-4441-920D-A3FDF7586B44}" presName="level3hierChild" presStyleCnt="0"/>
      <dgm:spPr/>
    </dgm:pt>
    <dgm:pt modelId="{B935AF75-36B8-42C4-8FA9-D1D6DB155A6D}" type="pres">
      <dgm:prSet presAssocID="{D1BBF23E-CDFD-4E3C-BA7E-8826D3E71AAB}" presName="conn2-1" presStyleLbl="parChTrans1D4" presStyleIdx="2" presStyleCnt="6"/>
      <dgm:spPr/>
    </dgm:pt>
    <dgm:pt modelId="{43FB4CF1-ABA6-4F2F-A485-0EA3053BD642}" type="pres">
      <dgm:prSet presAssocID="{D1BBF23E-CDFD-4E3C-BA7E-8826D3E71AAB}" presName="connTx" presStyleLbl="parChTrans1D4" presStyleIdx="2" presStyleCnt="6"/>
      <dgm:spPr/>
    </dgm:pt>
    <dgm:pt modelId="{1C31E6BA-FDC8-47B9-80DA-19E954944726}" type="pres">
      <dgm:prSet presAssocID="{C47E226A-1601-4ABE-B265-124F99BA9658}" presName="root2" presStyleCnt="0"/>
      <dgm:spPr/>
    </dgm:pt>
    <dgm:pt modelId="{0305BCA0-93DD-4C37-8B24-3BB4158BCCC1}" type="pres">
      <dgm:prSet presAssocID="{C47E226A-1601-4ABE-B265-124F99BA9658}" presName="LevelTwoTextNode" presStyleLbl="node4" presStyleIdx="2" presStyleCnt="6" custScaleX="152695">
        <dgm:presLayoutVars>
          <dgm:chPref val="3"/>
        </dgm:presLayoutVars>
      </dgm:prSet>
      <dgm:spPr/>
    </dgm:pt>
    <dgm:pt modelId="{1ECF3EE8-C377-41DC-B145-01DB6DF0E915}" type="pres">
      <dgm:prSet presAssocID="{C47E226A-1601-4ABE-B265-124F99BA9658}" presName="level3hierChild" presStyleCnt="0"/>
      <dgm:spPr/>
    </dgm:pt>
    <dgm:pt modelId="{E610AD87-4C8E-47D8-B36A-2BA0517D1B26}" type="pres">
      <dgm:prSet presAssocID="{F717E53A-5870-473E-8D10-929374BBB87A}" presName="conn2-1" presStyleLbl="parChTrans1D4" presStyleIdx="3" presStyleCnt="6"/>
      <dgm:spPr/>
    </dgm:pt>
    <dgm:pt modelId="{BA54CE71-4A95-40CF-BFFF-E0E8DAFA97CE}" type="pres">
      <dgm:prSet presAssocID="{F717E53A-5870-473E-8D10-929374BBB87A}" presName="connTx" presStyleLbl="parChTrans1D4" presStyleIdx="3" presStyleCnt="6"/>
      <dgm:spPr/>
    </dgm:pt>
    <dgm:pt modelId="{BB4577AF-8C78-4390-BF33-B51D947726C0}" type="pres">
      <dgm:prSet presAssocID="{3ED27D44-5AF3-452C-99E5-1D0B19160035}" presName="root2" presStyleCnt="0"/>
      <dgm:spPr/>
    </dgm:pt>
    <dgm:pt modelId="{A44972C5-2386-47C1-8A96-94AB987F316A}" type="pres">
      <dgm:prSet presAssocID="{3ED27D44-5AF3-452C-99E5-1D0B19160035}" presName="LevelTwoTextNode" presStyleLbl="node4" presStyleIdx="3" presStyleCnt="6" custScaleX="152598">
        <dgm:presLayoutVars>
          <dgm:chPref val="3"/>
        </dgm:presLayoutVars>
      </dgm:prSet>
      <dgm:spPr/>
    </dgm:pt>
    <dgm:pt modelId="{77E4AD7B-FEB7-4D43-A1F5-C263C47D6681}" type="pres">
      <dgm:prSet presAssocID="{3ED27D44-5AF3-452C-99E5-1D0B19160035}" presName="level3hierChild" presStyleCnt="0"/>
      <dgm:spPr/>
    </dgm:pt>
    <dgm:pt modelId="{723652CB-06F8-46A3-A587-B147D75F007A}" type="pres">
      <dgm:prSet presAssocID="{B3E42991-0CAB-4FA8-B520-25050707167B}" presName="conn2-1" presStyleLbl="parChTrans1D4" presStyleIdx="4" presStyleCnt="6"/>
      <dgm:spPr/>
    </dgm:pt>
    <dgm:pt modelId="{195E5E8C-BE80-4D43-9DDD-91870B9538F1}" type="pres">
      <dgm:prSet presAssocID="{B3E42991-0CAB-4FA8-B520-25050707167B}" presName="connTx" presStyleLbl="parChTrans1D4" presStyleIdx="4" presStyleCnt="6"/>
      <dgm:spPr/>
    </dgm:pt>
    <dgm:pt modelId="{9CCA79FF-7AEB-46FE-82B4-30BB23BDC1EF}" type="pres">
      <dgm:prSet presAssocID="{C4F66A37-7875-4AD8-81F5-EBD54DBE460C}" presName="root2" presStyleCnt="0"/>
      <dgm:spPr/>
    </dgm:pt>
    <dgm:pt modelId="{4C3A92BE-7C67-481E-9819-1EEC3FA6FB05}" type="pres">
      <dgm:prSet presAssocID="{C4F66A37-7875-4AD8-81F5-EBD54DBE460C}" presName="LevelTwoTextNode" presStyleLbl="node4" presStyleIdx="4" presStyleCnt="6" custScaleX="146844">
        <dgm:presLayoutVars>
          <dgm:chPref val="3"/>
        </dgm:presLayoutVars>
      </dgm:prSet>
      <dgm:spPr/>
    </dgm:pt>
    <dgm:pt modelId="{0F050B24-D893-42C8-B9B6-EF17F1F2DB7A}" type="pres">
      <dgm:prSet presAssocID="{C4F66A37-7875-4AD8-81F5-EBD54DBE460C}" presName="level3hierChild" presStyleCnt="0"/>
      <dgm:spPr/>
    </dgm:pt>
    <dgm:pt modelId="{EDB12675-40EA-49E8-9035-26273010644B}" type="pres">
      <dgm:prSet presAssocID="{8E28455B-B43A-47A7-BEEC-9803ED2BDAC3}" presName="conn2-1" presStyleLbl="parChTrans1D3" presStyleIdx="1" presStyleCnt="5"/>
      <dgm:spPr/>
    </dgm:pt>
    <dgm:pt modelId="{BED30C42-4EF6-4930-BCAF-C6D75F1E4E8D}" type="pres">
      <dgm:prSet presAssocID="{8E28455B-B43A-47A7-BEEC-9803ED2BDAC3}" presName="connTx" presStyleLbl="parChTrans1D3" presStyleIdx="1" presStyleCnt="5"/>
      <dgm:spPr/>
    </dgm:pt>
    <dgm:pt modelId="{2AE3B8A1-20EB-40E8-BF42-F1BC4A4DCF71}" type="pres">
      <dgm:prSet presAssocID="{1E927771-A408-4DBA-95FB-EDF137E3BD47}" presName="root2" presStyleCnt="0"/>
      <dgm:spPr/>
    </dgm:pt>
    <dgm:pt modelId="{7C77689A-5BFC-4C2F-9CC0-DA6A9F49AB74}" type="pres">
      <dgm:prSet presAssocID="{1E927771-A408-4DBA-95FB-EDF137E3BD47}" presName="LevelTwoTextNode" presStyleLbl="node3" presStyleIdx="1" presStyleCnt="5" custScaleX="130302" custScaleY="112147" custLinFactNeighborX="6670" custLinFactNeighborY="-77819">
        <dgm:presLayoutVars>
          <dgm:chPref val="3"/>
        </dgm:presLayoutVars>
      </dgm:prSet>
      <dgm:spPr/>
    </dgm:pt>
    <dgm:pt modelId="{F6BCEDF6-6AB6-46F9-A907-04F163A3249E}" type="pres">
      <dgm:prSet presAssocID="{1E927771-A408-4DBA-95FB-EDF137E3BD47}" presName="level3hierChild" presStyleCnt="0"/>
      <dgm:spPr/>
    </dgm:pt>
    <dgm:pt modelId="{1498F55A-8494-49F3-8771-07735C671166}" type="pres">
      <dgm:prSet presAssocID="{73BD173C-90E9-4030-ACCA-C5B9A3E017C1}" presName="conn2-1" presStyleLbl="parChTrans1D4" presStyleIdx="5" presStyleCnt="6"/>
      <dgm:spPr/>
    </dgm:pt>
    <dgm:pt modelId="{875BC41D-7664-445A-AACD-C2551092B04D}" type="pres">
      <dgm:prSet presAssocID="{73BD173C-90E9-4030-ACCA-C5B9A3E017C1}" presName="connTx" presStyleLbl="parChTrans1D4" presStyleIdx="5" presStyleCnt="6"/>
      <dgm:spPr/>
    </dgm:pt>
    <dgm:pt modelId="{DA7E30E2-5D19-4011-953A-3837CF447B0D}" type="pres">
      <dgm:prSet presAssocID="{535B948A-692F-4C72-BC01-30169219FB30}" presName="root2" presStyleCnt="0"/>
      <dgm:spPr/>
    </dgm:pt>
    <dgm:pt modelId="{704CCA54-25CF-40A6-931F-1BCD9CF96ED0}" type="pres">
      <dgm:prSet presAssocID="{535B948A-692F-4C72-BC01-30169219FB30}" presName="LevelTwoTextNode" presStyleLbl="node4" presStyleIdx="5" presStyleCnt="6" custScaleX="143388" custScaleY="324057" custLinFactNeighborX="16675" custLinFactNeighborY="4447">
        <dgm:presLayoutVars>
          <dgm:chPref val="3"/>
        </dgm:presLayoutVars>
      </dgm:prSet>
      <dgm:spPr/>
    </dgm:pt>
    <dgm:pt modelId="{90E2AA7E-DDA7-4961-839D-97D81E0DF8E0}" type="pres">
      <dgm:prSet presAssocID="{535B948A-692F-4C72-BC01-30169219FB30}" presName="level3hierChild" presStyleCnt="0"/>
      <dgm:spPr/>
    </dgm:pt>
    <dgm:pt modelId="{54A355FF-5106-4B2E-A1C6-056BF18D755A}" type="pres">
      <dgm:prSet presAssocID="{1E43D5BB-2835-4E57-B34A-BB44FB82E112}" presName="conn2-1" presStyleLbl="parChTrans1D2" presStyleIdx="1" presStyleCnt="2"/>
      <dgm:spPr/>
    </dgm:pt>
    <dgm:pt modelId="{F5E9DF0B-AF72-4C8C-900D-9DD4C85D191D}" type="pres">
      <dgm:prSet presAssocID="{1E43D5BB-2835-4E57-B34A-BB44FB82E112}" presName="connTx" presStyleLbl="parChTrans1D2" presStyleIdx="1" presStyleCnt="2"/>
      <dgm:spPr/>
    </dgm:pt>
    <dgm:pt modelId="{F7652528-37F2-4AAD-8B77-78747A62D835}" type="pres">
      <dgm:prSet presAssocID="{198AADAD-5A96-461C-AC2B-AFBF0EC70F76}" presName="root2" presStyleCnt="0"/>
      <dgm:spPr/>
    </dgm:pt>
    <dgm:pt modelId="{73CDC196-8EA1-4E51-8DF2-23FE1C69DA4B}" type="pres">
      <dgm:prSet presAssocID="{198AADAD-5A96-461C-AC2B-AFBF0EC70F76}" presName="LevelTwoTextNode" presStyleLbl="node2" presStyleIdx="1" presStyleCnt="2" custScaleX="139253" custScaleY="171888" custLinFactY="-2594" custLinFactNeighborX="-9169" custLinFactNeighborY="-100000">
        <dgm:presLayoutVars>
          <dgm:chPref val="3"/>
        </dgm:presLayoutVars>
      </dgm:prSet>
      <dgm:spPr/>
    </dgm:pt>
    <dgm:pt modelId="{D45318BB-A8A6-40BA-9AB6-51CC0C6A769C}" type="pres">
      <dgm:prSet presAssocID="{198AADAD-5A96-461C-AC2B-AFBF0EC70F76}" presName="level3hierChild" presStyleCnt="0"/>
      <dgm:spPr/>
    </dgm:pt>
    <dgm:pt modelId="{5C9557F7-745B-491D-ABE9-01ADED2B747B}" type="pres">
      <dgm:prSet presAssocID="{82AD2D6D-7D4B-416D-961F-3D7151A4CB8E}" presName="conn2-1" presStyleLbl="parChTrans1D3" presStyleIdx="2" presStyleCnt="5"/>
      <dgm:spPr/>
    </dgm:pt>
    <dgm:pt modelId="{94027D60-16BC-43C3-9768-C57491BD7E5C}" type="pres">
      <dgm:prSet presAssocID="{82AD2D6D-7D4B-416D-961F-3D7151A4CB8E}" presName="connTx" presStyleLbl="parChTrans1D3" presStyleIdx="2" presStyleCnt="5"/>
      <dgm:spPr/>
    </dgm:pt>
    <dgm:pt modelId="{80E6CCF4-374C-4729-9FC8-543B1D2E1722}" type="pres">
      <dgm:prSet presAssocID="{53F54C84-B908-4D1A-BDBD-1F546A84F621}" presName="root2" presStyleCnt="0"/>
      <dgm:spPr/>
    </dgm:pt>
    <dgm:pt modelId="{DFD6F0E4-DE06-4134-B616-AFBE8BF3D276}" type="pres">
      <dgm:prSet presAssocID="{53F54C84-B908-4D1A-BDBD-1F546A84F621}" presName="LevelTwoTextNode" presStyleLbl="node3" presStyleIdx="2" presStyleCnt="5" custScaleX="163533" custScaleY="180928">
        <dgm:presLayoutVars>
          <dgm:chPref val="3"/>
        </dgm:presLayoutVars>
      </dgm:prSet>
      <dgm:spPr/>
    </dgm:pt>
    <dgm:pt modelId="{23F8ABA2-3962-4261-A963-7DA3B9B2B020}" type="pres">
      <dgm:prSet presAssocID="{53F54C84-B908-4D1A-BDBD-1F546A84F621}" presName="level3hierChild" presStyleCnt="0"/>
      <dgm:spPr/>
    </dgm:pt>
    <dgm:pt modelId="{7AF7B24E-1EEE-474D-B01B-260E156E2395}" type="pres">
      <dgm:prSet presAssocID="{E4D31FA6-9626-400A-8E6B-A7B84CCE1299}" presName="conn2-1" presStyleLbl="parChTrans1D3" presStyleIdx="3" presStyleCnt="5"/>
      <dgm:spPr/>
    </dgm:pt>
    <dgm:pt modelId="{D4BAE4BA-BBB2-43E4-ACC4-FD6A7924E5DF}" type="pres">
      <dgm:prSet presAssocID="{E4D31FA6-9626-400A-8E6B-A7B84CCE1299}" presName="connTx" presStyleLbl="parChTrans1D3" presStyleIdx="3" presStyleCnt="5"/>
      <dgm:spPr/>
    </dgm:pt>
    <dgm:pt modelId="{3D1492A0-D17D-4114-84BE-B82E2B26F774}" type="pres">
      <dgm:prSet presAssocID="{EBF6A1E2-7276-4E0C-91DE-1C0702BF7EF0}" presName="root2" presStyleCnt="0"/>
      <dgm:spPr/>
    </dgm:pt>
    <dgm:pt modelId="{3FE92030-1176-4B5D-9415-D38F83E3DB11}" type="pres">
      <dgm:prSet presAssocID="{EBF6A1E2-7276-4E0C-91DE-1C0702BF7EF0}" presName="LevelTwoTextNode" presStyleLbl="node3" presStyleIdx="3" presStyleCnt="5">
        <dgm:presLayoutVars>
          <dgm:chPref val="3"/>
        </dgm:presLayoutVars>
      </dgm:prSet>
      <dgm:spPr/>
    </dgm:pt>
    <dgm:pt modelId="{946A0020-F39B-42F8-A8B3-0C88BEAE938D}" type="pres">
      <dgm:prSet presAssocID="{EBF6A1E2-7276-4E0C-91DE-1C0702BF7EF0}" presName="level3hierChild" presStyleCnt="0"/>
      <dgm:spPr/>
    </dgm:pt>
    <dgm:pt modelId="{486E16D4-1CF0-48E9-959C-29F05D9CC656}" type="pres">
      <dgm:prSet presAssocID="{F0FB819B-2A4B-4207-91E5-96DFD2ABF6A2}" presName="conn2-1" presStyleLbl="parChTrans1D3" presStyleIdx="4" presStyleCnt="5"/>
      <dgm:spPr/>
    </dgm:pt>
    <dgm:pt modelId="{3207D5C6-223D-4BD8-9BD9-FA15A06C54D6}" type="pres">
      <dgm:prSet presAssocID="{F0FB819B-2A4B-4207-91E5-96DFD2ABF6A2}" presName="connTx" presStyleLbl="parChTrans1D3" presStyleIdx="4" presStyleCnt="5"/>
      <dgm:spPr/>
    </dgm:pt>
    <dgm:pt modelId="{CF62A5F3-9443-4DFF-A62D-25435DFD25D0}" type="pres">
      <dgm:prSet presAssocID="{452FEA2C-2B3F-4DC9-8D1C-27F253294BC6}" presName="root2" presStyleCnt="0"/>
      <dgm:spPr/>
    </dgm:pt>
    <dgm:pt modelId="{FA757366-EFD0-4D50-8DAB-F37906E8B8D1}" type="pres">
      <dgm:prSet presAssocID="{452FEA2C-2B3F-4DC9-8D1C-27F253294BC6}" presName="LevelTwoTextNode" presStyleLbl="node3" presStyleIdx="4" presStyleCnt="5" custScaleX="166610">
        <dgm:presLayoutVars>
          <dgm:chPref val="3"/>
        </dgm:presLayoutVars>
      </dgm:prSet>
      <dgm:spPr/>
    </dgm:pt>
    <dgm:pt modelId="{24F1BC31-A5B4-4033-81B6-D49626120839}" type="pres">
      <dgm:prSet presAssocID="{452FEA2C-2B3F-4DC9-8D1C-27F253294BC6}" presName="level3hierChild" presStyleCnt="0"/>
      <dgm:spPr/>
    </dgm:pt>
  </dgm:ptLst>
  <dgm:cxnLst>
    <dgm:cxn modelId="{FCF33F03-9813-4228-ACBD-0FDE94FC8B73}" type="presOf" srcId="{8E28455B-B43A-47A7-BEEC-9803ED2BDAC3}" destId="{BED30C42-4EF6-4930-BCAF-C6D75F1E4E8D}" srcOrd="1" destOrd="0" presId="urn:microsoft.com/office/officeart/2005/8/layout/hierarchy2"/>
    <dgm:cxn modelId="{AE825303-930C-435D-AC03-BF673A9695C2}" type="presOf" srcId="{059559DB-B80F-4518-A353-AA88634CA1B0}" destId="{0D6B0A1B-EB98-4A54-BFD9-A09216416532}" srcOrd="0" destOrd="0" presId="urn:microsoft.com/office/officeart/2005/8/layout/hierarchy2"/>
    <dgm:cxn modelId="{AFCB5605-B709-44BD-A883-77CD0C3DA8AB}" srcId="{059559DB-B80F-4518-A353-AA88634CA1B0}" destId="{1FF91AB7-C557-470D-8B4A-9229E346349C}" srcOrd="0" destOrd="0" parTransId="{F940DBA3-455D-49DA-881B-F7E317E57E93}" sibTransId="{0142B126-F0E5-44FD-93A7-2B0EA5169731}"/>
    <dgm:cxn modelId="{CF8C7E07-0FD8-4980-B8DE-D9CEB8625995}" srcId="{198AADAD-5A96-461C-AC2B-AFBF0EC70F76}" destId="{EBF6A1E2-7276-4E0C-91DE-1C0702BF7EF0}" srcOrd="1" destOrd="0" parTransId="{E4D31FA6-9626-400A-8E6B-A7B84CCE1299}" sibTransId="{B44278E1-0615-49D8-B5AA-51D18ED5B673}"/>
    <dgm:cxn modelId="{2D894910-236C-4C7D-AA2E-101EF3056917}" type="presOf" srcId="{1A93D874-91FE-4E01-94C0-BCB7D68724DB}" destId="{AAA43D58-4520-46F2-A680-52E3B89D40C0}" srcOrd="1" destOrd="0" presId="urn:microsoft.com/office/officeart/2005/8/layout/hierarchy2"/>
    <dgm:cxn modelId="{EFAD2D13-E8C0-4C0F-A170-51D9EDC22DD4}" type="presOf" srcId="{535B948A-692F-4C72-BC01-30169219FB30}" destId="{704CCA54-25CF-40A6-931F-1BCD9CF96ED0}" srcOrd="0" destOrd="0" presId="urn:microsoft.com/office/officeart/2005/8/layout/hierarchy2"/>
    <dgm:cxn modelId="{E31DAB17-56DC-4D97-9865-51AF7AB4F732}" srcId="{059559DB-B80F-4518-A353-AA88634CA1B0}" destId="{C4F66A37-7875-4AD8-81F5-EBD54DBE460C}" srcOrd="4" destOrd="0" parTransId="{B3E42991-0CAB-4FA8-B520-25050707167B}" sibTransId="{06768991-4C83-4574-A81E-8478039DF23E}"/>
    <dgm:cxn modelId="{646E7B1B-D9DB-461B-869C-D5EC45887937}" type="presOf" srcId="{1FF91AB7-C557-470D-8B4A-9229E346349C}" destId="{A277A60D-EE65-4B93-B4EC-42C59081645A}" srcOrd="0" destOrd="0" presId="urn:microsoft.com/office/officeart/2005/8/layout/hierarchy2"/>
    <dgm:cxn modelId="{BC25F61E-4514-439E-927F-2336601F29D9}" type="presOf" srcId="{C47E226A-1601-4ABE-B265-124F99BA9658}" destId="{0305BCA0-93DD-4C37-8B24-3BB4158BCCC1}" srcOrd="0" destOrd="0" presId="urn:microsoft.com/office/officeart/2005/8/layout/hierarchy2"/>
    <dgm:cxn modelId="{8DE17220-FECD-44C6-884C-6CE7F5167451}" srcId="{410DD4DC-037D-4147-9973-45DB19814513}" destId="{198AADAD-5A96-461C-AC2B-AFBF0EC70F76}" srcOrd="1" destOrd="0" parTransId="{1E43D5BB-2835-4E57-B34A-BB44FB82E112}" sibTransId="{162ADEFC-DF87-45CB-9A92-E74E633F3F49}"/>
    <dgm:cxn modelId="{2D467C21-FBB3-45E2-8D73-1ACD57CF6140}" type="presOf" srcId="{410DD4DC-037D-4147-9973-45DB19814513}" destId="{1CC52B1F-1BD8-4EBC-BCCC-194C37A78625}" srcOrd="0" destOrd="0" presId="urn:microsoft.com/office/officeart/2005/8/layout/hierarchy2"/>
    <dgm:cxn modelId="{B71A2922-16BA-4A65-BE85-C06D1C9420B6}" type="presOf" srcId="{D1BBF23E-CDFD-4E3C-BA7E-8826D3E71AAB}" destId="{B935AF75-36B8-42C4-8FA9-D1D6DB155A6D}" srcOrd="0" destOrd="0" presId="urn:microsoft.com/office/officeart/2005/8/layout/hierarchy2"/>
    <dgm:cxn modelId="{A343F72C-FE0F-4E6D-A15C-5380B9DF629F}" type="presOf" srcId="{F717E53A-5870-473E-8D10-929374BBB87A}" destId="{BA54CE71-4A95-40CF-BFFF-E0E8DAFA97CE}" srcOrd="1" destOrd="0" presId="urn:microsoft.com/office/officeart/2005/8/layout/hierarchy2"/>
    <dgm:cxn modelId="{651EE830-B9A2-4C44-901D-6F416C383C8E}" srcId="{410DD4DC-037D-4147-9973-45DB19814513}" destId="{94349911-227D-495A-8064-716D8D098C40}" srcOrd="0" destOrd="0" parTransId="{71E2D4BF-7D63-4724-9579-419DDEBB9406}" sibTransId="{F130973E-E6CA-4568-8C47-53BCE0B55123}"/>
    <dgm:cxn modelId="{30EB0D31-1073-4E73-A94B-0D7A19FCB604}" type="presOf" srcId="{82AD2D6D-7D4B-416D-961F-3D7151A4CB8E}" destId="{5C9557F7-745B-491D-ABE9-01ADED2B747B}" srcOrd="0" destOrd="0" presId="urn:microsoft.com/office/officeart/2005/8/layout/hierarchy2"/>
    <dgm:cxn modelId="{15547631-2BA5-47C4-9DCD-C5BC134C1E85}" type="presOf" srcId="{B3E42991-0CAB-4FA8-B520-25050707167B}" destId="{195E5E8C-BE80-4D43-9DDD-91870B9538F1}" srcOrd="1" destOrd="0" presId="urn:microsoft.com/office/officeart/2005/8/layout/hierarchy2"/>
    <dgm:cxn modelId="{78AEC434-8E5E-41A1-9958-B338EF7FDF52}" type="presOf" srcId="{C4F66A37-7875-4AD8-81F5-EBD54DBE460C}" destId="{4C3A92BE-7C67-481E-9819-1EEC3FA6FB05}" srcOrd="0" destOrd="0" presId="urn:microsoft.com/office/officeart/2005/8/layout/hierarchy2"/>
    <dgm:cxn modelId="{72BBD136-CA57-48A8-90F4-B9C890525890}" type="presOf" srcId="{BA7ED861-64BE-4441-920D-A3FDF7586B44}" destId="{83B10053-36CF-4FE8-9210-0E04935E5968}" srcOrd="0" destOrd="0" presId="urn:microsoft.com/office/officeart/2005/8/layout/hierarchy2"/>
    <dgm:cxn modelId="{3AC66C3E-B3BE-4685-8C69-1492636B86EE}" type="presOf" srcId="{E4D31FA6-9626-400A-8E6B-A7B84CCE1299}" destId="{D4BAE4BA-BBB2-43E4-ACC4-FD6A7924E5DF}" srcOrd="1" destOrd="0" presId="urn:microsoft.com/office/officeart/2005/8/layout/hierarchy2"/>
    <dgm:cxn modelId="{236AFA60-C3E1-49E4-A2BD-7DA59786D278}" type="presOf" srcId="{8E28455B-B43A-47A7-BEEC-9803ED2BDAC3}" destId="{EDB12675-40EA-49E8-9035-26273010644B}" srcOrd="0" destOrd="0" presId="urn:microsoft.com/office/officeart/2005/8/layout/hierarchy2"/>
    <dgm:cxn modelId="{4C3D9747-47CA-4F84-BBD9-5F68165294D0}" type="presOf" srcId="{71E2D4BF-7D63-4724-9579-419DDEBB9406}" destId="{2AB1A975-D2CD-41E0-B7EB-82A978EF6013}" srcOrd="1" destOrd="0" presId="urn:microsoft.com/office/officeart/2005/8/layout/hierarchy2"/>
    <dgm:cxn modelId="{DBF7F867-E4CC-480C-BF41-9FF07CE1385D}" srcId="{DB524E8F-384D-44C1-B878-8BB37C9C7379}" destId="{410DD4DC-037D-4147-9973-45DB19814513}" srcOrd="0" destOrd="0" parTransId="{3B17C296-FB6F-47E6-BF7B-003030B556BF}" sibTransId="{1F5D461E-6497-4C21-9779-66D7E9C73C4F}"/>
    <dgm:cxn modelId="{A9C72B48-AC55-42F6-B874-61B3B08847FE}" srcId="{94349911-227D-495A-8064-716D8D098C40}" destId="{059559DB-B80F-4518-A353-AA88634CA1B0}" srcOrd="0" destOrd="0" parTransId="{539D7AC7-AD3C-41D2-907D-4990A2550F88}" sibTransId="{40428624-68F9-4A25-AFE6-CAD16CBAD3A4}"/>
    <dgm:cxn modelId="{4B939968-8336-4313-92D7-3E0CA4D9A931}" type="presOf" srcId="{73BD173C-90E9-4030-ACCA-C5B9A3E017C1}" destId="{1498F55A-8494-49F3-8771-07735C671166}" srcOrd="0" destOrd="0" presId="urn:microsoft.com/office/officeart/2005/8/layout/hierarchy2"/>
    <dgm:cxn modelId="{1A809069-9F51-4395-ABA3-92DFA4BF7363}" type="presOf" srcId="{198AADAD-5A96-461C-AC2B-AFBF0EC70F76}" destId="{73CDC196-8EA1-4E51-8DF2-23FE1C69DA4B}" srcOrd="0" destOrd="0" presId="urn:microsoft.com/office/officeart/2005/8/layout/hierarchy2"/>
    <dgm:cxn modelId="{1E21CB6C-9DC9-4C47-A1BB-32FE7ADD2F63}" type="presOf" srcId="{DB524E8F-384D-44C1-B878-8BB37C9C7379}" destId="{9F37E75F-AC45-4B2F-960F-A22DC9C56CE4}" srcOrd="0" destOrd="0" presId="urn:microsoft.com/office/officeart/2005/8/layout/hierarchy2"/>
    <dgm:cxn modelId="{91CA654F-1DAB-448B-97C2-0211A80B6718}" srcId="{198AADAD-5A96-461C-AC2B-AFBF0EC70F76}" destId="{53F54C84-B908-4D1A-BDBD-1F546A84F621}" srcOrd="0" destOrd="0" parTransId="{82AD2D6D-7D4B-416D-961F-3D7151A4CB8E}" sibTransId="{C671EE2C-67AC-4B8C-B666-EEE4E3CE3881}"/>
    <dgm:cxn modelId="{007AB14F-55E1-47C1-8C5B-9EE53D7CCCF4}" type="presOf" srcId="{452FEA2C-2B3F-4DC9-8D1C-27F253294BC6}" destId="{FA757366-EFD0-4D50-8DAB-F37906E8B8D1}" srcOrd="0" destOrd="0" presId="urn:microsoft.com/office/officeart/2005/8/layout/hierarchy2"/>
    <dgm:cxn modelId="{65F93572-636B-46C6-9C2D-8130B69E52DF}" type="presOf" srcId="{53F54C84-B908-4D1A-BDBD-1F546A84F621}" destId="{DFD6F0E4-DE06-4134-B616-AFBE8BF3D276}" srcOrd="0" destOrd="0" presId="urn:microsoft.com/office/officeart/2005/8/layout/hierarchy2"/>
    <dgm:cxn modelId="{56F63854-AC46-4BE9-8F85-3A50FD5F36BD}" type="presOf" srcId="{E4D31FA6-9626-400A-8E6B-A7B84CCE1299}" destId="{7AF7B24E-1EEE-474D-B01B-260E156E2395}" srcOrd="0" destOrd="0" presId="urn:microsoft.com/office/officeart/2005/8/layout/hierarchy2"/>
    <dgm:cxn modelId="{F7CCCE54-03BB-4A0A-AC61-656D20FECF4C}" srcId="{059559DB-B80F-4518-A353-AA88634CA1B0}" destId="{3ED27D44-5AF3-452C-99E5-1D0B19160035}" srcOrd="3" destOrd="0" parTransId="{F717E53A-5870-473E-8D10-929374BBB87A}" sibTransId="{7D5E9117-A5E2-46B3-80CC-1BC06255EED0}"/>
    <dgm:cxn modelId="{71C2B959-5A4B-4A2D-B377-F5E290C16CEC}" srcId="{1E927771-A408-4DBA-95FB-EDF137E3BD47}" destId="{535B948A-692F-4C72-BC01-30169219FB30}" srcOrd="0" destOrd="0" parTransId="{73BD173C-90E9-4030-ACCA-C5B9A3E017C1}" sibTransId="{51D0BB1B-7398-4418-BD4A-960CA870FF51}"/>
    <dgm:cxn modelId="{047E597D-30A9-4C74-B968-BB9E3D134A05}" srcId="{059559DB-B80F-4518-A353-AA88634CA1B0}" destId="{BA7ED861-64BE-4441-920D-A3FDF7586B44}" srcOrd="1" destOrd="0" parTransId="{1A93D874-91FE-4E01-94C0-BCB7D68724DB}" sibTransId="{4D31FE32-5D97-43AB-BA0F-E6DD0FDB486E}"/>
    <dgm:cxn modelId="{9F93A586-0D9F-4294-9DF8-E724E309CFF4}" srcId="{059559DB-B80F-4518-A353-AA88634CA1B0}" destId="{C47E226A-1601-4ABE-B265-124F99BA9658}" srcOrd="2" destOrd="0" parTransId="{D1BBF23E-CDFD-4E3C-BA7E-8826D3E71AAB}" sibTransId="{A7A939E0-549F-4A8B-849D-B620E246715A}"/>
    <dgm:cxn modelId="{E8C5089A-4F88-4ED2-8321-0588BBE08B14}" type="presOf" srcId="{1E43D5BB-2835-4E57-B34A-BB44FB82E112}" destId="{F5E9DF0B-AF72-4C8C-900D-9DD4C85D191D}" srcOrd="1" destOrd="0" presId="urn:microsoft.com/office/officeart/2005/8/layout/hierarchy2"/>
    <dgm:cxn modelId="{15682C9E-995F-412F-81B6-33859E12508E}" type="presOf" srcId="{F940DBA3-455D-49DA-881B-F7E317E57E93}" destId="{F108B6C3-AA97-4BD8-9F83-F91B567A5EE4}" srcOrd="1" destOrd="0" presId="urn:microsoft.com/office/officeart/2005/8/layout/hierarchy2"/>
    <dgm:cxn modelId="{88FA76A6-3DC2-4B2F-A354-3E9633445F59}" type="presOf" srcId="{1E927771-A408-4DBA-95FB-EDF137E3BD47}" destId="{7C77689A-5BFC-4C2F-9CC0-DA6A9F49AB74}" srcOrd="0" destOrd="0" presId="urn:microsoft.com/office/officeart/2005/8/layout/hierarchy2"/>
    <dgm:cxn modelId="{390DEEB3-86B4-4FB9-9AC7-60E815238F55}" type="presOf" srcId="{1A93D874-91FE-4E01-94C0-BCB7D68724DB}" destId="{6A3CADCC-10B9-4774-9860-FB4A2924489E}" srcOrd="0" destOrd="0" presId="urn:microsoft.com/office/officeart/2005/8/layout/hierarchy2"/>
    <dgm:cxn modelId="{7B516BB4-4B52-46E8-9E53-66801AFB6C46}" type="presOf" srcId="{F0FB819B-2A4B-4207-91E5-96DFD2ABF6A2}" destId="{486E16D4-1CF0-48E9-959C-29F05D9CC656}" srcOrd="0" destOrd="0" presId="urn:microsoft.com/office/officeart/2005/8/layout/hierarchy2"/>
    <dgm:cxn modelId="{C59468B8-D522-461F-B430-847A6F0BD3B9}" type="presOf" srcId="{73BD173C-90E9-4030-ACCA-C5B9A3E017C1}" destId="{875BC41D-7664-445A-AACD-C2551092B04D}" srcOrd="1" destOrd="0" presId="urn:microsoft.com/office/officeart/2005/8/layout/hierarchy2"/>
    <dgm:cxn modelId="{CDADC8BB-7441-452F-9014-DA3A99682B4F}" type="presOf" srcId="{F940DBA3-455D-49DA-881B-F7E317E57E93}" destId="{00BC3DD3-E1DF-4C98-8181-DE23446C2EA9}" srcOrd="0" destOrd="0" presId="urn:microsoft.com/office/officeart/2005/8/layout/hierarchy2"/>
    <dgm:cxn modelId="{A0C4BFC5-126F-4F68-A811-8765243585CF}" type="presOf" srcId="{EBF6A1E2-7276-4E0C-91DE-1C0702BF7EF0}" destId="{3FE92030-1176-4B5D-9415-D38F83E3DB11}" srcOrd="0" destOrd="0" presId="urn:microsoft.com/office/officeart/2005/8/layout/hierarchy2"/>
    <dgm:cxn modelId="{3A3E3ECF-A227-43E9-AA14-6755BFAA480F}" srcId="{198AADAD-5A96-461C-AC2B-AFBF0EC70F76}" destId="{452FEA2C-2B3F-4DC9-8D1C-27F253294BC6}" srcOrd="2" destOrd="0" parTransId="{F0FB819B-2A4B-4207-91E5-96DFD2ABF6A2}" sibTransId="{63E55FA9-EEF7-4A11-9697-DD7A184A1649}"/>
    <dgm:cxn modelId="{4D1598DE-BBD4-4BA6-B2EE-92EED6ED3E3F}" type="presOf" srcId="{82AD2D6D-7D4B-416D-961F-3D7151A4CB8E}" destId="{94027D60-16BC-43C3-9768-C57491BD7E5C}" srcOrd="1" destOrd="0" presId="urn:microsoft.com/office/officeart/2005/8/layout/hierarchy2"/>
    <dgm:cxn modelId="{E3D71EE8-3855-4BD5-99C6-65E19659A97B}" srcId="{94349911-227D-495A-8064-716D8D098C40}" destId="{1E927771-A408-4DBA-95FB-EDF137E3BD47}" srcOrd="1" destOrd="0" parTransId="{8E28455B-B43A-47A7-BEEC-9803ED2BDAC3}" sibTransId="{F40FB23C-BE81-4A3C-B0AF-8161D82D9789}"/>
    <dgm:cxn modelId="{E73A6EEE-0F0C-4681-9247-CE2B61EEDE09}" type="presOf" srcId="{539D7AC7-AD3C-41D2-907D-4990A2550F88}" destId="{0C86BA72-776A-4608-931F-E17AAC38E2E1}" srcOrd="1" destOrd="0" presId="urn:microsoft.com/office/officeart/2005/8/layout/hierarchy2"/>
    <dgm:cxn modelId="{3BB4F5EF-B85C-4D3E-A1B6-7056FFF15BDA}" type="presOf" srcId="{71E2D4BF-7D63-4724-9579-419DDEBB9406}" destId="{CCC444E7-B46A-4F83-AF3A-A2ABC64CE0B4}" srcOrd="0" destOrd="0" presId="urn:microsoft.com/office/officeart/2005/8/layout/hierarchy2"/>
    <dgm:cxn modelId="{6D5B62F3-EA31-499E-852C-EF1A8D700D2F}" type="presOf" srcId="{3ED27D44-5AF3-452C-99E5-1D0B19160035}" destId="{A44972C5-2386-47C1-8A96-94AB987F316A}" srcOrd="0" destOrd="0" presId="urn:microsoft.com/office/officeart/2005/8/layout/hierarchy2"/>
    <dgm:cxn modelId="{423910F4-EA97-4610-BBE1-B0C24B732530}" type="presOf" srcId="{1E43D5BB-2835-4E57-B34A-BB44FB82E112}" destId="{54A355FF-5106-4B2E-A1C6-056BF18D755A}" srcOrd="0" destOrd="0" presId="urn:microsoft.com/office/officeart/2005/8/layout/hierarchy2"/>
    <dgm:cxn modelId="{4F81FAF5-C8FC-4953-9CB1-0AB4BF132A87}" type="presOf" srcId="{539D7AC7-AD3C-41D2-907D-4990A2550F88}" destId="{68E8FBBE-B8FC-4999-8941-CA7A183FB600}" srcOrd="0" destOrd="0" presId="urn:microsoft.com/office/officeart/2005/8/layout/hierarchy2"/>
    <dgm:cxn modelId="{653AD1F6-C5BA-42E2-BC36-4F968A0FC035}" type="presOf" srcId="{F0FB819B-2A4B-4207-91E5-96DFD2ABF6A2}" destId="{3207D5C6-223D-4BD8-9BD9-FA15A06C54D6}" srcOrd="1" destOrd="0" presId="urn:microsoft.com/office/officeart/2005/8/layout/hierarchy2"/>
    <dgm:cxn modelId="{B5A8ADF7-8E96-4688-976A-F1C0BA529208}" type="presOf" srcId="{D1BBF23E-CDFD-4E3C-BA7E-8826D3E71AAB}" destId="{43FB4CF1-ABA6-4F2F-A485-0EA3053BD642}" srcOrd="1" destOrd="0" presId="urn:microsoft.com/office/officeart/2005/8/layout/hierarchy2"/>
    <dgm:cxn modelId="{735770FB-B434-4752-BE19-3B13EBC0A802}" type="presOf" srcId="{F717E53A-5870-473E-8D10-929374BBB87A}" destId="{E610AD87-4C8E-47D8-B36A-2BA0517D1B26}" srcOrd="0" destOrd="0" presId="urn:microsoft.com/office/officeart/2005/8/layout/hierarchy2"/>
    <dgm:cxn modelId="{F09AB7FD-AC8D-4C1B-ADB8-D7DF14A5A159}" type="presOf" srcId="{94349911-227D-495A-8064-716D8D098C40}" destId="{A9E3B13F-4DFD-4014-B123-286816DA72FA}" srcOrd="0" destOrd="0" presId="urn:microsoft.com/office/officeart/2005/8/layout/hierarchy2"/>
    <dgm:cxn modelId="{D2B867FE-3AB5-45F1-A113-BF7C42D32BBF}" type="presOf" srcId="{B3E42991-0CAB-4FA8-B520-25050707167B}" destId="{723652CB-06F8-46A3-A587-B147D75F007A}" srcOrd="0" destOrd="0" presId="urn:microsoft.com/office/officeart/2005/8/layout/hierarchy2"/>
    <dgm:cxn modelId="{E52B2B20-B9B4-424F-B1FC-62F9FBE92340}" type="presParOf" srcId="{9F37E75F-AC45-4B2F-960F-A22DC9C56CE4}" destId="{17143C91-A2BF-4235-A67C-128547C6ACB5}" srcOrd="0" destOrd="0" presId="urn:microsoft.com/office/officeart/2005/8/layout/hierarchy2"/>
    <dgm:cxn modelId="{F6950BEE-0C2C-4BF0-82F9-8BDBA460BCC6}" type="presParOf" srcId="{17143C91-A2BF-4235-A67C-128547C6ACB5}" destId="{1CC52B1F-1BD8-4EBC-BCCC-194C37A78625}" srcOrd="0" destOrd="0" presId="urn:microsoft.com/office/officeart/2005/8/layout/hierarchy2"/>
    <dgm:cxn modelId="{D7A1E8B8-D3DC-41B7-B3F2-1C8CD46E2685}" type="presParOf" srcId="{17143C91-A2BF-4235-A67C-128547C6ACB5}" destId="{A1914E06-C119-447D-99C9-235FB9451F7D}" srcOrd="1" destOrd="0" presId="urn:microsoft.com/office/officeart/2005/8/layout/hierarchy2"/>
    <dgm:cxn modelId="{AF148CCD-F434-413D-9751-376C3587BB63}" type="presParOf" srcId="{A1914E06-C119-447D-99C9-235FB9451F7D}" destId="{CCC444E7-B46A-4F83-AF3A-A2ABC64CE0B4}" srcOrd="0" destOrd="0" presId="urn:microsoft.com/office/officeart/2005/8/layout/hierarchy2"/>
    <dgm:cxn modelId="{E4B066F5-8099-451F-97B9-BE0482CA6A3D}" type="presParOf" srcId="{CCC444E7-B46A-4F83-AF3A-A2ABC64CE0B4}" destId="{2AB1A975-D2CD-41E0-B7EB-82A978EF6013}" srcOrd="0" destOrd="0" presId="urn:microsoft.com/office/officeart/2005/8/layout/hierarchy2"/>
    <dgm:cxn modelId="{680CEF9C-3CFA-4B57-A051-5433F6943817}" type="presParOf" srcId="{A1914E06-C119-447D-99C9-235FB9451F7D}" destId="{E47A68F8-0BBE-4278-9D45-7CEB52E0D48D}" srcOrd="1" destOrd="0" presId="urn:microsoft.com/office/officeart/2005/8/layout/hierarchy2"/>
    <dgm:cxn modelId="{20143339-6670-4EF2-A35D-5D5F53AFE564}" type="presParOf" srcId="{E47A68F8-0BBE-4278-9D45-7CEB52E0D48D}" destId="{A9E3B13F-4DFD-4014-B123-286816DA72FA}" srcOrd="0" destOrd="0" presId="urn:microsoft.com/office/officeart/2005/8/layout/hierarchy2"/>
    <dgm:cxn modelId="{73833F8D-238F-4421-B3C9-77C35A03CCDC}" type="presParOf" srcId="{E47A68F8-0BBE-4278-9D45-7CEB52E0D48D}" destId="{0AB98F37-D0BC-4112-9570-2EFDC4229A77}" srcOrd="1" destOrd="0" presId="urn:microsoft.com/office/officeart/2005/8/layout/hierarchy2"/>
    <dgm:cxn modelId="{2F580D06-7432-4755-AAF5-3C29183585B0}" type="presParOf" srcId="{0AB98F37-D0BC-4112-9570-2EFDC4229A77}" destId="{68E8FBBE-B8FC-4999-8941-CA7A183FB600}" srcOrd="0" destOrd="0" presId="urn:microsoft.com/office/officeart/2005/8/layout/hierarchy2"/>
    <dgm:cxn modelId="{D5888ABE-8E42-4380-8877-B7776CF854D7}" type="presParOf" srcId="{68E8FBBE-B8FC-4999-8941-CA7A183FB600}" destId="{0C86BA72-776A-4608-931F-E17AAC38E2E1}" srcOrd="0" destOrd="0" presId="urn:microsoft.com/office/officeart/2005/8/layout/hierarchy2"/>
    <dgm:cxn modelId="{40F62E7E-9BED-4439-B64E-8AC41BF99FAE}" type="presParOf" srcId="{0AB98F37-D0BC-4112-9570-2EFDC4229A77}" destId="{FD4F7586-E658-448F-B533-AF12FC0A728A}" srcOrd="1" destOrd="0" presId="urn:microsoft.com/office/officeart/2005/8/layout/hierarchy2"/>
    <dgm:cxn modelId="{E4EFC8A6-1E38-40BB-9B4B-8BE9AA6F7319}" type="presParOf" srcId="{FD4F7586-E658-448F-B533-AF12FC0A728A}" destId="{0D6B0A1B-EB98-4A54-BFD9-A09216416532}" srcOrd="0" destOrd="0" presId="urn:microsoft.com/office/officeart/2005/8/layout/hierarchy2"/>
    <dgm:cxn modelId="{A838FBAE-77FA-4C4B-8153-DD07567D3558}" type="presParOf" srcId="{FD4F7586-E658-448F-B533-AF12FC0A728A}" destId="{772B342B-BA41-4AA3-A727-FBFAABDF7E6B}" srcOrd="1" destOrd="0" presId="urn:microsoft.com/office/officeart/2005/8/layout/hierarchy2"/>
    <dgm:cxn modelId="{1AD6D593-A28A-4C8A-BF75-A6EB11A8B00B}" type="presParOf" srcId="{772B342B-BA41-4AA3-A727-FBFAABDF7E6B}" destId="{00BC3DD3-E1DF-4C98-8181-DE23446C2EA9}" srcOrd="0" destOrd="0" presId="urn:microsoft.com/office/officeart/2005/8/layout/hierarchy2"/>
    <dgm:cxn modelId="{41AEAB2E-250F-4579-8AE7-8452D8159A2E}" type="presParOf" srcId="{00BC3DD3-E1DF-4C98-8181-DE23446C2EA9}" destId="{F108B6C3-AA97-4BD8-9F83-F91B567A5EE4}" srcOrd="0" destOrd="0" presId="urn:microsoft.com/office/officeart/2005/8/layout/hierarchy2"/>
    <dgm:cxn modelId="{DDAFD27A-6E48-4CE4-BFD4-B776200E1245}" type="presParOf" srcId="{772B342B-BA41-4AA3-A727-FBFAABDF7E6B}" destId="{E34BE16C-E264-474C-9D93-A17D1D0EC8C7}" srcOrd="1" destOrd="0" presId="urn:microsoft.com/office/officeart/2005/8/layout/hierarchy2"/>
    <dgm:cxn modelId="{DA6C5F33-D59E-414D-AECE-71B766C6238D}" type="presParOf" srcId="{E34BE16C-E264-474C-9D93-A17D1D0EC8C7}" destId="{A277A60D-EE65-4B93-B4EC-42C59081645A}" srcOrd="0" destOrd="0" presId="urn:microsoft.com/office/officeart/2005/8/layout/hierarchy2"/>
    <dgm:cxn modelId="{B9DCC587-E82A-45A0-B574-D3792F47F079}" type="presParOf" srcId="{E34BE16C-E264-474C-9D93-A17D1D0EC8C7}" destId="{5C2ED8C7-BC5C-4CBE-9B90-C705CE7F7875}" srcOrd="1" destOrd="0" presId="urn:microsoft.com/office/officeart/2005/8/layout/hierarchy2"/>
    <dgm:cxn modelId="{E622BDC5-F46F-4916-ADB1-DBB5D8B4D728}" type="presParOf" srcId="{772B342B-BA41-4AA3-A727-FBFAABDF7E6B}" destId="{6A3CADCC-10B9-4774-9860-FB4A2924489E}" srcOrd="2" destOrd="0" presId="urn:microsoft.com/office/officeart/2005/8/layout/hierarchy2"/>
    <dgm:cxn modelId="{3D5172CC-CCBF-48A6-A87E-C55BCEAAC034}" type="presParOf" srcId="{6A3CADCC-10B9-4774-9860-FB4A2924489E}" destId="{AAA43D58-4520-46F2-A680-52E3B89D40C0}" srcOrd="0" destOrd="0" presId="urn:microsoft.com/office/officeart/2005/8/layout/hierarchy2"/>
    <dgm:cxn modelId="{598CD037-558F-44EC-B248-4DBE484AF03C}" type="presParOf" srcId="{772B342B-BA41-4AA3-A727-FBFAABDF7E6B}" destId="{5E91C073-CFD3-48CC-8C11-474B0FD1DEE6}" srcOrd="3" destOrd="0" presId="urn:microsoft.com/office/officeart/2005/8/layout/hierarchy2"/>
    <dgm:cxn modelId="{C994848C-751C-46F6-A2D4-28AD62172319}" type="presParOf" srcId="{5E91C073-CFD3-48CC-8C11-474B0FD1DEE6}" destId="{83B10053-36CF-4FE8-9210-0E04935E5968}" srcOrd="0" destOrd="0" presId="urn:microsoft.com/office/officeart/2005/8/layout/hierarchy2"/>
    <dgm:cxn modelId="{568CD1AD-57C4-499D-A77A-B90437C6AFCF}" type="presParOf" srcId="{5E91C073-CFD3-48CC-8C11-474B0FD1DEE6}" destId="{A0624389-D9CC-46C1-85FC-ABF4B4357586}" srcOrd="1" destOrd="0" presId="urn:microsoft.com/office/officeart/2005/8/layout/hierarchy2"/>
    <dgm:cxn modelId="{447ACF4E-66D6-4CFB-965E-60DDEA916140}" type="presParOf" srcId="{772B342B-BA41-4AA3-A727-FBFAABDF7E6B}" destId="{B935AF75-36B8-42C4-8FA9-D1D6DB155A6D}" srcOrd="4" destOrd="0" presId="urn:microsoft.com/office/officeart/2005/8/layout/hierarchy2"/>
    <dgm:cxn modelId="{C016EC89-6577-422C-A5FF-F05A072CA98D}" type="presParOf" srcId="{B935AF75-36B8-42C4-8FA9-D1D6DB155A6D}" destId="{43FB4CF1-ABA6-4F2F-A485-0EA3053BD642}" srcOrd="0" destOrd="0" presId="urn:microsoft.com/office/officeart/2005/8/layout/hierarchy2"/>
    <dgm:cxn modelId="{356F2566-CB59-4E0E-AB3C-3C719D1AB09D}" type="presParOf" srcId="{772B342B-BA41-4AA3-A727-FBFAABDF7E6B}" destId="{1C31E6BA-FDC8-47B9-80DA-19E954944726}" srcOrd="5" destOrd="0" presId="urn:microsoft.com/office/officeart/2005/8/layout/hierarchy2"/>
    <dgm:cxn modelId="{5A9D50E4-F28B-424E-A8B5-4E091B060FAE}" type="presParOf" srcId="{1C31E6BA-FDC8-47B9-80DA-19E954944726}" destId="{0305BCA0-93DD-4C37-8B24-3BB4158BCCC1}" srcOrd="0" destOrd="0" presId="urn:microsoft.com/office/officeart/2005/8/layout/hierarchy2"/>
    <dgm:cxn modelId="{D2A73097-765B-4D3D-B3C6-005B032ED72E}" type="presParOf" srcId="{1C31E6BA-FDC8-47B9-80DA-19E954944726}" destId="{1ECF3EE8-C377-41DC-B145-01DB6DF0E915}" srcOrd="1" destOrd="0" presId="urn:microsoft.com/office/officeart/2005/8/layout/hierarchy2"/>
    <dgm:cxn modelId="{1D7855A2-054C-4FE8-BD6E-8A38CE107398}" type="presParOf" srcId="{772B342B-BA41-4AA3-A727-FBFAABDF7E6B}" destId="{E610AD87-4C8E-47D8-B36A-2BA0517D1B26}" srcOrd="6" destOrd="0" presId="urn:microsoft.com/office/officeart/2005/8/layout/hierarchy2"/>
    <dgm:cxn modelId="{2566D675-AA0F-4196-A2C2-297327CE5EDC}" type="presParOf" srcId="{E610AD87-4C8E-47D8-B36A-2BA0517D1B26}" destId="{BA54CE71-4A95-40CF-BFFF-E0E8DAFA97CE}" srcOrd="0" destOrd="0" presId="urn:microsoft.com/office/officeart/2005/8/layout/hierarchy2"/>
    <dgm:cxn modelId="{EBFED939-4602-4A15-BD7B-912B0FE1BCE3}" type="presParOf" srcId="{772B342B-BA41-4AA3-A727-FBFAABDF7E6B}" destId="{BB4577AF-8C78-4390-BF33-B51D947726C0}" srcOrd="7" destOrd="0" presId="urn:microsoft.com/office/officeart/2005/8/layout/hierarchy2"/>
    <dgm:cxn modelId="{0A25A87B-FA61-4B58-824E-431B69384171}" type="presParOf" srcId="{BB4577AF-8C78-4390-BF33-B51D947726C0}" destId="{A44972C5-2386-47C1-8A96-94AB987F316A}" srcOrd="0" destOrd="0" presId="urn:microsoft.com/office/officeart/2005/8/layout/hierarchy2"/>
    <dgm:cxn modelId="{EDEF2B79-E962-4650-9506-711FEA32B787}" type="presParOf" srcId="{BB4577AF-8C78-4390-BF33-B51D947726C0}" destId="{77E4AD7B-FEB7-4D43-A1F5-C263C47D6681}" srcOrd="1" destOrd="0" presId="urn:microsoft.com/office/officeart/2005/8/layout/hierarchy2"/>
    <dgm:cxn modelId="{E99267E9-E96C-4B4A-BE37-BA4FCAAB730D}" type="presParOf" srcId="{772B342B-BA41-4AA3-A727-FBFAABDF7E6B}" destId="{723652CB-06F8-46A3-A587-B147D75F007A}" srcOrd="8" destOrd="0" presId="urn:microsoft.com/office/officeart/2005/8/layout/hierarchy2"/>
    <dgm:cxn modelId="{B52400D1-068C-4F2F-80E3-EF059DAB639E}" type="presParOf" srcId="{723652CB-06F8-46A3-A587-B147D75F007A}" destId="{195E5E8C-BE80-4D43-9DDD-91870B9538F1}" srcOrd="0" destOrd="0" presId="urn:microsoft.com/office/officeart/2005/8/layout/hierarchy2"/>
    <dgm:cxn modelId="{73763B16-AD39-4CF3-B80B-D3DBBE07F487}" type="presParOf" srcId="{772B342B-BA41-4AA3-A727-FBFAABDF7E6B}" destId="{9CCA79FF-7AEB-46FE-82B4-30BB23BDC1EF}" srcOrd="9" destOrd="0" presId="urn:microsoft.com/office/officeart/2005/8/layout/hierarchy2"/>
    <dgm:cxn modelId="{762E0E06-22CE-473F-A60C-770136820A0C}" type="presParOf" srcId="{9CCA79FF-7AEB-46FE-82B4-30BB23BDC1EF}" destId="{4C3A92BE-7C67-481E-9819-1EEC3FA6FB05}" srcOrd="0" destOrd="0" presId="urn:microsoft.com/office/officeart/2005/8/layout/hierarchy2"/>
    <dgm:cxn modelId="{17873E0B-3A4B-408E-8885-4EA24A0F6153}" type="presParOf" srcId="{9CCA79FF-7AEB-46FE-82B4-30BB23BDC1EF}" destId="{0F050B24-D893-42C8-B9B6-EF17F1F2DB7A}" srcOrd="1" destOrd="0" presId="urn:microsoft.com/office/officeart/2005/8/layout/hierarchy2"/>
    <dgm:cxn modelId="{CB9D1D79-458B-45BF-875F-D8FEFE8CE0DC}" type="presParOf" srcId="{0AB98F37-D0BC-4112-9570-2EFDC4229A77}" destId="{EDB12675-40EA-49E8-9035-26273010644B}" srcOrd="2" destOrd="0" presId="urn:microsoft.com/office/officeart/2005/8/layout/hierarchy2"/>
    <dgm:cxn modelId="{76044774-78C8-4498-9BA5-4548571B88B4}" type="presParOf" srcId="{EDB12675-40EA-49E8-9035-26273010644B}" destId="{BED30C42-4EF6-4930-BCAF-C6D75F1E4E8D}" srcOrd="0" destOrd="0" presId="urn:microsoft.com/office/officeart/2005/8/layout/hierarchy2"/>
    <dgm:cxn modelId="{115AC1C7-64A2-4478-AAE0-547C0A6E6AA4}" type="presParOf" srcId="{0AB98F37-D0BC-4112-9570-2EFDC4229A77}" destId="{2AE3B8A1-20EB-40E8-BF42-F1BC4A4DCF71}" srcOrd="3" destOrd="0" presId="urn:microsoft.com/office/officeart/2005/8/layout/hierarchy2"/>
    <dgm:cxn modelId="{7F529EF8-4245-4B5F-9CB1-C270AA1D2C0E}" type="presParOf" srcId="{2AE3B8A1-20EB-40E8-BF42-F1BC4A4DCF71}" destId="{7C77689A-5BFC-4C2F-9CC0-DA6A9F49AB74}" srcOrd="0" destOrd="0" presId="urn:microsoft.com/office/officeart/2005/8/layout/hierarchy2"/>
    <dgm:cxn modelId="{06B718CE-4B26-491B-93A7-4BE195DFF540}" type="presParOf" srcId="{2AE3B8A1-20EB-40E8-BF42-F1BC4A4DCF71}" destId="{F6BCEDF6-6AB6-46F9-A907-04F163A3249E}" srcOrd="1" destOrd="0" presId="urn:microsoft.com/office/officeart/2005/8/layout/hierarchy2"/>
    <dgm:cxn modelId="{1A1BBDE4-A74E-4C28-9332-DBE878EF0D35}" type="presParOf" srcId="{F6BCEDF6-6AB6-46F9-A907-04F163A3249E}" destId="{1498F55A-8494-49F3-8771-07735C671166}" srcOrd="0" destOrd="0" presId="urn:microsoft.com/office/officeart/2005/8/layout/hierarchy2"/>
    <dgm:cxn modelId="{9F842CD1-4658-4E5E-A91A-1F09BD97EFCE}" type="presParOf" srcId="{1498F55A-8494-49F3-8771-07735C671166}" destId="{875BC41D-7664-445A-AACD-C2551092B04D}" srcOrd="0" destOrd="0" presId="urn:microsoft.com/office/officeart/2005/8/layout/hierarchy2"/>
    <dgm:cxn modelId="{98A5BFB2-A22B-4736-ADFC-F658D694136E}" type="presParOf" srcId="{F6BCEDF6-6AB6-46F9-A907-04F163A3249E}" destId="{DA7E30E2-5D19-4011-953A-3837CF447B0D}" srcOrd="1" destOrd="0" presId="urn:microsoft.com/office/officeart/2005/8/layout/hierarchy2"/>
    <dgm:cxn modelId="{031E44CF-1E33-451A-A174-F965207598EC}" type="presParOf" srcId="{DA7E30E2-5D19-4011-953A-3837CF447B0D}" destId="{704CCA54-25CF-40A6-931F-1BCD9CF96ED0}" srcOrd="0" destOrd="0" presId="urn:microsoft.com/office/officeart/2005/8/layout/hierarchy2"/>
    <dgm:cxn modelId="{4919FB85-C21D-45CC-A11D-FB67F734694C}" type="presParOf" srcId="{DA7E30E2-5D19-4011-953A-3837CF447B0D}" destId="{90E2AA7E-DDA7-4961-839D-97D81E0DF8E0}" srcOrd="1" destOrd="0" presId="urn:microsoft.com/office/officeart/2005/8/layout/hierarchy2"/>
    <dgm:cxn modelId="{D29F481D-F24F-4B1B-85B8-873CFC018499}" type="presParOf" srcId="{A1914E06-C119-447D-99C9-235FB9451F7D}" destId="{54A355FF-5106-4B2E-A1C6-056BF18D755A}" srcOrd="2" destOrd="0" presId="urn:microsoft.com/office/officeart/2005/8/layout/hierarchy2"/>
    <dgm:cxn modelId="{1315F960-9048-4F84-B3D6-EA9677F871D8}" type="presParOf" srcId="{54A355FF-5106-4B2E-A1C6-056BF18D755A}" destId="{F5E9DF0B-AF72-4C8C-900D-9DD4C85D191D}" srcOrd="0" destOrd="0" presId="urn:microsoft.com/office/officeart/2005/8/layout/hierarchy2"/>
    <dgm:cxn modelId="{3FF4C470-047A-42FC-8FDC-CE2F77D34F09}" type="presParOf" srcId="{A1914E06-C119-447D-99C9-235FB9451F7D}" destId="{F7652528-37F2-4AAD-8B77-78747A62D835}" srcOrd="3" destOrd="0" presId="urn:microsoft.com/office/officeart/2005/8/layout/hierarchy2"/>
    <dgm:cxn modelId="{B0CD641E-65A6-4B48-BEEA-895F616921DA}" type="presParOf" srcId="{F7652528-37F2-4AAD-8B77-78747A62D835}" destId="{73CDC196-8EA1-4E51-8DF2-23FE1C69DA4B}" srcOrd="0" destOrd="0" presId="urn:microsoft.com/office/officeart/2005/8/layout/hierarchy2"/>
    <dgm:cxn modelId="{626057B2-61F7-4236-AF3A-BA7606904ED9}" type="presParOf" srcId="{F7652528-37F2-4AAD-8B77-78747A62D835}" destId="{D45318BB-A8A6-40BA-9AB6-51CC0C6A769C}" srcOrd="1" destOrd="0" presId="urn:microsoft.com/office/officeart/2005/8/layout/hierarchy2"/>
    <dgm:cxn modelId="{818B1EBB-5A23-4D3E-9139-8413ADE19AFB}" type="presParOf" srcId="{D45318BB-A8A6-40BA-9AB6-51CC0C6A769C}" destId="{5C9557F7-745B-491D-ABE9-01ADED2B747B}" srcOrd="0" destOrd="0" presId="urn:microsoft.com/office/officeart/2005/8/layout/hierarchy2"/>
    <dgm:cxn modelId="{E3D36115-CD6D-4397-9996-00DFB8DEDFCF}" type="presParOf" srcId="{5C9557F7-745B-491D-ABE9-01ADED2B747B}" destId="{94027D60-16BC-43C3-9768-C57491BD7E5C}" srcOrd="0" destOrd="0" presId="urn:microsoft.com/office/officeart/2005/8/layout/hierarchy2"/>
    <dgm:cxn modelId="{CAF0D84B-2544-4EC4-9DAF-7EC421762D2C}" type="presParOf" srcId="{D45318BB-A8A6-40BA-9AB6-51CC0C6A769C}" destId="{80E6CCF4-374C-4729-9FC8-543B1D2E1722}" srcOrd="1" destOrd="0" presId="urn:microsoft.com/office/officeart/2005/8/layout/hierarchy2"/>
    <dgm:cxn modelId="{F3FE6DB2-D551-4F44-B675-2CE0B2716280}" type="presParOf" srcId="{80E6CCF4-374C-4729-9FC8-543B1D2E1722}" destId="{DFD6F0E4-DE06-4134-B616-AFBE8BF3D276}" srcOrd="0" destOrd="0" presId="urn:microsoft.com/office/officeart/2005/8/layout/hierarchy2"/>
    <dgm:cxn modelId="{55B18114-0099-4E71-BE4D-AB9717B3227C}" type="presParOf" srcId="{80E6CCF4-374C-4729-9FC8-543B1D2E1722}" destId="{23F8ABA2-3962-4261-A963-7DA3B9B2B020}" srcOrd="1" destOrd="0" presId="urn:microsoft.com/office/officeart/2005/8/layout/hierarchy2"/>
    <dgm:cxn modelId="{01555477-D934-42C2-80C1-E9D21F691BEC}" type="presParOf" srcId="{D45318BB-A8A6-40BA-9AB6-51CC0C6A769C}" destId="{7AF7B24E-1EEE-474D-B01B-260E156E2395}" srcOrd="2" destOrd="0" presId="urn:microsoft.com/office/officeart/2005/8/layout/hierarchy2"/>
    <dgm:cxn modelId="{28062F5F-F725-4124-AE28-944D904FAE98}" type="presParOf" srcId="{7AF7B24E-1EEE-474D-B01B-260E156E2395}" destId="{D4BAE4BA-BBB2-43E4-ACC4-FD6A7924E5DF}" srcOrd="0" destOrd="0" presId="urn:microsoft.com/office/officeart/2005/8/layout/hierarchy2"/>
    <dgm:cxn modelId="{393AE3E8-04D6-4D21-ACED-2D8A8A0B95D4}" type="presParOf" srcId="{D45318BB-A8A6-40BA-9AB6-51CC0C6A769C}" destId="{3D1492A0-D17D-4114-84BE-B82E2B26F774}" srcOrd="3" destOrd="0" presId="urn:microsoft.com/office/officeart/2005/8/layout/hierarchy2"/>
    <dgm:cxn modelId="{E97AC164-D0C6-460D-A965-3B99D234A687}" type="presParOf" srcId="{3D1492A0-D17D-4114-84BE-B82E2B26F774}" destId="{3FE92030-1176-4B5D-9415-D38F83E3DB11}" srcOrd="0" destOrd="0" presId="urn:microsoft.com/office/officeart/2005/8/layout/hierarchy2"/>
    <dgm:cxn modelId="{71BBCE6E-275E-4C6C-B22C-37F24E7D44AB}" type="presParOf" srcId="{3D1492A0-D17D-4114-84BE-B82E2B26F774}" destId="{946A0020-F39B-42F8-A8B3-0C88BEAE938D}" srcOrd="1" destOrd="0" presId="urn:microsoft.com/office/officeart/2005/8/layout/hierarchy2"/>
    <dgm:cxn modelId="{F73B49B3-DD9E-451F-9BF6-18208AC8AD8B}" type="presParOf" srcId="{D45318BB-A8A6-40BA-9AB6-51CC0C6A769C}" destId="{486E16D4-1CF0-48E9-959C-29F05D9CC656}" srcOrd="4" destOrd="0" presId="urn:microsoft.com/office/officeart/2005/8/layout/hierarchy2"/>
    <dgm:cxn modelId="{352C7D6B-0AD8-4C19-973A-1C80AF745C5A}" type="presParOf" srcId="{486E16D4-1CF0-48E9-959C-29F05D9CC656}" destId="{3207D5C6-223D-4BD8-9BD9-FA15A06C54D6}" srcOrd="0" destOrd="0" presId="urn:microsoft.com/office/officeart/2005/8/layout/hierarchy2"/>
    <dgm:cxn modelId="{0CCF31B0-0A07-4BF8-AAD5-9F377AEC70F1}" type="presParOf" srcId="{D45318BB-A8A6-40BA-9AB6-51CC0C6A769C}" destId="{CF62A5F3-9443-4DFF-A62D-25435DFD25D0}" srcOrd="5" destOrd="0" presId="urn:microsoft.com/office/officeart/2005/8/layout/hierarchy2"/>
    <dgm:cxn modelId="{295EEC10-326F-4ACF-B939-04CD6EB39F03}" type="presParOf" srcId="{CF62A5F3-9443-4DFF-A62D-25435DFD25D0}" destId="{FA757366-EFD0-4D50-8DAB-F37906E8B8D1}" srcOrd="0" destOrd="0" presId="urn:microsoft.com/office/officeart/2005/8/layout/hierarchy2"/>
    <dgm:cxn modelId="{E41CFEFD-6BC3-4CEC-A8BF-9C8AD98B120D}" type="presParOf" srcId="{CF62A5F3-9443-4DFF-A62D-25435DFD25D0}" destId="{24F1BC31-A5B4-4033-81B6-D496261208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524E8F-384D-44C1-B878-8BB37C9C7379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410DD4DC-037D-4147-9973-45DB19814513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l-GR" sz="1400" dirty="0"/>
            <a:t>Συμπαθητικό νευρικό σύστημα</a:t>
          </a:r>
        </a:p>
      </dgm:t>
    </dgm:pt>
    <dgm:pt modelId="{3B17C296-FB6F-47E6-BF7B-003030B556BF}" type="parTrans" cxnId="{DBF7F867-E4CC-480C-BF41-9FF07CE1385D}">
      <dgm:prSet/>
      <dgm:spPr/>
      <dgm:t>
        <a:bodyPr/>
        <a:lstStyle/>
        <a:p>
          <a:endParaRPr lang="el-GR"/>
        </a:p>
      </dgm:t>
    </dgm:pt>
    <dgm:pt modelId="{1F5D461E-6497-4C21-9779-66D7E9C73C4F}" type="sibTrans" cxnId="{DBF7F867-E4CC-480C-BF41-9FF07CE1385D}">
      <dgm:prSet/>
      <dgm:spPr/>
      <dgm:t>
        <a:bodyPr/>
        <a:lstStyle/>
        <a:p>
          <a:endParaRPr lang="el-GR"/>
        </a:p>
      </dgm:t>
    </dgm:pt>
    <dgm:pt modelId="{94349911-227D-495A-8064-716D8D098C40}">
      <dgm:prSet phldrT="[Κείμενο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l-GR" sz="1400" dirty="0"/>
            <a:t>Κεντρική μοίρα</a:t>
          </a:r>
        </a:p>
      </dgm:t>
    </dgm:pt>
    <dgm:pt modelId="{71E2D4BF-7D63-4724-9579-419DDEBB9406}" type="parTrans" cxnId="{651EE830-B9A2-4C44-901D-6F416C383C8E}">
      <dgm:prSet custT="1"/>
      <dgm:spPr/>
      <dgm:t>
        <a:bodyPr/>
        <a:lstStyle/>
        <a:p>
          <a:endParaRPr lang="el-GR" sz="1400"/>
        </a:p>
      </dgm:t>
    </dgm:pt>
    <dgm:pt modelId="{F130973E-E6CA-4568-8C47-53BCE0B55123}" type="sibTrans" cxnId="{651EE830-B9A2-4C44-901D-6F416C383C8E}">
      <dgm:prSet/>
      <dgm:spPr/>
      <dgm:t>
        <a:bodyPr/>
        <a:lstStyle/>
        <a:p>
          <a:endParaRPr lang="el-GR"/>
        </a:p>
      </dgm:t>
    </dgm:pt>
    <dgm:pt modelId="{059559DB-B80F-4518-A353-AA88634CA1B0}">
      <dgm:prSet phldrT="[Κείμενο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sz="1400" dirty="0"/>
            <a:t>8ο αυχενικό </a:t>
          </a:r>
          <a:r>
            <a:rPr lang="el-GR" sz="1400" dirty="0" err="1"/>
            <a:t>νευροτόμιο</a:t>
          </a:r>
          <a:r>
            <a:rPr lang="el-GR" sz="1400" dirty="0"/>
            <a:t> μέχρι το 2ο-3ο οσφυϊκό </a:t>
          </a:r>
          <a:r>
            <a:rPr lang="el-GR" sz="1400" dirty="0" err="1"/>
            <a:t>νευροτόμιο</a:t>
          </a:r>
          <a:endParaRPr lang="el-GR" sz="1400" dirty="0"/>
        </a:p>
      </dgm:t>
    </dgm:pt>
    <dgm:pt modelId="{539D7AC7-AD3C-41D2-907D-4990A2550F88}" type="parTrans" cxnId="{A9C72B48-AC55-42F6-B874-61B3B08847FE}">
      <dgm:prSet custT="1"/>
      <dgm:spPr/>
      <dgm:t>
        <a:bodyPr/>
        <a:lstStyle/>
        <a:p>
          <a:endParaRPr lang="el-GR" sz="1400"/>
        </a:p>
      </dgm:t>
    </dgm:pt>
    <dgm:pt modelId="{40428624-68F9-4A25-AFE6-CAD16CBAD3A4}" type="sibTrans" cxnId="{A9C72B48-AC55-42F6-B874-61B3B08847FE}">
      <dgm:prSet/>
      <dgm:spPr/>
      <dgm:t>
        <a:bodyPr/>
        <a:lstStyle/>
        <a:p>
          <a:endParaRPr lang="el-GR"/>
        </a:p>
      </dgm:t>
    </dgm:pt>
    <dgm:pt modelId="{198AADAD-5A96-461C-AC2B-AFBF0EC70F76}">
      <dgm:prSet phldrT="[Κείμενο]" custT="1"/>
      <dgm:spPr>
        <a:solidFill>
          <a:srgbClr val="FFC000"/>
        </a:solidFill>
      </dgm:spPr>
      <dgm:t>
        <a:bodyPr/>
        <a:lstStyle/>
        <a:p>
          <a:r>
            <a:rPr lang="el-GR" sz="1400" dirty="0"/>
            <a:t>Περιφερική μοίρα</a:t>
          </a:r>
        </a:p>
      </dgm:t>
    </dgm:pt>
    <dgm:pt modelId="{1E43D5BB-2835-4E57-B34A-BB44FB82E112}" type="parTrans" cxnId="{8DE17220-FECD-44C6-884C-6CE7F5167451}">
      <dgm:prSet custT="1"/>
      <dgm:spPr/>
      <dgm:t>
        <a:bodyPr/>
        <a:lstStyle/>
        <a:p>
          <a:endParaRPr lang="el-GR" sz="1400"/>
        </a:p>
      </dgm:t>
    </dgm:pt>
    <dgm:pt modelId="{162ADEFC-DF87-45CB-9A92-E74E633F3F49}" type="sibTrans" cxnId="{8DE17220-FECD-44C6-884C-6CE7F5167451}">
      <dgm:prSet/>
      <dgm:spPr/>
      <dgm:t>
        <a:bodyPr/>
        <a:lstStyle/>
        <a:p>
          <a:endParaRPr lang="el-GR"/>
        </a:p>
      </dgm:t>
    </dgm:pt>
    <dgm:pt modelId="{53F54C84-B908-4D1A-BDBD-1F546A84F621}">
      <dgm:prSet phldrT="[Κείμενο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sz="1400" dirty="0" err="1"/>
            <a:t>Προγαγγλιακές</a:t>
          </a:r>
          <a:r>
            <a:rPr lang="el-GR" sz="1400" dirty="0"/>
            <a:t> νευρικές ίνες</a:t>
          </a:r>
        </a:p>
      </dgm:t>
    </dgm:pt>
    <dgm:pt modelId="{82AD2D6D-7D4B-416D-961F-3D7151A4CB8E}" type="parTrans" cxnId="{91CA654F-1DAB-448B-97C2-0211A80B6718}">
      <dgm:prSet custT="1"/>
      <dgm:spPr/>
      <dgm:t>
        <a:bodyPr/>
        <a:lstStyle/>
        <a:p>
          <a:endParaRPr lang="el-GR" sz="1400"/>
        </a:p>
      </dgm:t>
    </dgm:pt>
    <dgm:pt modelId="{C671EE2C-67AC-4B8C-B666-EEE4E3CE3881}" type="sibTrans" cxnId="{91CA654F-1DAB-448B-97C2-0211A80B6718}">
      <dgm:prSet/>
      <dgm:spPr/>
      <dgm:t>
        <a:bodyPr/>
        <a:lstStyle/>
        <a:p>
          <a:endParaRPr lang="el-GR"/>
        </a:p>
      </dgm:t>
    </dgm:pt>
    <dgm:pt modelId="{1FF91AB7-C557-470D-8B4A-9229E346349C}">
      <dgm:prSet phldrT="[Κείμενο]" custT="1"/>
      <dgm:spPr/>
      <dgm:t>
        <a:bodyPr/>
        <a:lstStyle/>
        <a:p>
          <a:r>
            <a:rPr lang="el-GR" sz="1400" dirty="0"/>
            <a:t>Αυχενική μοίρα-</a:t>
          </a:r>
        </a:p>
        <a:p>
          <a:r>
            <a:rPr lang="el-GR" sz="1400" dirty="0"/>
            <a:t>3  πυρήνες</a:t>
          </a:r>
        </a:p>
      </dgm:t>
    </dgm:pt>
    <dgm:pt modelId="{F940DBA3-455D-49DA-881B-F7E317E57E93}" type="parTrans" cxnId="{AFCB5605-B709-44BD-A883-77CD0C3DA8AB}">
      <dgm:prSet custT="1"/>
      <dgm:spPr/>
      <dgm:t>
        <a:bodyPr/>
        <a:lstStyle/>
        <a:p>
          <a:endParaRPr lang="el-GR" sz="1400"/>
        </a:p>
      </dgm:t>
    </dgm:pt>
    <dgm:pt modelId="{0142B126-F0E5-44FD-93A7-2B0EA5169731}" type="sibTrans" cxnId="{AFCB5605-B709-44BD-A883-77CD0C3DA8AB}">
      <dgm:prSet/>
      <dgm:spPr/>
      <dgm:t>
        <a:bodyPr/>
        <a:lstStyle/>
        <a:p>
          <a:endParaRPr lang="el-GR"/>
        </a:p>
      </dgm:t>
    </dgm:pt>
    <dgm:pt modelId="{C47E226A-1601-4ABE-B265-124F99BA9658}">
      <dgm:prSet custT="1"/>
      <dgm:spPr/>
      <dgm:t>
        <a:bodyPr/>
        <a:lstStyle/>
        <a:p>
          <a:r>
            <a:rPr lang="el-GR" sz="1400" dirty="0"/>
            <a:t>Θωρακική μοίρα-</a:t>
          </a:r>
        </a:p>
        <a:p>
          <a:r>
            <a:rPr lang="el-GR" sz="1400" dirty="0"/>
            <a:t>10 πυρήνες</a:t>
          </a:r>
        </a:p>
      </dgm:t>
    </dgm:pt>
    <dgm:pt modelId="{D1BBF23E-CDFD-4E3C-BA7E-8826D3E71AAB}" type="parTrans" cxnId="{9F93A586-0D9F-4294-9DF8-E724E309CFF4}">
      <dgm:prSet custT="1"/>
      <dgm:spPr/>
      <dgm:t>
        <a:bodyPr/>
        <a:lstStyle/>
        <a:p>
          <a:endParaRPr lang="el-GR" sz="1400"/>
        </a:p>
      </dgm:t>
    </dgm:pt>
    <dgm:pt modelId="{A7A939E0-549F-4A8B-849D-B620E246715A}" type="sibTrans" cxnId="{9F93A586-0D9F-4294-9DF8-E724E309CFF4}">
      <dgm:prSet/>
      <dgm:spPr/>
      <dgm:t>
        <a:bodyPr/>
        <a:lstStyle/>
        <a:p>
          <a:endParaRPr lang="el-GR"/>
        </a:p>
      </dgm:t>
    </dgm:pt>
    <dgm:pt modelId="{3ED27D44-5AF3-452C-99E5-1D0B19160035}">
      <dgm:prSet custT="1"/>
      <dgm:spPr/>
      <dgm:t>
        <a:bodyPr/>
        <a:lstStyle/>
        <a:p>
          <a:r>
            <a:rPr lang="el-GR" sz="1400" dirty="0"/>
            <a:t>Οσφυϊκή –Ιερή μοίρα</a:t>
          </a:r>
        </a:p>
        <a:p>
          <a:r>
            <a:rPr lang="el-GR" sz="1400" dirty="0"/>
            <a:t>4 πυρήνες</a:t>
          </a:r>
        </a:p>
      </dgm:t>
    </dgm:pt>
    <dgm:pt modelId="{F717E53A-5870-473E-8D10-929374BBB87A}" type="parTrans" cxnId="{F7CCCE54-03BB-4A0A-AC61-656D20FECF4C}">
      <dgm:prSet custT="1"/>
      <dgm:spPr/>
      <dgm:t>
        <a:bodyPr/>
        <a:lstStyle/>
        <a:p>
          <a:endParaRPr lang="el-GR" sz="1400"/>
        </a:p>
      </dgm:t>
    </dgm:pt>
    <dgm:pt modelId="{7D5E9117-A5E2-46B3-80CC-1BC06255EED0}" type="sibTrans" cxnId="{F7CCCE54-03BB-4A0A-AC61-656D20FECF4C}">
      <dgm:prSet/>
      <dgm:spPr/>
      <dgm:t>
        <a:bodyPr/>
        <a:lstStyle/>
        <a:p>
          <a:endParaRPr lang="el-GR"/>
        </a:p>
      </dgm:t>
    </dgm:pt>
    <dgm:pt modelId="{452FEA2C-2B3F-4DC9-8D1C-27F253294BC6}">
      <dgm:prSet phldrT="[Κείμενο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sz="1400" dirty="0" err="1"/>
            <a:t>Μεταγαγγλιακές</a:t>
          </a:r>
          <a:r>
            <a:rPr lang="el-GR" sz="1400" dirty="0"/>
            <a:t> νευρικές ίνες (μακριές)</a:t>
          </a:r>
        </a:p>
      </dgm:t>
    </dgm:pt>
    <dgm:pt modelId="{F0FB819B-2A4B-4207-91E5-96DFD2ABF6A2}" type="parTrans" cxnId="{3A3E3ECF-A227-43E9-AA14-6755BFAA480F}">
      <dgm:prSet custT="1"/>
      <dgm:spPr/>
      <dgm:t>
        <a:bodyPr/>
        <a:lstStyle/>
        <a:p>
          <a:endParaRPr lang="el-GR" sz="1400"/>
        </a:p>
      </dgm:t>
    </dgm:pt>
    <dgm:pt modelId="{63E55FA9-EEF7-4A11-9697-DD7A184A1649}" type="sibTrans" cxnId="{3A3E3ECF-A227-43E9-AA14-6755BFAA480F}">
      <dgm:prSet/>
      <dgm:spPr/>
      <dgm:t>
        <a:bodyPr/>
        <a:lstStyle/>
        <a:p>
          <a:endParaRPr lang="el-GR"/>
        </a:p>
      </dgm:t>
    </dgm:pt>
    <dgm:pt modelId="{FFCC06B3-5CD9-49D7-AA66-CA287FCF7E22}">
      <dgm:prSet phldrT="[Κείμενο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l-GR" sz="1400" dirty="0"/>
            <a:t>Συμπαθητικά γάγγλια</a:t>
          </a:r>
        </a:p>
      </dgm:t>
    </dgm:pt>
    <dgm:pt modelId="{92C46A46-97BC-4E8A-AD47-AE2C22671DC2}" type="parTrans" cxnId="{81F65365-3C7D-463D-84A9-6E9C5553BE57}">
      <dgm:prSet/>
      <dgm:spPr/>
      <dgm:t>
        <a:bodyPr/>
        <a:lstStyle/>
        <a:p>
          <a:endParaRPr lang="el-GR"/>
        </a:p>
      </dgm:t>
    </dgm:pt>
    <dgm:pt modelId="{7F81A6C3-7F19-447A-9AEF-DEAEBE22C8DB}" type="sibTrans" cxnId="{81F65365-3C7D-463D-84A9-6E9C5553BE57}">
      <dgm:prSet/>
      <dgm:spPr/>
      <dgm:t>
        <a:bodyPr/>
        <a:lstStyle/>
        <a:p>
          <a:endParaRPr lang="el-GR"/>
        </a:p>
      </dgm:t>
    </dgm:pt>
    <dgm:pt modelId="{9F37E75F-AC45-4B2F-960F-A22DC9C56CE4}" type="pres">
      <dgm:prSet presAssocID="{DB524E8F-384D-44C1-B878-8BB37C9C73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7143C91-A2BF-4235-A67C-128547C6ACB5}" type="pres">
      <dgm:prSet presAssocID="{410DD4DC-037D-4147-9973-45DB19814513}" presName="root1" presStyleCnt="0"/>
      <dgm:spPr/>
    </dgm:pt>
    <dgm:pt modelId="{1CC52B1F-1BD8-4EBC-BCCC-194C37A78625}" type="pres">
      <dgm:prSet presAssocID="{410DD4DC-037D-4147-9973-45DB19814513}" presName="LevelOneTextNode" presStyleLbl="node0" presStyleIdx="0" presStyleCnt="1" custScaleX="188793" custScaleY="176608" custLinFactY="-6724" custLinFactNeighborX="-94865" custLinFactNeighborY="-100000">
        <dgm:presLayoutVars>
          <dgm:chPref val="3"/>
        </dgm:presLayoutVars>
      </dgm:prSet>
      <dgm:spPr/>
    </dgm:pt>
    <dgm:pt modelId="{A1914E06-C119-447D-99C9-235FB9451F7D}" type="pres">
      <dgm:prSet presAssocID="{410DD4DC-037D-4147-9973-45DB19814513}" presName="level2hierChild" presStyleCnt="0"/>
      <dgm:spPr/>
    </dgm:pt>
    <dgm:pt modelId="{CCC444E7-B46A-4F83-AF3A-A2ABC64CE0B4}" type="pres">
      <dgm:prSet presAssocID="{71E2D4BF-7D63-4724-9579-419DDEBB9406}" presName="conn2-1" presStyleLbl="parChTrans1D2" presStyleIdx="0" presStyleCnt="2"/>
      <dgm:spPr/>
    </dgm:pt>
    <dgm:pt modelId="{2AB1A975-D2CD-41E0-B7EB-82A978EF6013}" type="pres">
      <dgm:prSet presAssocID="{71E2D4BF-7D63-4724-9579-419DDEBB9406}" presName="connTx" presStyleLbl="parChTrans1D2" presStyleIdx="0" presStyleCnt="2"/>
      <dgm:spPr/>
    </dgm:pt>
    <dgm:pt modelId="{E47A68F8-0BBE-4278-9D45-7CEB52E0D48D}" type="pres">
      <dgm:prSet presAssocID="{94349911-227D-495A-8064-716D8D098C40}" presName="root2" presStyleCnt="0"/>
      <dgm:spPr/>
    </dgm:pt>
    <dgm:pt modelId="{A9E3B13F-4DFD-4014-B123-286816DA72FA}" type="pres">
      <dgm:prSet presAssocID="{94349911-227D-495A-8064-716D8D098C40}" presName="LevelTwoTextNode" presStyleLbl="node2" presStyleIdx="0" presStyleCnt="2" custScaleY="169731" custLinFactY="-2594" custLinFactNeighborX="-9169" custLinFactNeighborY="-100000">
        <dgm:presLayoutVars>
          <dgm:chPref val="3"/>
        </dgm:presLayoutVars>
      </dgm:prSet>
      <dgm:spPr/>
    </dgm:pt>
    <dgm:pt modelId="{0AB98F37-D0BC-4112-9570-2EFDC4229A77}" type="pres">
      <dgm:prSet presAssocID="{94349911-227D-495A-8064-716D8D098C40}" presName="level3hierChild" presStyleCnt="0"/>
      <dgm:spPr/>
    </dgm:pt>
    <dgm:pt modelId="{68E8FBBE-B8FC-4999-8941-CA7A183FB600}" type="pres">
      <dgm:prSet presAssocID="{539D7AC7-AD3C-41D2-907D-4990A2550F88}" presName="conn2-1" presStyleLbl="parChTrans1D3" presStyleIdx="0" presStyleCnt="4"/>
      <dgm:spPr/>
    </dgm:pt>
    <dgm:pt modelId="{0C86BA72-776A-4608-931F-E17AAC38E2E1}" type="pres">
      <dgm:prSet presAssocID="{539D7AC7-AD3C-41D2-907D-4990A2550F88}" presName="connTx" presStyleLbl="parChTrans1D3" presStyleIdx="0" presStyleCnt="4"/>
      <dgm:spPr/>
    </dgm:pt>
    <dgm:pt modelId="{FD4F7586-E658-448F-B533-AF12FC0A728A}" type="pres">
      <dgm:prSet presAssocID="{059559DB-B80F-4518-A353-AA88634CA1B0}" presName="root2" presStyleCnt="0"/>
      <dgm:spPr/>
    </dgm:pt>
    <dgm:pt modelId="{0D6B0A1B-EB98-4A54-BFD9-A09216416532}" type="pres">
      <dgm:prSet presAssocID="{059559DB-B80F-4518-A353-AA88634CA1B0}" presName="LevelTwoTextNode" presStyleLbl="node3" presStyleIdx="0" presStyleCnt="4" custScaleX="124527" custScaleY="205426" custLinFactY="-32514" custLinFactNeighborX="3011" custLinFactNeighborY="-100000">
        <dgm:presLayoutVars>
          <dgm:chPref val="3"/>
        </dgm:presLayoutVars>
      </dgm:prSet>
      <dgm:spPr/>
    </dgm:pt>
    <dgm:pt modelId="{772B342B-BA41-4AA3-A727-FBFAABDF7E6B}" type="pres">
      <dgm:prSet presAssocID="{059559DB-B80F-4518-A353-AA88634CA1B0}" presName="level3hierChild" presStyleCnt="0"/>
      <dgm:spPr/>
    </dgm:pt>
    <dgm:pt modelId="{00BC3DD3-E1DF-4C98-8181-DE23446C2EA9}" type="pres">
      <dgm:prSet presAssocID="{F940DBA3-455D-49DA-881B-F7E317E57E93}" presName="conn2-1" presStyleLbl="parChTrans1D4" presStyleIdx="0" presStyleCnt="3"/>
      <dgm:spPr/>
    </dgm:pt>
    <dgm:pt modelId="{F108B6C3-AA97-4BD8-9F83-F91B567A5EE4}" type="pres">
      <dgm:prSet presAssocID="{F940DBA3-455D-49DA-881B-F7E317E57E93}" presName="connTx" presStyleLbl="parChTrans1D4" presStyleIdx="0" presStyleCnt="3"/>
      <dgm:spPr/>
    </dgm:pt>
    <dgm:pt modelId="{E34BE16C-E264-474C-9D93-A17D1D0EC8C7}" type="pres">
      <dgm:prSet presAssocID="{1FF91AB7-C557-470D-8B4A-9229E346349C}" presName="root2" presStyleCnt="0"/>
      <dgm:spPr/>
    </dgm:pt>
    <dgm:pt modelId="{A277A60D-EE65-4B93-B4EC-42C59081645A}" type="pres">
      <dgm:prSet presAssocID="{1FF91AB7-C557-470D-8B4A-9229E346349C}" presName="LevelTwoTextNode" presStyleLbl="node4" presStyleIdx="0" presStyleCnt="3" custScaleX="149317" custScaleY="191497" custLinFactNeighborX="-1124" custLinFactNeighborY="-71920">
        <dgm:presLayoutVars>
          <dgm:chPref val="3"/>
        </dgm:presLayoutVars>
      </dgm:prSet>
      <dgm:spPr/>
    </dgm:pt>
    <dgm:pt modelId="{5C2ED8C7-BC5C-4CBE-9B90-C705CE7F7875}" type="pres">
      <dgm:prSet presAssocID="{1FF91AB7-C557-470D-8B4A-9229E346349C}" presName="level3hierChild" presStyleCnt="0"/>
      <dgm:spPr/>
    </dgm:pt>
    <dgm:pt modelId="{B935AF75-36B8-42C4-8FA9-D1D6DB155A6D}" type="pres">
      <dgm:prSet presAssocID="{D1BBF23E-CDFD-4E3C-BA7E-8826D3E71AAB}" presName="conn2-1" presStyleLbl="parChTrans1D4" presStyleIdx="1" presStyleCnt="3"/>
      <dgm:spPr/>
    </dgm:pt>
    <dgm:pt modelId="{43FB4CF1-ABA6-4F2F-A485-0EA3053BD642}" type="pres">
      <dgm:prSet presAssocID="{D1BBF23E-CDFD-4E3C-BA7E-8826D3E71AAB}" presName="connTx" presStyleLbl="parChTrans1D4" presStyleIdx="1" presStyleCnt="3"/>
      <dgm:spPr/>
    </dgm:pt>
    <dgm:pt modelId="{1C31E6BA-FDC8-47B9-80DA-19E954944726}" type="pres">
      <dgm:prSet presAssocID="{C47E226A-1601-4ABE-B265-124F99BA9658}" presName="root2" presStyleCnt="0"/>
      <dgm:spPr/>
    </dgm:pt>
    <dgm:pt modelId="{0305BCA0-93DD-4C37-8B24-3BB4158BCCC1}" type="pres">
      <dgm:prSet presAssocID="{C47E226A-1601-4ABE-B265-124F99BA9658}" presName="LevelTwoTextNode" presStyleLbl="node4" presStyleIdx="1" presStyleCnt="3" custScaleX="152695" custLinFactNeighborY="-87653">
        <dgm:presLayoutVars>
          <dgm:chPref val="3"/>
        </dgm:presLayoutVars>
      </dgm:prSet>
      <dgm:spPr/>
    </dgm:pt>
    <dgm:pt modelId="{1ECF3EE8-C377-41DC-B145-01DB6DF0E915}" type="pres">
      <dgm:prSet presAssocID="{C47E226A-1601-4ABE-B265-124F99BA9658}" presName="level3hierChild" presStyleCnt="0"/>
      <dgm:spPr/>
    </dgm:pt>
    <dgm:pt modelId="{E610AD87-4C8E-47D8-B36A-2BA0517D1B26}" type="pres">
      <dgm:prSet presAssocID="{F717E53A-5870-473E-8D10-929374BBB87A}" presName="conn2-1" presStyleLbl="parChTrans1D4" presStyleIdx="2" presStyleCnt="3"/>
      <dgm:spPr/>
    </dgm:pt>
    <dgm:pt modelId="{BA54CE71-4A95-40CF-BFFF-E0E8DAFA97CE}" type="pres">
      <dgm:prSet presAssocID="{F717E53A-5870-473E-8D10-929374BBB87A}" presName="connTx" presStyleLbl="parChTrans1D4" presStyleIdx="2" presStyleCnt="3"/>
      <dgm:spPr/>
    </dgm:pt>
    <dgm:pt modelId="{BB4577AF-8C78-4390-BF33-B51D947726C0}" type="pres">
      <dgm:prSet presAssocID="{3ED27D44-5AF3-452C-99E5-1D0B19160035}" presName="root2" presStyleCnt="0"/>
      <dgm:spPr/>
    </dgm:pt>
    <dgm:pt modelId="{A44972C5-2386-47C1-8A96-94AB987F316A}" type="pres">
      <dgm:prSet presAssocID="{3ED27D44-5AF3-452C-99E5-1D0B19160035}" presName="LevelTwoTextNode" presStyleLbl="node4" presStyleIdx="2" presStyleCnt="3" custScaleX="152598" custScaleY="186439" custLinFactY="-5901" custLinFactNeighborY="-100000">
        <dgm:presLayoutVars>
          <dgm:chPref val="3"/>
        </dgm:presLayoutVars>
      </dgm:prSet>
      <dgm:spPr/>
    </dgm:pt>
    <dgm:pt modelId="{77E4AD7B-FEB7-4D43-A1F5-C263C47D6681}" type="pres">
      <dgm:prSet presAssocID="{3ED27D44-5AF3-452C-99E5-1D0B19160035}" presName="level3hierChild" presStyleCnt="0"/>
      <dgm:spPr/>
    </dgm:pt>
    <dgm:pt modelId="{54A355FF-5106-4B2E-A1C6-056BF18D755A}" type="pres">
      <dgm:prSet presAssocID="{1E43D5BB-2835-4E57-B34A-BB44FB82E112}" presName="conn2-1" presStyleLbl="parChTrans1D2" presStyleIdx="1" presStyleCnt="2"/>
      <dgm:spPr/>
    </dgm:pt>
    <dgm:pt modelId="{F5E9DF0B-AF72-4C8C-900D-9DD4C85D191D}" type="pres">
      <dgm:prSet presAssocID="{1E43D5BB-2835-4E57-B34A-BB44FB82E112}" presName="connTx" presStyleLbl="parChTrans1D2" presStyleIdx="1" presStyleCnt="2"/>
      <dgm:spPr/>
    </dgm:pt>
    <dgm:pt modelId="{F7652528-37F2-4AAD-8B77-78747A62D835}" type="pres">
      <dgm:prSet presAssocID="{198AADAD-5A96-461C-AC2B-AFBF0EC70F76}" presName="root2" presStyleCnt="0"/>
      <dgm:spPr/>
    </dgm:pt>
    <dgm:pt modelId="{73CDC196-8EA1-4E51-8DF2-23FE1C69DA4B}" type="pres">
      <dgm:prSet presAssocID="{198AADAD-5A96-461C-AC2B-AFBF0EC70F76}" presName="LevelTwoTextNode" presStyleLbl="node2" presStyleIdx="1" presStyleCnt="2" custScaleY="171888" custLinFactY="-2594" custLinFactNeighborX="-9169" custLinFactNeighborY="-100000">
        <dgm:presLayoutVars>
          <dgm:chPref val="3"/>
        </dgm:presLayoutVars>
      </dgm:prSet>
      <dgm:spPr/>
    </dgm:pt>
    <dgm:pt modelId="{D45318BB-A8A6-40BA-9AB6-51CC0C6A769C}" type="pres">
      <dgm:prSet presAssocID="{198AADAD-5A96-461C-AC2B-AFBF0EC70F76}" presName="level3hierChild" presStyleCnt="0"/>
      <dgm:spPr/>
    </dgm:pt>
    <dgm:pt modelId="{5C9557F7-745B-491D-ABE9-01ADED2B747B}" type="pres">
      <dgm:prSet presAssocID="{82AD2D6D-7D4B-416D-961F-3D7151A4CB8E}" presName="conn2-1" presStyleLbl="parChTrans1D3" presStyleIdx="1" presStyleCnt="4"/>
      <dgm:spPr/>
    </dgm:pt>
    <dgm:pt modelId="{94027D60-16BC-43C3-9768-C57491BD7E5C}" type="pres">
      <dgm:prSet presAssocID="{82AD2D6D-7D4B-416D-961F-3D7151A4CB8E}" presName="connTx" presStyleLbl="parChTrans1D3" presStyleIdx="1" presStyleCnt="4"/>
      <dgm:spPr/>
    </dgm:pt>
    <dgm:pt modelId="{80E6CCF4-374C-4729-9FC8-543B1D2E1722}" type="pres">
      <dgm:prSet presAssocID="{53F54C84-B908-4D1A-BDBD-1F546A84F621}" presName="root2" presStyleCnt="0"/>
      <dgm:spPr/>
    </dgm:pt>
    <dgm:pt modelId="{DFD6F0E4-DE06-4134-B616-AFBE8BF3D276}" type="pres">
      <dgm:prSet presAssocID="{53F54C84-B908-4D1A-BDBD-1F546A84F621}" presName="LevelTwoTextNode" presStyleLbl="node3" presStyleIdx="1" presStyleCnt="4" custScaleX="163533">
        <dgm:presLayoutVars>
          <dgm:chPref val="3"/>
        </dgm:presLayoutVars>
      </dgm:prSet>
      <dgm:spPr/>
    </dgm:pt>
    <dgm:pt modelId="{23F8ABA2-3962-4261-A963-7DA3B9B2B020}" type="pres">
      <dgm:prSet presAssocID="{53F54C84-B908-4D1A-BDBD-1F546A84F621}" presName="level3hierChild" presStyleCnt="0"/>
      <dgm:spPr/>
    </dgm:pt>
    <dgm:pt modelId="{EF639417-01DC-4F30-9C98-D1F19A7CC6FE}" type="pres">
      <dgm:prSet presAssocID="{92C46A46-97BC-4E8A-AD47-AE2C22671DC2}" presName="conn2-1" presStyleLbl="parChTrans1D3" presStyleIdx="2" presStyleCnt="4"/>
      <dgm:spPr/>
    </dgm:pt>
    <dgm:pt modelId="{312B10EF-8C18-40EF-9352-0989A8526DB3}" type="pres">
      <dgm:prSet presAssocID="{92C46A46-97BC-4E8A-AD47-AE2C22671DC2}" presName="connTx" presStyleLbl="parChTrans1D3" presStyleIdx="2" presStyleCnt="4"/>
      <dgm:spPr/>
    </dgm:pt>
    <dgm:pt modelId="{5C1CD411-EFC8-41A5-9A15-BDDCE4EE6226}" type="pres">
      <dgm:prSet presAssocID="{FFCC06B3-5CD9-49D7-AA66-CA287FCF7E22}" presName="root2" presStyleCnt="0"/>
      <dgm:spPr/>
    </dgm:pt>
    <dgm:pt modelId="{D3930CCF-0F59-4E33-9DF9-D160BC7BC067}" type="pres">
      <dgm:prSet presAssocID="{FFCC06B3-5CD9-49D7-AA66-CA287FCF7E22}" presName="LevelTwoTextNode" presStyleLbl="node3" presStyleIdx="2" presStyleCnt="4" custScaleX="150916">
        <dgm:presLayoutVars>
          <dgm:chPref val="3"/>
        </dgm:presLayoutVars>
      </dgm:prSet>
      <dgm:spPr/>
    </dgm:pt>
    <dgm:pt modelId="{72DA49D9-F742-4131-863D-1D9E7F706066}" type="pres">
      <dgm:prSet presAssocID="{FFCC06B3-5CD9-49D7-AA66-CA287FCF7E22}" presName="level3hierChild" presStyleCnt="0"/>
      <dgm:spPr/>
    </dgm:pt>
    <dgm:pt modelId="{486E16D4-1CF0-48E9-959C-29F05D9CC656}" type="pres">
      <dgm:prSet presAssocID="{F0FB819B-2A4B-4207-91E5-96DFD2ABF6A2}" presName="conn2-1" presStyleLbl="parChTrans1D3" presStyleIdx="3" presStyleCnt="4"/>
      <dgm:spPr/>
    </dgm:pt>
    <dgm:pt modelId="{3207D5C6-223D-4BD8-9BD9-FA15A06C54D6}" type="pres">
      <dgm:prSet presAssocID="{F0FB819B-2A4B-4207-91E5-96DFD2ABF6A2}" presName="connTx" presStyleLbl="parChTrans1D3" presStyleIdx="3" presStyleCnt="4"/>
      <dgm:spPr/>
    </dgm:pt>
    <dgm:pt modelId="{CF62A5F3-9443-4DFF-A62D-25435DFD25D0}" type="pres">
      <dgm:prSet presAssocID="{452FEA2C-2B3F-4DC9-8D1C-27F253294BC6}" presName="root2" presStyleCnt="0"/>
      <dgm:spPr/>
    </dgm:pt>
    <dgm:pt modelId="{FA757366-EFD0-4D50-8DAB-F37906E8B8D1}" type="pres">
      <dgm:prSet presAssocID="{452FEA2C-2B3F-4DC9-8D1C-27F253294BC6}" presName="LevelTwoTextNode" presStyleLbl="node3" presStyleIdx="3" presStyleCnt="4" custScaleX="166610" custScaleY="149610">
        <dgm:presLayoutVars>
          <dgm:chPref val="3"/>
        </dgm:presLayoutVars>
      </dgm:prSet>
      <dgm:spPr/>
    </dgm:pt>
    <dgm:pt modelId="{24F1BC31-A5B4-4033-81B6-D49626120839}" type="pres">
      <dgm:prSet presAssocID="{452FEA2C-2B3F-4DC9-8D1C-27F253294BC6}" presName="level3hierChild" presStyleCnt="0"/>
      <dgm:spPr/>
    </dgm:pt>
  </dgm:ptLst>
  <dgm:cxnLst>
    <dgm:cxn modelId="{AE825303-930C-435D-AC03-BF673A9695C2}" type="presOf" srcId="{059559DB-B80F-4518-A353-AA88634CA1B0}" destId="{0D6B0A1B-EB98-4A54-BFD9-A09216416532}" srcOrd="0" destOrd="0" presId="urn:microsoft.com/office/officeart/2005/8/layout/hierarchy2"/>
    <dgm:cxn modelId="{AFCB5605-B709-44BD-A883-77CD0C3DA8AB}" srcId="{059559DB-B80F-4518-A353-AA88634CA1B0}" destId="{1FF91AB7-C557-470D-8B4A-9229E346349C}" srcOrd="0" destOrd="0" parTransId="{F940DBA3-455D-49DA-881B-F7E317E57E93}" sibTransId="{0142B126-F0E5-44FD-93A7-2B0EA5169731}"/>
    <dgm:cxn modelId="{646E7B1B-D9DB-461B-869C-D5EC45887937}" type="presOf" srcId="{1FF91AB7-C557-470D-8B4A-9229E346349C}" destId="{A277A60D-EE65-4B93-B4EC-42C59081645A}" srcOrd="0" destOrd="0" presId="urn:microsoft.com/office/officeart/2005/8/layout/hierarchy2"/>
    <dgm:cxn modelId="{BC25F61E-4514-439E-927F-2336601F29D9}" type="presOf" srcId="{C47E226A-1601-4ABE-B265-124F99BA9658}" destId="{0305BCA0-93DD-4C37-8B24-3BB4158BCCC1}" srcOrd="0" destOrd="0" presId="urn:microsoft.com/office/officeart/2005/8/layout/hierarchy2"/>
    <dgm:cxn modelId="{8DE17220-FECD-44C6-884C-6CE7F5167451}" srcId="{410DD4DC-037D-4147-9973-45DB19814513}" destId="{198AADAD-5A96-461C-AC2B-AFBF0EC70F76}" srcOrd="1" destOrd="0" parTransId="{1E43D5BB-2835-4E57-B34A-BB44FB82E112}" sibTransId="{162ADEFC-DF87-45CB-9A92-E74E633F3F49}"/>
    <dgm:cxn modelId="{2D467C21-FBB3-45E2-8D73-1ACD57CF6140}" type="presOf" srcId="{410DD4DC-037D-4147-9973-45DB19814513}" destId="{1CC52B1F-1BD8-4EBC-BCCC-194C37A78625}" srcOrd="0" destOrd="0" presId="urn:microsoft.com/office/officeart/2005/8/layout/hierarchy2"/>
    <dgm:cxn modelId="{B71A2922-16BA-4A65-BE85-C06D1C9420B6}" type="presOf" srcId="{D1BBF23E-CDFD-4E3C-BA7E-8826D3E71AAB}" destId="{B935AF75-36B8-42C4-8FA9-D1D6DB155A6D}" srcOrd="0" destOrd="0" presId="urn:microsoft.com/office/officeart/2005/8/layout/hierarchy2"/>
    <dgm:cxn modelId="{A343F72C-FE0F-4E6D-A15C-5380B9DF629F}" type="presOf" srcId="{F717E53A-5870-473E-8D10-929374BBB87A}" destId="{BA54CE71-4A95-40CF-BFFF-E0E8DAFA97CE}" srcOrd="1" destOrd="0" presId="urn:microsoft.com/office/officeart/2005/8/layout/hierarchy2"/>
    <dgm:cxn modelId="{651EE830-B9A2-4C44-901D-6F416C383C8E}" srcId="{410DD4DC-037D-4147-9973-45DB19814513}" destId="{94349911-227D-495A-8064-716D8D098C40}" srcOrd="0" destOrd="0" parTransId="{71E2D4BF-7D63-4724-9579-419DDEBB9406}" sibTransId="{F130973E-E6CA-4568-8C47-53BCE0B55123}"/>
    <dgm:cxn modelId="{30EB0D31-1073-4E73-A94B-0D7A19FCB604}" type="presOf" srcId="{82AD2D6D-7D4B-416D-961F-3D7151A4CB8E}" destId="{5C9557F7-745B-491D-ABE9-01ADED2B747B}" srcOrd="0" destOrd="0" presId="urn:microsoft.com/office/officeart/2005/8/layout/hierarchy2"/>
    <dgm:cxn modelId="{81F65365-3C7D-463D-84A9-6E9C5553BE57}" srcId="{198AADAD-5A96-461C-AC2B-AFBF0EC70F76}" destId="{FFCC06B3-5CD9-49D7-AA66-CA287FCF7E22}" srcOrd="1" destOrd="0" parTransId="{92C46A46-97BC-4E8A-AD47-AE2C22671DC2}" sibTransId="{7F81A6C3-7F19-447A-9AEF-DEAEBE22C8DB}"/>
    <dgm:cxn modelId="{4C3D9747-47CA-4F84-BBD9-5F68165294D0}" type="presOf" srcId="{71E2D4BF-7D63-4724-9579-419DDEBB9406}" destId="{2AB1A975-D2CD-41E0-B7EB-82A978EF6013}" srcOrd="1" destOrd="0" presId="urn:microsoft.com/office/officeart/2005/8/layout/hierarchy2"/>
    <dgm:cxn modelId="{DBF7F867-E4CC-480C-BF41-9FF07CE1385D}" srcId="{DB524E8F-384D-44C1-B878-8BB37C9C7379}" destId="{410DD4DC-037D-4147-9973-45DB19814513}" srcOrd="0" destOrd="0" parTransId="{3B17C296-FB6F-47E6-BF7B-003030B556BF}" sibTransId="{1F5D461E-6497-4C21-9779-66D7E9C73C4F}"/>
    <dgm:cxn modelId="{A9C72B48-AC55-42F6-B874-61B3B08847FE}" srcId="{94349911-227D-495A-8064-716D8D098C40}" destId="{059559DB-B80F-4518-A353-AA88634CA1B0}" srcOrd="0" destOrd="0" parTransId="{539D7AC7-AD3C-41D2-907D-4990A2550F88}" sibTransId="{40428624-68F9-4A25-AFE6-CAD16CBAD3A4}"/>
    <dgm:cxn modelId="{1A809069-9F51-4395-ABA3-92DFA4BF7363}" type="presOf" srcId="{198AADAD-5A96-461C-AC2B-AFBF0EC70F76}" destId="{73CDC196-8EA1-4E51-8DF2-23FE1C69DA4B}" srcOrd="0" destOrd="0" presId="urn:microsoft.com/office/officeart/2005/8/layout/hierarchy2"/>
    <dgm:cxn modelId="{1E21CB6C-9DC9-4C47-A1BB-32FE7ADD2F63}" type="presOf" srcId="{DB524E8F-384D-44C1-B878-8BB37C9C7379}" destId="{9F37E75F-AC45-4B2F-960F-A22DC9C56CE4}" srcOrd="0" destOrd="0" presId="urn:microsoft.com/office/officeart/2005/8/layout/hierarchy2"/>
    <dgm:cxn modelId="{91CA654F-1DAB-448B-97C2-0211A80B6718}" srcId="{198AADAD-5A96-461C-AC2B-AFBF0EC70F76}" destId="{53F54C84-B908-4D1A-BDBD-1F546A84F621}" srcOrd="0" destOrd="0" parTransId="{82AD2D6D-7D4B-416D-961F-3D7151A4CB8E}" sibTransId="{C671EE2C-67AC-4B8C-B666-EEE4E3CE3881}"/>
    <dgm:cxn modelId="{007AB14F-55E1-47C1-8C5B-9EE53D7CCCF4}" type="presOf" srcId="{452FEA2C-2B3F-4DC9-8D1C-27F253294BC6}" destId="{FA757366-EFD0-4D50-8DAB-F37906E8B8D1}" srcOrd="0" destOrd="0" presId="urn:microsoft.com/office/officeart/2005/8/layout/hierarchy2"/>
    <dgm:cxn modelId="{65F93572-636B-46C6-9C2D-8130B69E52DF}" type="presOf" srcId="{53F54C84-B908-4D1A-BDBD-1F546A84F621}" destId="{DFD6F0E4-DE06-4134-B616-AFBE8BF3D276}" srcOrd="0" destOrd="0" presId="urn:microsoft.com/office/officeart/2005/8/layout/hierarchy2"/>
    <dgm:cxn modelId="{F7CCCE54-03BB-4A0A-AC61-656D20FECF4C}" srcId="{059559DB-B80F-4518-A353-AA88634CA1B0}" destId="{3ED27D44-5AF3-452C-99E5-1D0B19160035}" srcOrd="2" destOrd="0" parTransId="{F717E53A-5870-473E-8D10-929374BBB87A}" sibTransId="{7D5E9117-A5E2-46B3-80CC-1BC06255EED0}"/>
    <dgm:cxn modelId="{55000E58-4E1D-4504-892D-87C6CEAA4888}" type="presOf" srcId="{FFCC06B3-5CD9-49D7-AA66-CA287FCF7E22}" destId="{D3930CCF-0F59-4E33-9DF9-D160BC7BC067}" srcOrd="0" destOrd="0" presId="urn:microsoft.com/office/officeart/2005/8/layout/hierarchy2"/>
    <dgm:cxn modelId="{72310B7F-0A26-4896-B743-EE4D4E9221D8}" type="presOf" srcId="{92C46A46-97BC-4E8A-AD47-AE2C22671DC2}" destId="{312B10EF-8C18-40EF-9352-0989A8526DB3}" srcOrd="1" destOrd="0" presId="urn:microsoft.com/office/officeart/2005/8/layout/hierarchy2"/>
    <dgm:cxn modelId="{9F93A586-0D9F-4294-9DF8-E724E309CFF4}" srcId="{059559DB-B80F-4518-A353-AA88634CA1B0}" destId="{C47E226A-1601-4ABE-B265-124F99BA9658}" srcOrd="1" destOrd="0" parTransId="{D1BBF23E-CDFD-4E3C-BA7E-8826D3E71AAB}" sibTransId="{A7A939E0-549F-4A8B-849D-B620E246715A}"/>
    <dgm:cxn modelId="{E8C5089A-4F88-4ED2-8321-0588BBE08B14}" type="presOf" srcId="{1E43D5BB-2835-4E57-B34A-BB44FB82E112}" destId="{F5E9DF0B-AF72-4C8C-900D-9DD4C85D191D}" srcOrd="1" destOrd="0" presId="urn:microsoft.com/office/officeart/2005/8/layout/hierarchy2"/>
    <dgm:cxn modelId="{15682C9E-995F-412F-81B6-33859E12508E}" type="presOf" srcId="{F940DBA3-455D-49DA-881B-F7E317E57E93}" destId="{F108B6C3-AA97-4BD8-9F83-F91B567A5EE4}" srcOrd="1" destOrd="0" presId="urn:microsoft.com/office/officeart/2005/8/layout/hierarchy2"/>
    <dgm:cxn modelId="{7B516BB4-4B52-46E8-9E53-66801AFB6C46}" type="presOf" srcId="{F0FB819B-2A4B-4207-91E5-96DFD2ABF6A2}" destId="{486E16D4-1CF0-48E9-959C-29F05D9CC656}" srcOrd="0" destOrd="0" presId="urn:microsoft.com/office/officeart/2005/8/layout/hierarchy2"/>
    <dgm:cxn modelId="{399165B6-5BF1-4FB8-A514-E0192683F753}" type="presOf" srcId="{92C46A46-97BC-4E8A-AD47-AE2C22671DC2}" destId="{EF639417-01DC-4F30-9C98-D1F19A7CC6FE}" srcOrd="0" destOrd="0" presId="urn:microsoft.com/office/officeart/2005/8/layout/hierarchy2"/>
    <dgm:cxn modelId="{CDADC8BB-7441-452F-9014-DA3A99682B4F}" type="presOf" srcId="{F940DBA3-455D-49DA-881B-F7E317E57E93}" destId="{00BC3DD3-E1DF-4C98-8181-DE23446C2EA9}" srcOrd="0" destOrd="0" presId="urn:microsoft.com/office/officeart/2005/8/layout/hierarchy2"/>
    <dgm:cxn modelId="{3A3E3ECF-A227-43E9-AA14-6755BFAA480F}" srcId="{198AADAD-5A96-461C-AC2B-AFBF0EC70F76}" destId="{452FEA2C-2B3F-4DC9-8D1C-27F253294BC6}" srcOrd="2" destOrd="0" parTransId="{F0FB819B-2A4B-4207-91E5-96DFD2ABF6A2}" sibTransId="{63E55FA9-EEF7-4A11-9697-DD7A184A1649}"/>
    <dgm:cxn modelId="{4D1598DE-BBD4-4BA6-B2EE-92EED6ED3E3F}" type="presOf" srcId="{82AD2D6D-7D4B-416D-961F-3D7151A4CB8E}" destId="{94027D60-16BC-43C3-9768-C57491BD7E5C}" srcOrd="1" destOrd="0" presId="urn:microsoft.com/office/officeart/2005/8/layout/hierarchy2"/>
    <dgm:cxn modelId="{E73A6EEE-0F0C-4681-9247-CE2B61EEDE09}" type="presOf" srcId="{539D7AC7-AD3C-41D2-907D-4990A2550F88}" destId="{0C86BA72-776A-4608-931F-E17AAC38E2E1}" srcOrd="1" destOrd="0" presId="urn:microsoft.com/office/officeart/2005/8/layout/hierarchy2"/>
    <dgm:cxn modelId="{3BB4F5EF-B85C-4D3E-A1B6-7056FFF15BDA}" type="presOf" srcId="{71E2D4BF-7D63-4724-9579-419DDEBB9406}" destId="{CCC444E7-B46A-4F83-AF3A-A2ABC64CE0B4}" srcOrd="0" destOrd="0" presId="urn:microsoft.com/office/officeart/2005/8/layout/hierarchy2"/>
    <dgm:cxn modelId="{6D5B62F3-EA31-499E-852C-EF1A8D700D2F}" type="presOf" srcId="{3ED27D44-5AF3-452C-99E5-1D0B19160035}" destId="{A44972C5-2386-47C1-8A96-94AB987F316A}" srcOrd="0" destOrd="0" presId="urn:microsoft.com/office/officeart/2005/8/layout/hierarchy2"/>
    <dgm:cxn modelId="{423910F4-EA97-4610-BBE1-B0C24B732530}" type="presOf" srcId="{1E43D5BB-2835-4E57-B34A-BB44FB82E112}" destId="{54A355FF-5106-4B2E-A1C6-056BF18D755A}" srcOrd="0" destOrd="0" presId="urn:microsoft.com/office/officeart/2005/8/layout/hierarchy2"/>
    <dgm:cxn modelId="{4F81FAF5-C8FC-4953-9CB1-0AB4BF132A87}" type="presOf" srcId="{539D7AC7-AD3C-41D2-907D-4990A2550F88}" destId="{68E8FBBE-B8FC-4999-8941-CA7A183FB600}" srcOrd="0" destOrd="0" presId="urn:microsoft.com/office/officeart/2005/8/layout/hierarchy2"/>
    <dgm:cxn modelId="{653AD1F6-C5BA-42E2-BC36-4F968A0FC035}" type="presOf" srcId="{F0FB819B-2A4B-4207-91E5-96DFD2ABF6A2}" destId="{3207D5C6-223D-4BD8-9BD9-FA15A06C54D6}" srcOrd="1" destOrd="0" presId="urn:microsoft.com/office/officeart/2005/8/layout/hierarchy2"/>
    <dgm:cxn modelId="{B5A8ADF7-8E96-4688-976A-F1C0BA529208}" type="presOf" srcId="{D1BBF23E-CDFD-4E3C-BA7E-8826D3E71AAB}" destId="{43FB4CF1-ABA6-4F2F-A485-0EA3053BD642}" srcOrd="1" destOrd="0" presId="urn:microsoft.com/office/officeart/2005/8/layout/hierarchy2"/>
    <dgm:cxn modelId="{735770FB-B434-4752-BE19-3B13EBC0A802}" type="presOf" srcId="{F717E53A-5870-473E-8D10-929374BBB87A}" destId="{E610AD87-4C8E-47D8-B36A-2BA0517D1B26}" srcOrd="0" destOrd="0" presId="urn:microsoft.com/office/officeart/2005/8/layout/hierarchy2"/>
    <dgm:cxn modelId="{F09AB7FD-AC8D-4C1B-ADB8-D7DF14A5A159}" type="presOf" srcId="{94349911-227D-495A-8064-716D8D098C40}" destId="{A9E3B13F-4DFD-4014-B123-286816DA72FA}" srcOrd="0" destOrd="0" presId="urn:microsoft.com/office/officeart/2005/8/layout/hierarchy2"/>
    <dgm:cxn modelId="{E52B2B20-B9B4-424F-B1FC-62F9FBE92340}" type="presParOf" srcId="{9F37E75F-AC45-4B2F-960F-A22DC9C56CE4}" destId="{17143C91-A2BF-4235-A67C-128547C6ACB5}" srcOrd="0" destOrd="0" presId="urn:microsoft.com/office/officeart/2005/8/layout/hierarchy2"/>
    <dgm:cxn modelId="{F6950BEE-0C2C-4BF0-82F9-8BDBA460BCC6}" type="presParOf" srcId="{17143C91-A2BF-4235-A67C-128547C6ACB5}" destId="{1CC52B1F-1BD8-4EBC-BCCC-194C37A78625}" srcOrd="0" destOrd="0" presId="urn:microsoft.com/office/officeart/2005/8/layout/hierarchy2"/>
    <dgm:cxn modelId="{D7A1E8B8-D3DC-41B7-B3F2-1C8CD46E2685}" type="presParOf" srcId="{17143C91-A2BF-4235-A67C-128547C6ACB5}" destId="{A1914E06-C119-447D-99C9-235FB9451F7D}" srcOrd="1" destOrd="0" presId="urn:microsoft.com/office/officeart/2005/8/layout/hierarchy2"/>
    <dgm:cxn modelId="{AF148CCD-F434-413D-9751-376C3587BB63}" type="presParOf" srcId="{A1914E06-C119-447D-99C9-235FB9451F7D}" destId="{CCC444E7-B46A-4F83-AF3A-A2ABC64CE0B4}" srcOrd="0" destOrd="0" presId="urn:microsoft.com/office/officeart/2005/8/layout/hierarchy2"/>
    <dgm:cxn modelId="{E4B066F5-8099-451F-97B9-BE0482CA6A3D}" type="presParOf" srcId="{CCC444E7-B46A-4F83-AF3A-A2ABC64CE0B4}" destId="{2AB1A975-D2CD-41E0-B7EB-82A978EF6013}" srcOrd="0" destOrd="0" presId="urn:microsoft.com/office/officeart/2005/8/layout/hierarchy2"/>
    <dgm:cxn modelId="{680CEF9C-3CFA-4B57-A051-5433F6943817}" type="presParOf" srcId="{A1914E06-C119-447D-99C9-235FB9451F7D}" destId="{E47A68F8-0BBE-4278-9D45-7CEB52E0D48D}" srcOrd="1" destOrd="0" presId="urn:microsoft.com/office/officeart/2005/8/layout/hierarchy2"/>
    <dgm:cxn modelId="{20143339-6670-4EF2-A35D-5D5F53AFE564}" type="presParOf" srcId="{E47A68F8-0BBE-4278-9D45-7CEB52E0D48D}" destId="{A9E3B13F-4DFD-4014-B123-286816DA72FA}" srcOrd="0" destOrd="0" presId="urn:microsoft.com/office/officeart/2005/8/layout/hierarchy2"/>
    <dgm:cxn modelId="{73833F8D-238F-4421-B3C9-77C35A03CCDC}" type="presParOf" srcId="{E47A68F8-0BBE-4278-9D45-7CEB52E0D48D}" destId="{0AB98F37-D0BC-4112-9570-2EFDC4229A77}" srcOrd="1" destOrd="0" presId="urn:microsoft.com/office/officeart/2005/8/layout/hierarchy2"/>
    <dgm:cxn modelId="{2F580D06-7432-4755-AAF5-3C29183585B0}" type="presParOf" srcId="{0AB98F37-D0BC-4112-9570-2EFDC4229A77}" destId="{68E8FBBE-B8FC-4999-8941-CA7A183FB600}" srcOrd="0" destOrd="0" presId="urn:microsoft.com/office/officeart/2005/8/layout/hierarchy2"/>
    <dgm:cxn modelId="{D5888ABE-8E42-4380-8877-B7776CF854D7}" type="presParOf" srcId="{68E8FBBE-B8FC-4999-8941-CA7A183FB600}" destId="{0C86BA72-776A-4608-931F-E17AAC38E2E1}" srcOrd="0" destOrd="0" presId="urn:microsoft.com/office/officeart/2005/8/layout/hierarchy2"/>
    <dgm:cxn modelId="{40F62E7E-9BED-4439-B64E-8AC41BF99FAE}" type="presParOf" srcId="{0AB98F37-D0BC-4112-9570-2EFDC4229A77}" destId="{FD4F7586-E658-448F-B533-AF12FC0A728A}" srcOrd="1" destOrd="0" presId="urn:microsoft.com/office/officeart/2005/8/layout/hierarchy2"/>
    <dgm:cxn modelId="{E4EFC8A6-1E38-40BB-9B4B-8BE9AA6F7319}" type="presParOf" srcId="{FD4F7586-E658-448F-B533-AF12FC0A728A}" destId="{0D6B0A1B-EB98-4A54-BFD9-A09216416532}" srcOrd="0" destOrd="0" presId="urn:microsoft.com/office/officeart/2005/8/layout/hierarchy2"/>
    <dgm:cxn modelId="{A838FBAE-77FA-4C4B-8153-DD07567D3558}" type="presParOf" srcId="{FD4F7586-E658-448F-B533-AF12FC0A728A}" destId="{772B342B-BA41-4AA3-A727-FBFAABDF7E6B}" srcOrd="1" destOrd="0" presId="urn:microsoft.com/office/officeart/2005/8/layout/hierarchy2"/>
    <dgm:cxn modelId="{1AD6D593-A28A-4C8A-BF75-A6EB11A8B00B}" type="presParOf" srcId="{772B342B-BA41-4AA3-A727-FBFAABDF7E6B}" destId="{00BC3DD3-E1DF-4C98-8181-DE23446C2EA9}" srcOrd="0" destOrd="0" presId="urn:microsoft.com/office/officeart/2005/8/layout/hierarchy2"/>
    <dgm:cxn modelId="{41AEAB2E-250F-4579-8AE7-8452D8159A2E}" type="presParOf" srcId="{00BC3DD3-E1DF-4C98-8181-DE23446C2EA9}" destId="{F108B6C3-AA97-4BD8-9F83-F91B567A5EE4}" srcOrd="0" destOrd="0" presId="urn:microsoft.com/office/officeart/2005/8/layout/hierarchy2"/>
    <dgm:cxn modelId="{DDAFD27A-6E48-4CE4-BFD4-B776200E1245}" type="presParOf" srcId="{772B342B-BA41-4AA3-A727-FBFAABDF7E6B}" destId="{E34BE16C-E264-474C-9D93-A17D1D0EC8C7}" srcOrd="1" destOrd="0" presId="urn:microsoft.com/office/officeart/2005/8/layout/hierarchy2"/>
    <dgm:cxn modelId="{DA6C5F33-D59E-414D-AECE-71B766C6238D}" type="presParOf" srcId="{E34BE16C-E264-474C-9D93-A17D1D0EC8C7}" destId="{A277A60D-EE65-4B93-B4EC-42C59081645A}" srcOrd="0" destOrd="0" presId="urn:microsoft.com/office/officeart/2005/8/layout/hierarchy2"/>
    <dgm:cxn modelId="{B9DCC587-E82A-45A0-B574-D3792F47F079}" type="presParOf" srcId="{E34BE16C-E264-474C-9D93-A17D1D0EC8C7}" destId="{5C2ED8C7-BC5C-4CBE-9B90-C705CE7F7875}" srcOrd="1" destOrd="0" presId="urn:microsoft.com/office/officeart/2005/8/layout/hierarchy2"/>
    <dgm:cxn modelId="{447ACF4E-66D6-4CFB-965E-60DDEA916140}" type="presParOf" srcId="{772B342B-BA41-4AA3-A727-FBFAABDF7E6B}" destId="{B935AF75-36B8-42C4-8FA9-D1D6DB155A6D}" srcOrd="2" destOrd="0" presId="urn:microsoft.com/office/officeart/2005/8/layout/hierarchy2"/>
    <dgm:cxn modelId="{C016EC89-6577-422C-A5FF-F05A072CA98D}" type="presParOf" srcId="{B935AF75-36B8-42C4-8FA9-D1D6DB155A6D}" destId="{43FB4CF1-ABA6-4F2F-A485-0EA3053BD642}" srcOrd="0" destOrd="0" presId="urn:microsoft.com/office/officeart/2005/8/layout/hierarchy2"/>
    <dgm:cxn modelId="{356F2566-CB59-4E0E-AB3C-3C719D1AB09D}" type="presParOf" srcId="{772B342B-BA41-4AA3-A727-FBFAABDF7E6B}" destId="{1C31E6BA-FDC8-47B9-80DA-19E954944726}" srcOrd="3" destOrd="0" presId="urn:microsoft.com/office/officeart/2005/8/layout/hierarchy2"/>
    <dgm:cxn modelId="{5A9D50E4-F28B-424E-A8B5-4E091B060FAE}" type="presParOf" srcId="{1C31E6BA-FDC8-47B9-80DA-19E954944726}" destId="{0305BCA0-93DD-4C37-8B24-3BB4158BCCC1}" srcOrd="0" destOrd="0" presId="urn:microsoft.com/office/officeart/2005/8/layout/hierarchy2"/>
    <dgm:cxn modelId="{D2A73097-765B-4D3D-B3C6-005B032ED72E}" type="presParOf" srcId="{1C31E6BA-FDC8-47B9-80DA-19E954944726}" destId="{1ECF3EE8-C377-41DC-B145-01DB6DF0E915}" srcOrd="1" destOrd="0" presId="urn:microsoft.com/office/officeart/2005/8/layout/hierarchy2"/>
    <dgm:cxn modelId="{1D7855A2-054C-4FE8-BD6E-8A38CE107398}" type="presParOf" srcId="{772B342B-BA41-4AA3-A727-FBFAABDF7E6B}" destId="{E610AD87-4C8E-47D8-B36A-2BA0517D1B26}" srcOrd="4" destOrd="0" presId="urn:microsoft.com/office/officeart/2005/8/layout/hierarchy2"/>
    <dgm:cxn modelId="{2566D675-AA0F-4196-A2C2-297327CE5EDC}" type="presParOf" srcId="{E610AD87-4C8E-47D8-B36A-2BA0517D1B26}" destId="{BA54CE71-4A95-40CF-BFFF-E0E8DAFA97CE}" srcOrd="0" destOrd="0" presId="urn:microsoft.com/office/officeart/2005/8/layout/hierarchy2"/>
    <dgm:cxn modelId="{EBFED939-4602-4A15-BD7B-912B0FE1BCE3}" type="presParOf" srcId="{772B342B-BA41-4AA3-A727-FBFAABDF7E6B}" destId="{BB4577AF-8C78-4390-BF33-B51D947726C0}" srcOrd="5" destOrd="0" presId="urn:microsoft.com/office/officeart/2005/8/layout/hierarchy2"/>
    <dgm:cxn modelId="{0A25A87B-FA61-4B58-824E-431B69384171}" type="presParOf" srcId="{BB4577AF-8C78-4390-BF33-B51D947726C0}" destId="{A44972C5-2386-47C1-8A96-94AB987F316A}" srcOrd="0" destOrd="0" presId="urn:microsoft.com/office/officeart/2005/8/layout/hierarchy2"/>
    <dgm:cxn modelId="{EDEF2B79-E962-4650-9506-711FEA32B787}" type="presParOf" srcId="{BB4577AF-8C78-4390-BF33-B51D947726C0}" destId="{77E4AD7B-FEB7-4D43-A1F5-C263C47D6681}" srcOrd="1" destOrd="0" presId="urn:microsoft.com/office/officeart/2005/8/layout/hierarchy2"/>
    <dgm:cxn modelId="{D29F481D-F24F-4B1B-85B8-873CFC018499}" type="presParOf" srcId="{A1914E06-C119-447D-99C9-235FB9451F7D}" destId="{54A355FF-5106-4B2E-A1C6-056BF18D755A}" srcOrd="2" destOrd="0" presId="urn:microsoft.com/office/officeart/2005/8/layout/hierarchy2"/>
    <dgm:cxn modelId="{1315F960-9048-4F84-B3D6-EA9677F871D8}" type="presParOf" srcId="{54A355FF-5106-4B2E-A1C6-056BF18D755A}" destId="{F5E9DF0B-AF72-4C8C-900D-9DD4C85D191D}" srcOrd="0" destOrd="0" presId="urn:microsoft.com/office/officeart/2005/8/layout/hierarchy2"/>
    <dgm:cxn modelId="{3FF4C470-047A-42FC-8FDC-CE2F77D34F09}" type="presParOf" srcId="{A1914E06-C119-447D-99C9-235FB9451F7D}" destId="{F7652528-37F2-4AAD-8B77-78747A62D835}" srcOrd="3" destOrd="0" presId="urn:microsoft.com/office/officeart/2005/8/layout/hierarchy2"/>
    <dgm:cxn modelId="{B0CD641E-65A6-4B48-BEEA-895F616921DA}" type="presParOf" srcId="{F7652528-37F2-4AAD-8B77-78747A62D835}" destId="{73CDC196-8EA1-4E51-8DF2-23FE1C69DA4B}" srcOrd="0" destOrd="0" presId="urn:microsoft.com/office/officeart/2005/8/layout/hierarchy2"/>
    <dgm:cxn modelId="{626057B2-61F7-4236-AF3A-BA7606904ED9}" type="presParOf" srcId="{F7652528-37F2-4AAD-8B77-78747A62D835}" destId="{D45318BB-A8A6-40BA-9AB6-51CC0C6A769C}" srcOrd="1" destOrd="0" presId="urn:microsoft.com/office/officeart/2005/8/layout/hierarchy2"/>
    <dgm:cxn modelId="{818B1EBB-5A23-4D3E-9139-8413ADE19AFB}" type="presParOf" srcId="{D45318BB-A8A6-40BA-9AB6-51CC0C6A769C}" destId="{5C9557F7-745B-491D-ABE9-01ADED2B747B}" srcOrd="0" destOrd="0" presId="urn:microsoft.com/office/officeart/2005/8/layout/hierarchy2"/>
    <dgm:cxn modelId="{E3D36115-CD6D-4397-9996-00DFB8DEDFCF}" type="presParOf" srcId="{5C9557F7-745B-491D-ABE9-01ADED2B747B}" destId="{94027D60-16BC-43C3-9768-C57491BD7E5C}" srcOrd="0" destOrd="0" presId="urn:microsoft.com/office/officeart/2005/8/layout/hierarchy2"/>
    <dgm:cxn modelId="{CAF0D84B-2544-4EC4-9DAF-7EC421762D2C}" type="presParOf" srcId="{D45318BB-A8A6-40BA-9AB6-51CC0C6A769C}" destId="{80E6CCF4-374C-4729-9FC8-543B1D2E1722}" srcOrd="1" destOrd="0" presId="urn:microsoft.com/office/officeart/2005/8/layout/hierarchy2"/>
    <dgm:cxn modelId="{F3FE6DB2-D551-4F44-B675-2CE0B2716280}" type="presParOf" srcId="{80E6CCF4-374C-4729-9FC8-543B1D2E1722}" destId="{DFD6F0E4-DE06-4134-B616-AFBE8BF3D276}" srcOrd="0" destOrd="0" presId="urn:microsoft.com/office/officeart/2005/8/layout/hierarchy2"/>
    <dgm:cxn modelId="{55B18114-0099-4E71-BE4D-AB9717B3227C}" type="presParOf" srcId="{80E6CCF4-374C-4729-9FC8-543B1D2E1722}" destId="{23F8ABA2-3962-4261-A963-7DA3B9B2B020}" srcOrd="1" destOrd="0" presId="urn:microsoft.com/office/officeart/2005/8/layout/hierarchy2"/>
    <dgm:cxn modelId="{F3094617-9683-41CD-830E-B2D998390869}" type="presParOf" srcId="{D45318BB-A8A6-40BA-9AB6-51CC0C6A769C}" destId="{EF639417-01DC-4F30-9C98-D1F19A7CC6FE}" srcOrd="2" destOrd="0" presId="urn:microsoft.com/office/officeart/2005/8/layout/hierarchy2"/>
    <dgm:cxn modelId="{8471C528-924A-44F5-B472-E534A76F0EA0}" type="presParOf" srcId="{EF639417-01DC-4F30-9C98-D1F19A7CC6FE}" destId="{312B10EF-8C18-40EF-9352-0989A8526DB3}" srcOrd="0" destOrd="0" presId="urn:microsoft.com/office/officeart/2005/8/layout/hierarchy2"/>
    <dgm:cxn modelId="{3DC5ED6F-8119-4C15-83B2-33C257139B28}" type="presParOf" srcId="{D45318BB-A8A6-40BA-9AB6-51CC0C6A769C}" destId="{5C1CD411-EFC8-41A5-9A15-BDDCE4EE6226}" srcOrd="3" destOrd="0" presId="urn:microsoft.com/office/officeart/2005/8/layout/hierarchy2"/>
    <dgm:cxn modelId="{0FFEECC9-2C19-4D68-BBE7-AF84A2F0CDD3}" type="presParOf" srcId="{5C1CD411-EFC8-41A5-9A15-BDDCE4EE6226}" destId="{D3930CCF-0F59-4E33-9DF9-D160BC7BC067}" srcOrd="0" destOrd="0" presId="urn:microsoft.com/office/officeart/2005/8/layout/hierarchy2"/>
    <dgm:cxn modelId="{B217A556-0AB4-4CCE-8878-AFF7CF937598}" type="presParOf" srcId="{5C1CD411-EFC8-41A5-9A15-BDDCE4EE6226}" destId="{72DA49D9-F742-4131-863D-1D9E7F706066}" srcOrd="1" destOrd="0" presId="urn:microsoft.com/office/officeart/2005/8/layout/hierarchy2"/>
    <dgm:cxn modelId="{F73B49B3-DD9E-451F-9BF6-18208AC8AD8B}" type="presParOf" srcId="{D45318BB-A8A6-40BA-9AB6-51CC0C6A769C}" destId="{486E16D4-1CF0-48E9-959C-29F05D9CC656}" srcOrd="4" destOrd="0" presId="urn:microsoft.com/office/officeart/2005/8/layout/hierarchy2"/>
    <dgm:cxn modelId="{352C7D6B-0AD8-4C19-973A-1C80AF745C5A}" type="presParOf" srcId="{486E16D4-1CF0-48E9-959C-29F05D9CC656}" destId="{3207D5C6-223D-4BD8-9BD9-FA15A06C54D6}" srcOrd="0" destOrd="0" presId="urn:microsoft.com/office/officeart/2005/8/layout/hierarchy2"/>
    <dgm:cxn modelId="{0CCF31B0-0A07-4BF8-AAD5-9F377AEC70F1}" type="presParOf" srcId="{D45318BB-A8A6-40BA-9AB6-51CC0C6A769C}" destId="{CF62A5F3-9443-4DFF-A62D-25435DFD25D0}" srcOrd="5" destOrd="0" presId="urn:microsoft.com/office/officeart/2005/8/layout/hierarchy2"/>
    <dgm:cxn modelId="{295EEC10-326F-4ACF-B939-04CD6EB39F03}" type="presParOf" srcId="{CF62A5F3-9443-4DFF-A62D-25435DFD25D0}" destId="{FA757366-EFD0-4D50-8DAB-F37906E8B8D1}" srcOrd="0" destOrd="0" presId="urn:microsoft.com/office/officeart/2005/8/layout/hierarchy2"/>
    <dgm:cxn modelId="{E41CFEFD-6BC3-4CEC-A8BF-9C8AD98B120D}" type="presParOf" srcId="{CF62A5F3-9443-4DFF-A62D-25435DFD25D0}" destId="{24F1BC31-A5B4-4033-81B6-D49626120839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52B1F-1BD8-4EBC-BCCC-194C37A78625}">
      <dsp:nvSpPr>
        <dsp:cNvPr id="0" name=""/>
        <dsp:cNvSpPr/>
      </dsp:nvSpPr>
      <dsp:spPr>
        <a:xfrm>
          <a:off x="0" y="2792792"/>
          <a:ext cx="1521057" cy="711443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Παρασυμπαθητικό νευρικό σύστημα</a:t>
          </a:r>
        </a:p>
      </dsp:txBody>
      <dsp:txXfrm>
        <a:off x="20837" y="2813629"/>
        <a:ext cx="1479383" cy="669769"/>
      </dsp:txXfrm>
    </dsp:sp>
    <dsp:sp modelId="{CCC444E7-B46A-4F83-AF3A-A2ABC64CE0B4}">
      <dsp:nvSpPr>
        <dsp:cNvPr id="0" name=""/>
        <dsp:cNvSpPr/>
      </dsp:nvSpPr>
      <dsp:spPr>
        <a:xfrm rot="18394540">
          <a:off x="1195945" y="2496098"/>
          <a:ext cx="1609003" cy="12687"/>
        </a:xfrm>
        <a:custGeom>
          <a:avLst/>
          <a:gdLst/>
          <a:ahLst/>
          <a:cxnLst/>
          <a:rect l="0" t="0" r="0" b="0"/>
          <a:pathLst>
            <a:path>
              <a:moveTo>
                <a:pt x="0" y="6343"/>
              </a:moveTo>
              <a:lnTo>
                <a:pt x="1609003" y="63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1960222" y="2462217"/>
        <a:ext cx="80450" cy="80450"/>
      </dsp:txXfrm>
    </dsp:sp>
    <dsp:sp modelId="{A9E3B13F-4DFD-4014-B123-286816DA72FA}">
      <dsp:nvSpPr>
        <dsp:cNvPr id="0" name=""/>
        <dsp:cNvSpPr/>
      </dsp:nvSpPr>
      <dsp:spPr>
        <a:xfrm>
          <a:off x="2479836" y="1514500"/>
          <a:ext cx="805674" cy="68373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Κεντρική μοίρα</a:t>
          </a:r>
        </a:p>
      </dsp:txBody>
      <dsp:txXfrm>
        <a:off x="2499862" y="1534526"/>
        <a:ext cx="765622" cy="643687"/>
      </dsp:txXfrm>
    </dsp:sp>
    <dsp:sp modelId="{68E8FBBE-B8FC-4999-8941-CA7A183FB600}">
      <dsp:nvSpPr>
        <dsp:cNvPr id="0" name=""/>
        <dsp:cNvSpPr/>
      </dsp:nvSpPr>
      <dsp:spPr>
        <a:xfrm rot="18376750">
          <a:off x="3148844" y="1580179"/>
          <a:ext cx="669475" cy="12687"/>
        </a:xfrm>
        <a:custGeom>
          <a:avLst/>
          <a:gdLst/>
          <a:ahLst/>
          <a:cxnLst/>
          <a:rect l="0" t="0" r="0" b="0"/>
          <a:pathLst>
            <a:path>
              <a:moveTo>
                <a:pt x="0" y="6343"/>
              </a:moveTo>
              <a:lnTo>
                <a:pt x="669475" y="63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3466845" y="1569786"/>
        <a:ext cx="33473" cy="33473"/>
      </dsp:txXfrm>
    </dsp:sp>
    <dsp:sp modelId="{0D6B0A1B-EB98-4A54-BFD9-A09216416532}">
      <dsp:nvSpPr>
        <dsp:cNvPr id="0" name=""/>
        <dsp:cNvSpPr/>
      </dsp:nvSpPr>
      <dsp:spPr>
        <a:xfrm>
          <a:off x="3681653" y="971378"/>
          <a:ext cx="1145532" cy="690596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Εγκεφαλική μοίρα</a:t>
          </a:r>
        </a:p>
      </dsp:txBody>
      <dsp:txXfrm>
        <a:off x="3701880" y="991605"/>
        <a:ext cx="1105078" cy="650142"/>
      </dsp:txXfrm>
    </dsp:sp>
    <dsp:sp modelId="{00BC3DD3-E1DF-4C98-8181-DE23446C2EA9}">
      <dsp:nvSpPr>
        <dsp:cNvPr id="0" name=""/>
        <dsp:cNvSpPr/>
      </dsp:nvSpPr>
      <dsp:spPr>
        <a:xfrm rot="17350740">
          <a:off x="4497834" y="847070"/>
          <a:ext cx="980973" cy="12687"/>
        </a:xfrm>
        <a:custGeom>
          <a:avLst/>
          <a:gdLst/>
          <a:ahLst/>
          <a:cxnLst/>
          <a:rect l="0" t="0" r="0" b="0"/>
          <a:pathLst>
            <a:path>
              <a:moveTo>
                <a:pt x="0" y="6343"/>
              </a:moveTo>
              <a:lnTo>
                <a:pt x="980973" y="63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4963797" y="828889"/>
        <a:ext cx="49048" cy="49048"/>
      </dsp:txXfrm>
    </dsp:sp>
    <dsp:sp modelId="{A277A60D-EE65-4B93-B4EC-42C59081645A}">
      <dsp:nvSpPr>
        <dsp:cNvPr id="0" name=""/>
        <dsp:cNvSpPr/>
      </dsp:nvSpPr>
      <dsp:spPr>
        <a:xfrm>
          <a:off x="5149456" y="4440"/>
          <a:ext cx="1203009" cy="7714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Πυρήνας της Κόρης του οφθαλμού ή πυρήνας των </a:t>
          </a:r>
          <a:r>
            <a:rPr lang="el-GR" sz="1400" kern="1200" dirty="0" err="1"/>
            <a:t>Edinger-Westphal</a:t>
          </a:r>
          <a:endParaRPr lang="el-GR" sz="1400" kern="1200" dirty="0"/>
        </a:p>
      </dsp:txBody>
      <dsp:txXfrm>
        <a:off x="5172050" y="27034"/>
        <a:ext cx="1157821" cy="726233"/>
      </dsp:txXfrm>
    </dsp:sp>
    <dsp:sp modelId="{6A3CADCC-10B9-4774-9860-FB4A2924489E}">
      <dsp:nvSpPr>
        <dsp:cNvPr id="0" name=""/>
        <dsp:cNvSpPr/>
      </dsp:nvSpPr>
      <dsp:spPr>
        <a:xfrm rot="19147146">
          <a:off x="4775200" y="1170847"/>
          <a:ext cx="426242" cy="12687"/>
        </a:xfrm>
        <a:custGeom>
          <a:avLst/>
          <a:gdLst/>
          <a:ahLst/>
          <a:cxnLst/>
          <a:rect l="0" t="0" r="0" b="0"/>
          <a:pathLst>
            <a:path>
              <a:moveTo>
                <a:pt x="0" y="6343"/>
              </a:moveTo>
              <a:lnTo>
                <a:pt x="426242" y="63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4977665" y="1166535"/>
        <a:ext cx="21312" cy="21312"/>
      </dsp:txXfrm>
    </dsp:sp>
    <dsp:sp modelId="{83B10053-36CF-4FE8-9210-0E04935E5968}">
      <dsp:nvSpPr>
        <dsp:cNvPr id="0" name=""/>
        <dsp:cNvSpPr/>
      </dsp:nvSpPr>
      <dsp:spPr>
        <a:xfrm>
          <a:off x="5149456" y="836287"/>
          <a:ext cx="1209616" cy="402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 err="1"/>
            <a:t>Δακρυορινικός</a:t>
          </a:r>
          <a:r>
            <a:rPr lang="el-GR" sz="1400" kern="1200" dirty="0"/>
            <a:t> πυρήνας</a:t>
          </a:r>
        </a:p>
      </dsp:txBody>
      <dsp:txXfrm>
        <a:off x="5161255" y="848086"/>
        <a:ext cx="1186018" cy="379239"/>
      </dsp:txXfrm>
    </dsp:sp>
    <dsp:sp modelId="{B935AF75-36B8-42C4-8FA9-D1D6DB155A6D}">
      <dsp:nvSpPr>
        <dsp:cNvPr id="0" name=""/>
        <dsp:cNvSpPr/>
      </dsp:nvSpPr>
      <dsp:spPr>
        <a:xfrm rot="1785801">
          <a:off x="4802699" y="1402479"/>
          <a:ext cx="371243" cy="12687"/>
        </a:xfrm>
        <a:custGeom>
          <a:avLst/>
          <a:gdLst/>
          <a:ahLst/>
          <a:cxnLst/>
          <a:rect l="0" t="0" r="0" b="0"/>
          <a:pathLst>
            <a:path>
              <a:moveTo>
                <a:pt x="0" y="6343"/>
              </a:moveTo>
              <a:lnTo>
                <a:pt x="371243" y="63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4979040" y="1399542"/>
        <a:ext cx="18562" cy="18562"/>
      </dsp:txXfrm>
    </dsp:sp>
    <dsp:sp modelId="{0305BCA0-93DD-4C37-8B24-3BB4158BCCC1}">
      <dsp:nvSpPr>
        <dsp:cNvPr id="0" name=""/>
        <dsp:cNvSpPr/>
      </dsp:nvSpPr>
      <dsp:spPr>
        <a:xfrm>
          <a:off x="5149456" y="1299550"/>
          <a:ext cx="1230225" cy="402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Άνω σιαλικός</a:t>
          </a:r>
        </a:p>
      </dsp:txBody>
      <dsp:txXfrm>
        <a:off x="5161255" y="1311349"/>
        <a:ext cx="1206627" cy="379239"/>
      </dsp:txXfrm>
    </dsp:sp>
    <dsp:sp modelId="{E610AD87-4C8E-47D8-B36A-2BA0517D1B26}">
      <dsp:nvSpPr>
        <dsp:cNvPr id="0" name=""/>
        <dsp:cNvSpPr/>
      </dsp:nvSpPr>
      <dsp:spPr>
        <a:xfrm rot="3812506">
          <a:off x="4626663" y="1634110"/>
          <a:ext cx="723315" cy="12687"/>
        </a:xfrm>
        <a:custGeom>
          <a:avLst/>
          <a:gdLst/>
          <a:ahLst/>
          <a:cxnLst/>
          <a:rect l="0" t="0" r="0" b="0"/>
          <a:pathLst>
            <a:path>
              <a:moveTo>
                <a:pt x="0" y="6343"/>
              </a:moveTo>
              <a:lnTo>
                <a:pt x="723315" y="63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4970238" y="1622371"/>
        <a:ext cx="36165" cy="36165"/>
      </dsp:txXfrm>
    </dsp:sp>
    <dsp:sp modelId="{A44972C5-2386-47C1-8A96-94AB987F316A}">
      <dsp:nvSpPr>
        <dsp:cNvPr id="0" name=""/>
        <dsp:cNvSpPr/>
      </dsp:nvSpPr>
      <dsp:spPr>
        <a:xfrm>
          <a:off x="5149456" y="1762813"/>
          <a:ext cx="1229443" cy="402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Κάτω σιαλικός</a:t>
          </a:r>
        </a:p>
      </dsp:txBody>
      <dsp:txXfrm>
        <a:off x="5161255" y="1774612"/>
        <a:ext cx="1205845" cy="379239"/>
      </dsp:txXfrm>
    </dsp:sp>
    <dsp:sp modelId="{723652CB-06F8-46A3-A587-B147D75F007A}">
      <dsp:nvSpPr>
        <dsp:cNvPr id="0" name=""/>
        <dsp:cNvSpPr/>
      </dsp:nvSpPr>
      <dsp:spPr>
        <a:xfrm rot="4429292">
          <a:off x="4410010" y="1865742"/>
          <a:ext cx="1156622" cy="12687"/>
        </a:xfrm>
        <a:custGeom>
          <a:avLst/>
          <a:gdLst/>
          <a:ahLst/>
          <a:cxnLst/>
          <a:rect l="0" t="0" r="0" b="0"/>
          <a:pathLst>
            <a:path>
              <a:moveTo>
                <a:pt x="0" y="6343"/>
              </a:moveTo>
              <a:lnTo>
                <a:pt x="1156622" y="63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4959405" y="1843170"/>
        <a:ext cx="57831" cy="57831"/>
      </dsp:txXfrm>
    </dsp:sp>
    <dsp:sp modelId="{4C3A92BE-7C67-481E-9819-1EEC3FA6FB05}">
      <dsp:nvSpPr>
        <dsp:cNvPr id="0" name=""/>
        <dsp:cNvSpPr/>
      </dsp:nvSpPr>
      <dsp:spPr>
        <a:xfrm>
          <a:off x="5149456" y="2226076"/>
          <a:ext cx="1183085" cy="402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 err="1"/>
            <a:t>Πνευμονοκαρδιεντερικός</a:t>
          </a:r>
          <a:endParaRPr lang="el-GR" sz="1400" kern="1200" dirty="0"/>
        </a:p>
      </dsp:txBody>
      <dsp:txXfrm>
        <a:off x="5161255" y="2237875"/>
        <a:ext cx="1159487" cy="379239"/>
      </dsp:txXfrm>
    </dsp:sp>
    <dsp:sp modelId="{EDB12675-40EA-49E8-9035-26273010644B}">
      <dsp:nvSpPr>
        <dsp:cNvPr id="0" name=""/>
        <dsp:cNvSpPr/>
      </dsp:nvSpPr>
      <dsp:spPr>
        <a:xfrm rot="4140213">
          <a:off x="2882670" y="2436124"/>
          <a:ext cx="1255562" cy="12687"/>
        </a:xfrm>
        <a:custGeom>
          <a:avLst/>
          <a:gdLst/>
          <a:ahLst/>
          <a:cxnLst/>
          <a:rect l="0" t="0" r="0" b="0"/>
          <a:pathLst>
            <a:path>
              <a:moveTo>
                <a:pt x="0" y="6343"/>
              </a:moveTo>
              <a:lnTo>
                <a:pt x="1255562" y="63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3479062" y="2411079"/>
        <a:ext cx="62778" cy="62778"/>
      </dsp:txXfrm>
    </dsp:sp>
    <dsp:sp modelId="{7C77689A-5BFC-4C2F-9CC0-DA6A9F49AB74}">
      <dsp:nvSpPr>
        <dsp:cNvPr id="0" name=""/>
        <dsp:cNvSpPr/>
      </dsp:nvSpPr>
      <dsp:spPr>
        <a:xfrm>
          <a:off x="3735392" y="2802681"/>
          <a:ext cx="1049810" cy="45177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 err="1"/>
            <a:t>Νωτιαία</a:t>
          </a:r>
          <a:r>
            <a:rPr lang="el-GR" sz="1400" kern="1200" dirty="0"/>
            <a:t> μοίρα</a:t>
          </a:r>
        </a:p>
      </dsp:txBody>
      <dsp:txXfrm>
        <a:off x="3748624" y="2815913"/>
        <a:ext cx="1023346" cy="425306"/>
      </dsp:txXfrm>
    </dsp:sp>
    <dsp:sp modelId="{1498F55A-8494-49F3-8771-07735C671166}">
      <dsp:nvSpPr>
        <dsp:cNvPr id="0" name=""/>
        <dsp:cNvSpPr/>
      </dsp:nvSpPr>
      <dsp:spPr>
        <a:xfrm rot="2366397">
          <a:off x="4725808" y="3187922"/>
          <a:ext cx="521665" cy="12687"/>
        </a:xfrm>
        <a:custGeom>
          <a:avLst/>
          <a:gdLst/>
          <a:ahLst/>
          <a:cxnLst/>
          <a:rect l="0" t="0" r="0" b="0"/>
          <a:pathLst>
            <a:path>
              <a:moveTo>
                <a:pt x="0" y="6343"/>
              </a:moveTo>
              <a:lnTo>
                <a:pt x="521665" y="634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4973599" y="3181224"/>
        <a:ext cx="26083" cy="26083"/>
      </dsp:txXfrm>
    </dsp:sp>
    <dsp:sp modelId="{704CCA54-25CF-40A6-931F-1BCD9CF96ED0}">
      <dsp:nvSpPr>
        <dsp:cNvPr id="0" name=""/>
        <dsp:cNvSpPr/>
      </dsp:nvSpPr>
      <dsp:spPr>
        <a:xfrm>
          <a:off x="5188080" y="2707253"/>
          <a:ext cx="1155241" cy="130542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Πυρήνες που βρίσκονται στο νωτιαίο μυελό  μεταξύ 2</a:t>
          </a:r>
          <a:r>
            <a:rPr lang="el-GR" sz="1400" kern="1200" baseline="30000" dirty="0"/>
            <a:t>ου</a:t>
          </a:r>
          <a:r>
            <a:rPr lang="el-GR" sz="1400" kern="1200" dirty="0"/>
            <a:t> - 4</a:t>
          </a:r>
          <a:r>
            <a:rPr lang="el-GR" sz="1400" kern="1200" baseline="30000" dirty="0"/>
            <a:t>ου</a:t>
          </a:r>
          <a:r>
            <a:rPr lang="el-GR" sz="1400" kern="1200" dirty="0"/>
            <a:t> ιερού </a:t>
          </a:r>
          <a:r>
            <a:rPr lang="el-GR" sz="1400" kern="1200" dirty="0" err="1"/>
            <a:t>νευροτόμιου</a:t>
          </a:r>
          <a:endParaRPr lang="el-GR" sz="1400" kern="1200" dirty="0"/>
        </a:p>
      </dsp:txBody>
      <dsp:txXfrm>
        <a:off x="5221916" y="2741089"/>
        <a:ext cx="1087569" cy="1237750"/>
      </dsp:txXfrm>
    </dsp:sp>
    <dsp:sp modelId="{54A355FF-5106-4B2E-A1C6-056BF18D755A}">
      <dsp:nvSpPr>
        <dsp:cNvPr id="0" name=""/>
        <dsp:cNvSpPr/>
      </dsp:nvSpPr>
      <dsp:spPr>
        <a:xfrm rot="3241766">
          <a:off x="1184283" y="3802706"/>
          <a:ext cx="1632326" cy="12687"/>
        </a:xfrm>
        <a:custGeom>
          <a:avLst/>
          <a:gdLst/>
          <a:ahLst/>
          <a:cxnLst/>
          <a:rect l="0" t="0" r="0" b="0"/>
          <a:pathLst>
            <a:path>
              <a:moveTo>
                <a:pt x="0" y="6343"/>
              </a:moveTo>
              <a:lnTo>
                <a:pt x="1632326" y="634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1959639" y="3768242"/>
        <a:ext cx="81616" cy="81616"/>
      </dsp:txXfrm>
    </dsp:sp>
    <dsp:sp modelId="{73CDC196-8EA1-4E51-8DF2-23FE1C69DA4B}">
      <dsp:nvSpPr>
        <dsp:cNvPr id="0" name=""/>
        <dsp:cNvSpPr/>
      </dsp:nvSpPr>
      <dsp:spPr>
        <a:xfrm>
          <a:off x="2479836" y="4123372"/>
          <a:ext cx="1121926" cy="692429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Περιφερική μοίρα</a:t>
          </a:r>
        </a:p>
      </dsp:txBody>
      <dsp:txXfrm>
        <a:off x="2500117" y="4143653"/>
        <a:ext cx="1081364" cy="651867"/>
      </dsp:txXfrm>
    </dsp:sp>
    <dsp:sp modelId="{5C9557F7-745B-491D-ABE9-01ADED2B747B}">
      <dsp:nvSpPr>
        <dsp:cNvPr id="0" name=""/>
        <dsp:cNvSpPr/>
      </dsp:nvSpPr>
      <dsp:spPr>
        <a:xfrm rot="21168584">
          <a:off x="3600193" y="4438254"/>
          <a:ext cx="399282" cy="12687"/>
        </a:xfrm>
        <a:custGeom>
          <a:avLst/>
          <a:gdLst/>
          <a:ahLst/>
          <a:cxnLst/>
          <a:rect l="0" t="0" r="0" b="0"/>
          <a:pathLst>
            <a:path>
              <a:moveTo>
                <a:pt x="0" y="6343"/>
              </a:moveTo>
              <a:lnTo>
                <a:pt x="399282" y="63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3789852" y="4434616"/>
        <a:ext cx="19964" cy="19964"/>
      </dsp:txXfrm>
    </dsp:sp>
    <dsp:sp modelId="{DFD6F0E4-DE06-4134-B616-AFBE8BF3D276}">
      <dsp:nvSpPr>
        <dsp:cNvPr id="0" name=""/>
        <dsp:cNvSpPr/>
      </dsp:nvSpPr>
      <dsp:spPr>
        <a:xfrm>
          <a:off x="3997905" y="4055188"/>
          <a:ext cx="1317544" cy="72884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 err="1"/>
            <a:t>Προγαγγλιακές</a:t>
          </a:r>
          <a:r>
            <a:rPr lang="el-GR" sz="1400" kern="1200" dirty="0"/>
            <a:t> νευρικές ίνες (μακριές)</a:t>
          </a:r>
        </a:p>
      </dsp:txBody>
      <dsp:txXfrm>
        <a:off x="4019252" y="4076535"/>
        <a:ext cx="1274850" cy="686151"/>
      </dsp:txXfrm>
    </dsp:sp>
    <dsp:sp modelId="{7AF7B24E-1EEE-474D-B01B-260E156E2395}">
      <dsp:nvSpPr>
        <dsp:cNvPr id="0" name=""/>
        <dsp:cNvSpPr/>
      </dsp:nvSpPr>
      <dsp:spPr>
        <a:xfrm rot="3329723">
          <a:off x="3450177" y="4751388"/>
          <a:ext cx="699314" cy="12687"/>
        </a:xfrm>
        <a:custGeom>
          <a:avLst/>
          <a:gdLst/>
          <a:ahLst/>
          <a:cxnLst/>
          <a:rect l="0" t="0" r="0" b="0"/>
          <a:pathLst>
            <a:path>
              <a:moveTo>
                <a:pt x="0" y="6343"/>
              </a:moveTo>
              <a:lnTo>
                <a:pt x="699314" y="63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782351" y="4740249"/>
        <a:ext cx="34965" cy="34965"/>
      </dsp:txXfrm>
    </dsp:sp>
    <dsp:sp modelId="{3FE92030-1176-4B5D-9415-D38F83E3DB11}">
      <dsp:nvSpPr>
        <dsp:cNvPr id="0" name=""/>
        <dsp:cNvSpPr/>
      </dsp:nvSpPr>
      <dsp:spPr>
        <a:xfrm>
          <a:off x="3997905" y="4844459"/>
          <a:ext cx="805674" cy="40283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Γάγγλια</a:t>
          </a:r>
        </a:p>
      </dsp:txBody>
      <dsp:txXfrm>
        <a:off x="4009704" y="4856258"/>
        <a:ext cx="782076" cy="379239"/>
      </dsp:txXfrm>
    </dsp:sp>
    <dsp:sp modelId="{486E16D4-1CF0-48E9-959C-29F05D9CC656}">
      <dsp:nvSpPr>
        <dsp:cNvPr id="0" name=""/>
        <dsp:cNvSpPr/>
      </dsp:nvSpPr>
      <dsp:spPr>
        <a:xfrm rot="4148381">
          <a:off x="3243596" y="4983020"/>
          <a:ext cx="1112475" cy="12687"/>
        </a:xfrm>
        <a:custGeom>
          <a:avLst/>
          <a:gdLst/>
          <a:ahLst/>
          <a:cxnLst/>
          <a:rect l="0" t="0" r="0" b="0"/>
          <a:pathLst>
            <a:path>
              <a:moveTo>
                <a:pt x="0" y="6343"/>
              </a:moveTo>
              <a:lnTo>
                <a:pt x="1112475" y="634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3772022" y="4961552"/>
        <a:ext cx="55623" cy="55623"/>
      </dsp:txXfrm>
    </dsp:sp>
    <dsp:sp modelId="{FA757366-EFD0-4D50-8DAB-F37906E8B8D1}">
      <dsp:nvSpPr>
        <dsp:cNvPr id="0" name=""/>
        <dsp:cNvSpPr/>
      </dsp:nvSpPr>
      <dsp:spPr>
        <a:xfrm>
          <a:off x="3997905" y="5307722"/>
          <a:ext cx="1342334" cy="40283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 err="1"/>
            <a:t>Μεταγαγγλιακές</a:t>
          </a:r>
          <a:r>
            <a:rPr lang="el-GR" sz="1400" kern="1200" dirty="0"/>
            <a:t> νευρικές ίνες</a:t>
          </a:r>
        </a:p>
      </dsp:txBody>
      <dsp:txXfrm>
        <a:off x="4009704" y="5319521"/>
        <a:ext cx="1318736" cy="3792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52B1F-1BD8-4EBC-BCCC-194C37A78625}">
      <dsp:nvSpPr>
        <dsp:cNvPr id="0" name=""/>
        <dsp:cNvSpPr/>
      </dsp:nvSpPr>
      <dsp:spPr>
        <a:xfrm>
          <a:off x="0" y="1369872"/>
          <a:ext cx="1873423" cy="876255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Συμπαθητικό νευρικό σύστημα</a:t>
          </a:r>
        </a:p>
      </dsp:txBody>
      <dsp:txXfrm>
        <a:off x="25665" y="1395537"/>
        <a:ext cx="1822093" cy="824925"/>
      </dsp:txXfrm>
    </dsp:sp>
    <dsp:sp modelId="{CCC444E7-B46A-4F83-AF3A-A2ABC64CE0B4}">
      <dsp:nvSpPr>
        <dsp:cNvPr id="0" name=""/>
        <dsp:cNvSpPr/>
      </dsp:nvSpPr>
      <dsp:spPr>
        <a:xfrm rot="17563967">
          <a:off x="1625596" y="1425201"/>
          <a:ext cx="807826" cy="20524"/>
        </a:xfrm>
        <a:custGeom>
          <a:avLst/>
          <a:gdLst/>
          <a:ahLst/>
          <a:cxnLst/>
          <a:rect l="0" t="0" r="0" b="0"/>
          <a:pathLst>
            <a:path>
              <a:moveTo>
                <a:pt x="0" y="10262"/>
              </a:moveTo>
              <a:lnTo>
                <a:pt x="807826" y="1026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2009313" y="1415267"/>
        <a:ext cx="40391" cy="40391"/>
      </dsp:txXfrm>
    </dsp:sp>
    <dsp:sp modelId="{A9E3B13F-4DFD-4014-B123-286816DA72FA}">
      <dsp:nvSpPr>
        <dsp:cNvPr id="0" name=""/>
        <dsp:cNvSpPr/>
      </dsp:nvSpPr>
      <dsp:spPr>
        <a:xfrm>
          <a:off x="2185595" y="641860"/>
          <a:ext cx="992316" cy="842134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Κεντρική μοίρα</a:t>
          </a:r>
        </a:p>
      </dsp:txBody>
      <dsp:txXfrm>
        <a:off x="2210260" y="666525"/>
        <a:ext cx="942986" cy="792804"/>
      </dsp:txXfrm>
    </dsp:sp>
    <dsp:sp modelId="{68E8FBBE-B8FC-4999-8941-CA7A183FB600}">
      <dsp:nvSpPr>
        <dsp:cNvPr id="0" name=""/>
        <dsp:cNvSpPr/>
      </dsp:nvSpPr>
      <dsp:spPr>
        <a:xfrm rot="20640145">
          <a:off x="3167481" y="978440"/>
          <a:ext cx="538650" cy="20524"/>
        </a:xfrm>
        <a:custGeom>
          <a:avLst/>
          <a:gdLst/>
          <a:ahLst/>
          <a:cxnLst/>
          <a:rect l="0" t="0" r="0" b="0"/>
          <a:pathLst>
            <a:path>
              <a:moveTo>
                <a:pt x="0" y="10262"/>
              </a:moveTo>
              <a:lnTo>
                <a:pt x="538650" y="102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3423340" y="975236"/>
        <a:ext cx="26932" cy="26932"/>
      </dsp:txXfrm>
    </dsp:sp>
    <dsp:sp modelId="{0D6B0A1B-EB98-4A54-BFD9-A09216416532}">
      <dsp:nvSpPr>
        <dsp:cNvPr id="0" name=""/>
        <dsp:cNvSpPr/>
      </dsp:nvSpPr>
      <dsp:spPr>
        <a:xfrm>
          <a:off x="3695702" y="404858"/>
          <a:ext cx="1235701" cy="1019237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8ο αυχενικό </a:t>
          </a:r>
          <a:r>
            <a:rPr lang="el-GR" sz="1400" kern="1200" dirty="0" err="1"/>
            <a:t>νευροτόμιο</a:t>
          </a:r>
          <a:r>
            <a:rPr lang="el-GR" sz="1400" kern="1200" dirty="0"/>
            <a:t> μέχρι το 2ο-3ο οσφυϊκό </a:t>
          </a:r>
          <a:r>
            <a:rPr lang="el-GR" sz="1400" kern="1200" dirty="0" err="1"/>
            <a:t>νευροτόμιο</a:t>
          </a:r>
          <a:endParaRPr lang="el-GR" sz="1400" kern="1200" dirty="0"/>
        </a:p>
      </dsp:txBody>
      <dsp:txXfrm>
        <a:off x="3725554" y="434710"/>
        <a:ext cx="1175997" cy="959533"/>
      </dsp:txXfrm>
    </dsp:sp>
    <dsp:sp modelId="{00BC3DD3-E1DF-4C98-8181-DE23446C2EA9}">
      <dsp:nvSpPr>
        <dsp:cNvPr id="0" name=""/>
        <dsp:cNvSpPr/>
      </dsp:nvSpPr>
      <dsp:spPr>
        <a:xfrm rot="18540305">
          <a:off x="4826621" y="684508"/>
          <a:ext cx="565459" cy="20524"/>
        </a:xfrm>
        <a:custGeom>
          <a:avLst/>
          <a:gdLst/>
          <a:ahLst/>
          <a:cxnLst/>
          <a:rect l="0" t="0" r="0" b="0"/>
          <a:pathLst>
            <a:path>
              <a:moveTo>
                <a:pt x="0" y="10262"/>
              </a:moveTo>
              <a:lnTo>
                <a:pt x="565459" y="102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5095214" y="680634"/>
        <a:ext cx="28272" cy="28272"/>
      </dsp:txXfrm>
    </dsp:sp>
    <dsp:sp modelId="{A277A60D-EE65-4B93-B4EC-42C59081645A}">
      <dsp:nvSpPr>
        <dsp:cNvPr id="0" name=""/>
        <dsp:cNvSpPr/>
      </dsp:nvSpPr>
      <dsp:spPr>
        <a:xfrm>
          <a:off x="5287298" y="0"/>
          <a:ext cx="1481697" cy="9501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Αυχενική μοίρα-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3  πυρήνες</a:t>
          </a:r>
        </a:p>
      </dsp:txBody>
      <dsp:txXfrm>
        <a:off x="5315126" y="27828"/>
        <a:ext cx="1426041" cy="894472"/>
      </dsp:txXfrm>
    </dsp:sp>
    <dsp:sp modelId="{B935AF75-36B8-42C4-8FA9-D1D6DB155A6D}">
      <dsp:nvSpPr>
        <dsp:cNvPr id="0" name=""/>
        <dsp:cNvSpPr/>
      </dsp:nvSpPr>
      <dsp:spPr>
        <a:xfrm rot="1958607">
          <a:off x="4896977" y="1021779"/>
          <a:ext cx="435901" cy="20524"/>
        </a:xfrm>
        <a:custGeom>
          <a:avLst/>
          <a:gdLst/>
          <a:ahLst/>
          <a:cxnLst/>
          <a:rect l="0" t="0" r="0" b="0"/>
          <a:pathLst>
            <a:path>
              <a:moveTo>
                <a:pt x="0" y="10262"/>
              </a:moveTo>
              <a:lnTo>
                <a:pt x="435901" y="102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5104030" y="1021144"/>
        <a:ext cx="21795" cy="21795"/>
      </dsp:txXfrm>
    </dsp:sp>
    <dsp:sp modelId="{0305BCA0-93DD-4C37-8B24-3BB4158BCCC1}">
      <dsp:nvSpPr>
        <dsp:cNvPr id="0" name=""/>
        <dsp:cNvSpPr/>
      </dsp:nvSpPr>
      <dsp:spPr>
        <a:xfrm>
          <a:off x="5298452" y="901527"/>
          <a:ext cx="1515217" cy="4961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Θωρακική μοίρα-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10 πυρήνες</a:t>
          </a:r>
        </a:p>
      </dsp:txBody>
      <dsp:txXfrm>
        <a:off x="5312984" y="916059"/>
        <a:ext cx="1486153" cy="467094"/>
      </dsp:txXfrm>
    </dsp:sp>
    <dsp:sp modelId="{E610AD87-4C8E-47D8-B36A-2BA0517D1B26}">
      <dsp:nvSpPr>
        <dsp:cNvPr id="0" name=""/>
        <dsp:cNvSpPr/>
      </dsp:nvSpPr>
      <dsp:spPr>
        <a:xfrm rot="4107232">
          <a:off x="4615203" y="1369019"/>
          <a:ext cx="999448" cy="20524"/>
        </a:xfrm>
        <a:custGeom>
          <a:avLst/>
          <a:gdLst/>
          <a:ahLst/>
          <a:cxnLst/>
          <a:rect l="0" t="0" r="0" b="0"/>
          <a:pathLst>
            <a:path>
              <a:moveTo>
                <a:pt x="0" y="10262"/>
              </a:moveTo>
              <a:lnTo>
                <a:pt x="999448" y="1026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5089941" y="1354295"/>
        <a:ext cx="49972" cy="49972"/>
      </dsp:txXfrm>
    </dsp:sp>
    <dsp:sp modelId="{A44972C5-2386-47C1-8A96-94AB987F316A}">
      <dsp:nvSpPr>
        <dsp:cNvPr id="0" name=""/>
        <dsp:cNvSpPr/>
      </dsp:nvSpPr>
      <dsp:spPr>
        <a:xfrm>
          <a:off x="5298452" y="1381570"/>
          <a:ext cx="1514254" cy="925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Οσφυϊκή –Ιερή μοίρα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4 πυρήνες</a:t>
          </a:r>
        </a:p>
      </dsp:txBody>
      <dsp:txXfrm>
        <a:off x="5325545" y="1408663"/>
        <a:ext cx="1460068" cy="870846"/>
      </dsp:txXfrm>
    </dsp:sp>
    <dsp:sp modelId="{54A355FF-5106-4B2E-A1C6-056BF18D755A}">
      <dsp:nvSpPr>
        <dsp:cNvPr id="0" name=""/>
        <dsp:cNvSpPr/>
      </dsp:nvSpPr>
      <dsp:spPr>
        <a:xfrm rot="4092333">
          <a:off x="1609108" y="2188089"/>
          <a:ext cx="840802" cy="20524"/>
        </a:xfrm>
        <a:custGeom>
          <a:avLst/>
          <a:gdLst/>
          <a:ahLst/>
          <a:cxnLst/>
          <a:rect l="0" t="0" r="0" b="0"/>
          <a:pathLst>
            <a:path>
              <a:moveTo>
                <a:pt x="0" y="10262"/>
              </a:moveTo>
              <a:lnTo>
                <a:pt x="840802" y="1026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2008489" y="2177331"/>
        <a:ext cx="42040" cy="42040"/>
      </dsp:txXfrm>
    </dsp:sp>
    <dsp:sp modelId="{73CDC196-8EA1-4E51-8DF2-23FE1C69DA4B}">
      <dsp:nvSpPr>
        <dsp:cNvPr id="0" name=""/>
        <dsp:cNvSpPr/>
      </dsp:nvSpPr>
      <dsp:spPr>
        <a:xfrm>
          <a:off x="2185595" y="2162285"/>
          <a:ext cx="992316" cy="852836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Περιφερική μοίρα</a:t>
          </a:r>
        </a:p>
      </dsp:txBody>
      <dsp:txXfrm>
        <a:off x="2210574" y="2187264"/>
        <a:ext cx="942358" cy="802878"/>
      </dsp:txXfrm>
    </dsp:sp>
    <dsp:sp modelId="{5C9557F7-745B-491D-ABE9-01ADED2B747B}">
      <dsp:nvSpPr>
        <dsp:cNvPr id="0" name=""/>
        <dsp:cNvSpPr/>
      </dsp:nvSpPr>
      <dsp:spPr>
        <a:xfrm rot="20356404">
          <a:off x="3161030" y="2486128"/>
          <a:ext cx="521674" cy="20524"/>
        </a:xfrm>
        <a:custGeom>
          <a:avLst/>
          <a:gdLst/>
          <a:ahLst/>
          <a:cxnLst/>
          <a:rect l="0" t="0" r="0" b="0"/>
          <a:pathLst>
            <a:path>
              <a:moveTo>
                <a:pt x="0" y="10262"/>
              </a:moveTo>
              <a:lnTo>
                <a:pt x="521674" y="102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3408825" y="2483348"/>
        <a:ext cx="26083" cy="26083"/>
      </dsp:txXfrm>
    </dsp:sp>
    <dsp:sp modelId="{DFD6F0E4-DE06-4134-B616-AFBE8BF3D276}">
      <dsp:nvSpPr>
        <dsp:cNvPr id="0" name=""/>
        <dsp:cNvSpPr/>
      </dsp:nvSpPr>
      <dsp:spPr>
        <a:xfrm>
          <a:off x="3665823" y="2155998"/>
          <a:ext cx="1622764" cy="4961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 err="1"/>
            <a:t>Προγαγγλιακές</a:t>
          </a:r>
          <a:r>
            <a:rPr lang="el-GR" sz="1400" kern="1200" dirty="0"/>
            <a:t> νευρικές ίνες</a:t>
          </a:r>
        </a:p>
      </dsp:txBody>
      <dsp:txXfrm>
        <a:off x="3680355" y="2170530"/>
        <a:ext cx="1593700" cy="467094"/>
      </dsp:txXfrm>
    </dsp:sp>
    <dsp:sp modelId="{EF639417-01DC-4F30-9C98-D1F19A7CC6FE}">
      <dsp:nvSpPr>
        <dsp:cNvPr id="0" name=""/>
        <dsp:cNvSpPr/>
      </dsp:nvSpPr>
      <dsp:spPr>
        <a:xfrm rot="2300718">
          <a:off x="3110812" y="2771419"/>
          <a:ext cx="622109" cy="20524"/>
        </a:xfrm>
        <a:custGeom>
          <a:avLst/>
          <a:gdLst/>
          <a:ahLst/>
          <a:cxnLst/>
          <a:rect l="0" t="0" r="0" b="0"/>
          <a:pathLst>
            <a:path>
              <a:moveTo>
                <a:pt x="0" y="10262"/>
              </a:moveTo>
              <a:lnTo>
                <a:pt x="622109" y="102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500" kern="1200"/>
        </a:p>
      </dsp:txBody>
      <dsp:txXfrm>
        <a:off x="3406314" y="2766128"/>
        <a:ext cx="31105" cy="31105"/>
      </dsp:txXfrm>
    </dsp:sp>
    <dsp:sp modelId="{D3930CCF-0F59-4E33-9DF9-D160BC7BC067}">
      <dsp:nvSpPr>
        <dsp:cNvPr id="0" name=""/>
        <dsp:cNvSpPr/>
      </dsp:nvSpPr>
      <dsp:spPr>
        <a:xfrm>
          <a:off x="3665823" y="2726580"/>
          <a:ext cx="1497564" cy="49615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/>
            <a:t>Συμπαθητικά γάγγλια</a:t>
          </a:r>
        </a:p>
      </dsp:txBody>
      <dsp:txXfrm>
        <a:off x="3680355" y="2741112"/>
        <a:ext cx="1468500" cy="467094"/>
      </dsp:txXfrm>
    </dsp:sp>
    <dsp:sp modelId="{486E16D4-1CF0-48E9-959C-29F05D9CC656}">
      <dsp:nvSpPr>
        <dsp:cNvPr id="0" name=""/>
        <dsp:cNvSpPr/>
      </dsp:nvSpPr>
      <dsp:spPr>
        <a:xfrm rot="3940812">
          <a:off x="2829496" y="3118246"/>
          <a:ext cx="1184743" cy="20524"/>
        </a:xfrm>
        <a:custGeom>
          <a:avLst/>
          <a:gdLst/>
          <a:ahLst/>
          <a:cxnLst/>
          <a:rect l="0" t="0" r="0" b="0"/>
          <a:pathLst>
            <a:path>
              <a:moveTo>
                <a:pt x="0" y="10262"/>
              </a:moveTo>
              <a:lnTo>
                <a:pt x="1184743" y="1026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1400" kern="1200"/>
        </a:p>
      </dsp:txBody>
      <dsp:txXfrm>
        <a:off x="3392249" y="3098889"/>
        <a:ext cx="59237" cy="59237"/>
      </dsp:txXfrm>
    </dsp:sp>
    <dsp:sp modelId="{FA757366-EFD0-4D50-8DAB-F37906E8B8D1}">
      <dsp:nvSpPr>
        <dsp:cNvPr id="0" name=""/>
        <dsp:cNvSpPr/>
      </dsp:nvSpPr>
      <dsp:spPr>
        <a:xfrm>
          <a:off x="3665823" y="3297162"/>
          <a:ext cx="1653298" cy="74230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 dirty="0" err="1"/>
            <a:t>Μεταγαγγλιακές</a:t>
          </a:r>
          <a:r>
            <a:rPr lang="el-GR" sz="1400" kern="1200" dirty="0"/>
            <a:t> νευρικές ίνες (μακριές)</a:t>
          </a:r>
        </a:p>
      </dsp:txBody>
      <dsp:txXfrm>
        <a:off x="3687564" y="3318903"/>
        <a:ext cx="1609816" cy="698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5:45.1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03.50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04.69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05.81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07.558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08.71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10.92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12.16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13.14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14.26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15.294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5:47.5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16.262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24575,'0'0'-8191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17.271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24575,'0'0'-8191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18.380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24575,'0'0'-8191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19.436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20.533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0 24575,'0'0'-8191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21.46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22.489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5:49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5:52.3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5:54.1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5:56.1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5:57.6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5:58.8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13T13:27:01.667"/>
    </inkml:context>
    <inkml:brush xml:id="br0">
      <inkml:brushProperty name="width" value="0.1" units="cm"/>
      <inkml:brushProperty name="height" value="0.1" units="cm"/>
      <inkml:brushProperty name="color" value="#333333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9273F-A205-489C-BEC1-757F9E295564}" type="datetimeFigureOut">
              <a:rPr lang="el-GR" smtClean="0"/>
              <a:t>13/1/2025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12B81-E307-4A7B-A7A0-F8E6211A3CF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275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12B81-E307-4A7B-A7A0-F8E6211A3CF3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4968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C10F20-D135-EBA8-3DB7-07B4C1C00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59DB229-9FBC-99DA-14C2-B1B74D9B13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8B1BA1D-2246-3FE9-0F21-DCD3309A2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857A-74E4-4D59-8FFC-99CFE926146C}" type="datetimeFigureOut">
              <a:rPr lang="el-GR" smtClean="0"/>
              <a:t>13/1/2025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E8BC29A-8A25-4FA7-C145-863B03C5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DFCCFE-5FB9-51DE-AC32-E19B6BCB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0E1F-D1D9-47D7-8147-473B7CA6B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53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9DA6AA-1F65-95DC-507F-0A58AFB7D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3AE14B3-8F5E-99FF-C858-4541F986A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617B3E0-2EA2-8DF4-487C-812636E6A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857A-74E4-4D59-8FFC-99CFE926146C}" type="datetimeFigureOut">
              <a:rPr lang="el-GR" smtClean="0"/>
              <a:t>13/1/2025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DD736FD-42E4-4678-E788-BD6C09D0B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1D1E934-2856-AF49-6EBB-E0D875857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0E1F-D1D9-47D7-8147-473B7CA6B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179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3BB5511-552B-1AD4-A30E-C08BAE6D53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A5E27B7-FECC-3984-2168-FC41F98E8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F6551FA-58BA-8559-AF77-017C801EF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857A-74E4-4D59-8FFC-99CFE926146C}" type="datetimeFigureOut">
              <a:rPr lang="el-GR" smtClean="0"/>
              <a:t>13/1/2025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6ABDCAD-FF5A-1CDF-4BFE-ED8681B58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DA2D197-7017-2648-51A8-F92977A3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0E1F-D1D9-47D7-8147-473B7CA6B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79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BBC8D2-DFEE-1BB3-E5C8-A7DDBFF8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CC77826-0287-9C20-6A82-12780DF95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9DA4588-A95C-B28A-0966-8F8C83B0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857A-74E4-4D59-8FFC-99CFE926146C}" type="datetimeFigureOut">
              <a:rPr lang="el-GR" smtClean="0"/>
              <a:t>13/1/2025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0958D8-EA7F-2A3C-E0AC-B352C8C2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DDC01F2-B96F-7FB0-F99B-25096B86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0E1F-D1D9-47D7-8147-473B7CA6B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100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DE08A04-401D-B2D6-9E3A-1D7B8045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8177263-5F59-091D-3243-73DB983FE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1529732-BD30-5BFD-B27C-7C01A8EA3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857A-74E4-4D59-8FFC-99CFE926146C}" type="datetimeFigureOut">
              <a:rPr lang="el-GR" smtClean="0"/>
              <a:t>13/1/2025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840ECB-2F66-9E20-6F82-FCBA8EE2B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1C25996-5DD7-3B6E-9354-2687DA43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0E1F-D1D9-47D7-8147-473B7CA6B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230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67CBE6-C00D-C1C1-4901-AB1A54F4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45F1F85-C5FA-6CD6-BC76-087CC41B39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8B91337-A320-721D-3D6C-F139ADF86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451BD64-C249-AC64-EB24-14F4FEE3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857A-74E4-4D59-8FFC-99CFE926146C}" type="datetimeFigureOut">
              <a:rPr lang="el-GR" smtClean="0"/>
              <a:t>13/1/2025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3F2F1C1-03BA-188B-B7CC-694F240EB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B997131-940C-D857-111F-AE3021B3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0E1F-D1D9-47D7-8147-473B7CA6B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689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8A8839-1506-1D3E-805D-1272F2312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7133C4B-0123-1447-D2E6-C9C1761E2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2342CF4-26B8-76DB-2586-A9B5D90A4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AA070FC-F677-1144-E781-0AD08B0A7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FFE39CD-B153-B681-180E-06FA75F01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E5F4232A-0E19-BEF8-19EF-42E3712F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857A-74E4-4D59-8FFC-99CFE926146C}" type="datetimeFigureOut">
              <a:rPr lang="el-GR" smtClean="0"/>
              <a:t>13/1/2025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0AA4D8A2-36D5-1054-6183-FEAC3098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757F3ED7-4C62-D633-BEB8-366826CF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0E1F-D1D9-47D7-8147-473B7CA6B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860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478C1A-350A-8474-1D0F-0441FD5F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DFC60A7-77F0-CE7B-1D8F-02A1D9E6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857A-74E4-4D59-8FFC-99CFE926146C}" type="datetimeFigureOut">
              <a:rPr lang="el-GR" smtClean="0"/>
              <a:t>13/1/2025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5BBF2F7B-0EDE-6873-69D0-668F1315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281E5534-E3D4-19A4-1A20-92AA091CE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0E1F-D1D9-47D7-8147-473B7CA6B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82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1E22032-5AA2-1E86-F59C-E32E9416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857A-74E4-4D59-8FFC-99CFE926146C}" type="datetimeFigureOut">
              <a:rPr lang="el-GR" smtClean="0"/>
              <a:t>13/1/2025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51819179-FA72-9F21-3F5B-20015ECF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D4BA770-8BC5-2AD7-72CE-E43DB660E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0E1F-D1D9-47D7-8147-473B7CA6B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424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3581EA-12A1-549F-8970-72A8CD6A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46DB8B-6BF6-EAEA-A406-34AA4BEBC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97CC53A-F24D-33E5-9A5D-14396D7A6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9C399BD-0A74-72B0-2ADD-4FD1E048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857A-74E4-4D59-8FFC-99CFE926146C}" type="datetimeFigureOut">
              <a:rPr lang="el-GR" smtClean="0"/>
              <a:t>13/1/2025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35C2521-8BC1-86E0-8C63-079B2B379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8FCFE0D-2F88-5B5A-BC39-D8BE2840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0E1F-D1D9-47D7-8147-473B7CA6B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8025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B1DE92B-BBF1-9321-6FF6-00DD96379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98BD146D-6739-6213-54F8-2738D347B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98A5252-79AA-0DF7-18FD-D57356838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5D436C1-4B7F-5970-8575-A99C4970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6857A-74E4-4D59-8FFC-99CFE926146C}" type="datetimeFigureOut">
              <a:rPr lang="el-GR" smtClean="0"/>
              <a:t>13/1/2025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97C8DE-3EA6-C8CF-1C1F-5A23A7C9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049EC1B-BF0F-675B-1EE8-D6884F76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40E1F-D1D9-47D7-8147-473B7CA6B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34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BBE8B39F-6DC0-91F4-8828-4AA6321F7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7E9B61B-9FBA-5E88-BFD0-2FC6AA3B0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37B99D-AC79-5DC3-ED87-B92C5ECCE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6857A-74E4-4D59-8FFC-99CFE926146C}" type="datetimeFigureOut">
              <a:rPr lang="el-GR" smtClean="0"/>
              <a:t>13/1/2025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41D753C-55C2-3EC2-7786-930EBE5490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5649F48-309B-454B-337A-284B18497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40E1F-D1D9-47D7-8147-473B7CA6BC1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59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google.com/search?q=%CF%83%CF%8D%CE%BD%CE%B1%CF%88%CE%B7&amp;source=lmns&amp;tbm=vid&amp;bih=577&amp;biw=1291&amp;hl=el&amp;sa=X&amp;ved=2ahUKEwiWj9uok7yAAxV4i_0HHTEOBzkQ0pQJKAN6BAgBEAg#fpstate=ive&amp;vld=cid:4aa5c255,vid:Fp82Mbkg8a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play/84809/742/78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5.png"/><Relationship Id="rId18" Type="http://schemas.openxmlformats.org/officeDocument/2006/relationships/customXml" Target="../ink/ink14.xml"/><Relationship Id="rId26" Type="http://schemas.openxmlformats.org/officeDocument/2006/relationships/customXml" Target="../ink/ink22.xml"/><Relationship Id="rId3" Type="http://schemas.openxmlformats.org/officeDocument/2006/relationships/customXml" Target="../ink/ink1.xml"/><Relationship Id="rId21" Type="http://schemas.openxmlformats.org/officeDocument/2006/relationships/customXml" Target="../ink/ink17.xm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17" Type="http://schemas.openxmlformats.org/officeDocument/2006/relationships/customXml" Target="../ink/ink13.xml"/><Relationship Id="rId25" Type="http://schemas.openxmlformats.org/officeDocument/2006/relationships/customXml" Target="../ink/ink21.xml"/><Relationship Id="rId2" Type="http://schemas.openxmlformats.org/officeDocument/2006/relationships/image" Target="../media/image3.png"/><Relationship Id="rId16" Type="http://schemas.openxmlformats.org/officeDocument/2006/relationships/customXml" Target="../ink/ink12.xml"/><Relationship Id="rId20" Type="http://schemas.openxmlformats.org/officeDocument/2006/relationships/customXml" Target="../ink/ink16.xml"/><Relationship Id="rId29" Type="http://schemas.openxmlformats.org/officeDocument/2006/relationships/customXml" Target="../ink/ink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customXml" Target="../ink/ink8.xml"/><Relationship Id="rId24" Type="http://schemas.openxmlformats.org/officeDocument/2006/relationships/customXml" Target="../ink/ink20.xml"/><Relationship Id="rId5" Type="http://schemas.openxmlformats.org/officeDocument/2006/relationships/customXml" Target="../ink/ink2.xml"/><Relationship Id="rId15" Type="http://schemas.openxmlformats.org/officeDocument/2006/relationships/customXml" Target="../ink/ink11.xml"/><Relationship Id="rId23" Type="http://schemas.openxmlformats.org/officeDocument/2006/relationships/customXml" Target="../ink/ink19.xml"/><Relationship Id="rId28" Type="http://schemas.openxmlformats.org/officeDocument/2006/relationships/customXml" Target="../ink/ink24.xml"/><Relationship Id="rId10" Type="http://schemas.openxmlformats.org/officeDocument/2006/relationships/customXml" Target="../ink/ink7.xml"/><Relationship Id="rId19" Type="http://schemas.openxmlformats.org/officeDocument/2006/relationships/customXml" Target="../ink/ink15.xml"/><Relationship Id="rId4" Type="http://schemas.openxmlformats.org/officeDocument/2006/relationships/image" Target="../media/image4.png"/><Relationship Id="rId9" Type="http://schemas.openxmlformats.org/officeDocument/2006/relationships/customXml" Target="../ink/ink6.xml"/><Relationship Id="rId14" Type="http://schemas.openxmlformats.org/officeDocument/2006/relationships/customXml" Target="../ink/ink10.xml"/><Relationship Id="rId22" Type="http://schemas.openxmlformats.org/officeDocument/2006/relationships/customXml" Target="../ink/ink18.xml"/><Relationship Id="rId27" Type="http://schemas.openxmlformats.org/officeDocument/2006/relationships/customXml" Target="../ink/ink23.xml"/><Relationship Id="rId30" Type="http://schemas.openxmlformats.org/officeDocument/2006/relationships/customXml" Target="../ink/ink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4366FB9-F7E8-9345-4F44-9514856ABA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Το αυτόνομο νευρικό σύστημα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340B84E-5D51-9B80-CC2D-2A823C56EA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l-GR" dirty="0"/>
              <a:t>8</a:t>
            </a:r>
            <a:r>
              <a:rPr lang="el-GR" baseline="30000" dirty="0"/>
              <a:t>ο</a:t>
            </a:r>
            <a:r>
              <a:rPr lang="el-GR" dirty="0"/>
              <a:t> κεφάλαιο</a:t>
            </a:r>
          </a:p>
        </p:txBody>
      </p:sp>
    </p:spTree>
    <p:extLst>
      <p:ext uri="{BB962C8B-B14F-4D97-AF65-F5344CB8AC3E}">
        <p14:creationId xmlns:p14="http://schemas.microsoft.com/office/powerpoint/2010/main" val="242977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036765-1C06-C313-F4AB-B953190B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Συνάψεις και </a:t>
            </a:r>
            <a:r>
              <a:rPr lang="el-GR" dirty="0" err="1"/>
              <a:t>νευροδιαβιβαστικές</a:t>
            </a:r>
            <a:r>
              <a:rPr lang="el-GR" dirty="0"/>
              <a:t> ουσίες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BBBF126-326E-8A4A-53C4-49209C20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31" y="1312668"/>
            <a:ext cx="10368776" cy="1735164"/>
          </a:xfrm>
        </p:spPr>
        <p:txBody>
          <a:bodyPr>
            <a:normAutofit/>
          </a:bodyPr>
          <a:lstStyle/>
          <a:p>
            <a:r>
              <a:rPr lang="el-GR" b="1" dirty="0"/>
              <a:t>Σύναψη</a:t>
            </a:r>
            <a:r>
              <a:rPr lang="el-GR" dirty="0"/>
              <a:t> λέγεται η θέση στην οποία γίνεται η λειτουργική σύνδεση των τελικών </a:t>
            </a:r>
            <a:r>
              <a:rPr lang="el-GR" dirty="0" err="1"/>
              <a:t>κομβίων</a:t>
            </a:r>
            <a:r>
              <a:rPr lang="el-GR" dirty="0"/>
              <a:t> του </a:t>
            </a:r>
            <a:r>
              <a:rPr lang="el-GR" dirty="0" err="1"/>
              <a:t>νευράξονα</a:t>
            </a:r>
            <a:r>
              <a:rPr lang="el-GR" dirty="0"/>
              <a:t> ενός νευρώνα είτε με τμήμα γειτονικού νευρώνα (κυτταρικό σώμα, </a:t>
            </a:r>
            <a:r>
              <a:rPr lang="el-GR" dirty="0" err="1"/>
              <a:t>δενδρίτες</a:t>
            </a:r>
            <a:r>
              <a:rPr lang="el-GR" dirty="0"/>
              <a:t>, </a:t>
            </a:r>
            <a:r>
              <a:rPr lang="el-GR" dirty="0" err="1"/>
              <a:t>νευράξονας</a:t>
            </a:r>
            <a:r>
              <a:rPr lang="el-GR" dirty="0"/>
              <a:t>) είτε με τα εκτελεστικά όργανα σε ειδικές θέσεις.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5427E0-40C7-D8F1-8090-A132BD8396D0}"/>
              </a:ext>
            </a:extLst>
          </p:cNvPr>
          <p:cNvSpPr txBox="1"/>
          <p:nvPr/>
        </p:nvSpPr>
        <p:spPr>
          <a:xfrm>
            <a:off x="838200" y="3429000"/>
            <a:ext cx="5741020" cy="323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sz="2800" dirty="0"/>
              <a:t>Τα τελικά </a:t>
            </a:r>
            <a:r>
              <a:rPr lang="el-GR" sz="2800" dirty="0" err="1"/>
              <a:t>κομβία</a:t>
            </a:r>
            <a:r>
              <a:rPr lang="el-GR" sz="2800" dirty="0"/>
              <a:t> στις συνάψεις εκκρίνουν χημικές ουσίες, οι οποίες λέγονται </a:t>
            </a:r>
            <a:r>
              <a:rPr lang="el-GR" sz="2800" b="1" dirty="0" err="1"/>
              <a:t>νευροδιαβιβαστικές</a:t>
            </a:r>
            <a:r>
              <a:rPr lang="el-GR" sz="2800" b="1" dirty="0"/>
              <a:t> ουσίες</a:t>
            </a:r>
            <a:r>
              <a:rPr lang="el-GR" sz="2800" dirty="0"/>
              <a:t>, με τη βοήθεια των οποίων μεταβιβάζεται η διέγερση από τον ένα νευρώνα στον άλλο ή στο εκτελεστικό όργανο.</a:t>
            </a:r>
          </a:p>
          <a:p>
            <a:endParaRPr lang="el-GR" sz="2800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49B5599E-FCE2-87F2-F056-F4F4D0E6A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042" y="2951694"/>
            <a:ext cx="4335758" cy="37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260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763BDA-046C-2A3E-A280-CC1B5D6D9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Σύναψη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1A91C4-FB7A-151C-239A-26B6AA56A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3234" y="1690688"/>
            <a:ext cx="4815468" cy="4351338"/>
          </a:xfrm>
        </p:spPr>
        <p:txBody>
          <a:bodyPr>
            <a:normAutofit fontScale="92500"/>
          </a:bodyPr>
          <a:lstStyle/>
          <a:p>
            <a:r>
              <a:rPr lang="el-GR" dirty="0"/>
              <a:t>Το </a:t>
            </a:r>
            <a:r>
              <a:rPr lang="el-GR" b="1" dirty="0" err="1"/>
              <a:t>προσυναπτικό</a:t>
            </a:r>
            <a:r>
              <a:rPr lang="el-GR" dirty="0"/>
              <a:t> </a:t>
            </a:r>
            <a:r>
              <a:rPr lang="el-GR" b="1" dirty="0"/>
              <a:t>τμήμα</a:t>
            </a:r>
            <a:r>
              <a:rPr lang="el-GR" dirty="0"/>
              <a:t>, δηλαδή το τελικό </a:t>
            </a:r>
            <a:r>
              <a:rPr lang="el-GR" dirty="0" err="1"/>
              <a:t>κομβίο</a:t>
            </a:r>
            <a:r>
              <a:rPr lang="el-GR" dirty="0"/>
              <a:t> με την </a:t>
            </a:r>
            <a:r>
              <a:rPr lang="el-GR" dirty="0" err="1"/>
              <a:t>προσυναπτική</a:t>
            </a:r>
            <a:r>
              <a:rPr lang="el-GR" dirty="0"/>
              <a:t> μεμβράνη.</a:t>
            </a:r>
          </a:p>
          <a:p>
            <a:r>
              <a:rPr lang="el-GR" dirty="0"/>
              <a:t>Το </a:t>
            </a:r>
            <a:r>
              <a:rPr lang="el-GR" b="1" dirty="0" err="1"/>
              <a:t>μετασυναπτικό</a:t>
            </a:r>
            <a:r>
              <a:rPr lang="el-GR" dirty="0"/>
              <a:t> </a:t>
            </a:r>
            <a:r>
              <a:rPr lang="el-GR" b="1" dirty="0"/>
              <a:t>τμήμα</a:t>
            </a:r>
            <a:r>
              <a:rPr lang="el-GR" dirty="0"/>
              <a:t>, δηλαδή τη </a:t>
            </a:r>
            <a:r>
              <a:rPr lang="el-GR" dirty="0" err="1"/>
              <a:t>μετασυναπτική</a:t>
            </a:r>
            <a:r>
              <a:rPr lang="el-GR" dirty="0"/>
              <a:t> μεμβράνη του επόμενου νευρώνα ή του εκτελεστικού οργάνου.</a:t>
            </a:r>
          </a:p>
          <a:p>
            <a:r>
              <a:rPr lang="el-GR" dirty="0"/>
              <a:t>Το </a:t>
            </a:r>
            <a:r>
              <a:rPr lang="el-GR" b="1" dirty="0" err="1"/>
              <a:t>συναπτικό</a:t>
            </a:r>
            <a:r>
              <a:rPr lang="el-GR" b="1" dirty="0"/>
              <a:t> διάστημα </a:t>
            </a:r>
            <a:r>
              <a:rPr lang="el-GR" dirty="0"/>
              <a:t>δηλαδή ο χώρος μεταξύ </a:t>
            </a:r>
            <a:r>
              <a:rPr lang="el-GR" dirty="0" err="1"/>
              <a:t>προσυναπτικού</a:t>
            </a:r>
            <a:r>
              <a:rPr lang="el-GR" dirty="0"/>
              <a:t> και </a:t>
            </a:r>
            <a:r>
              <a:rPr lang="el-GR" dirty="0" err="1"/>
              <a:t>μετασυναπτικού</a:t>
            </a:r>
            <a:r>
              <a:rPr lang="el-GR" dirty="0"/>
              <a:t> τμήματος</a:t>
            </a: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5F9F3042-B26D-84EB-32D6-2D34543644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76"/>
          <a:stretch/>
        </p:blipFill>
        <p:spPr>
          <a:xfrm>
            <a:off x="5737412" y="869795"/>
            <a:ext cx="6454588" cy="5419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6A96F6-06BE-1064-3DF4-9E4AC38CC248}"/>
              </a:ext>
            </a:extLst>
          </p:cNvPr>
          <p:cNvSpPr txBox="1"/>
          <p:nvPr/>
        </p:nvSpPr>
        <p:spPr>
          <a:xfrm>
            <a:off x="8017725" y="1773044"/>
            <a:ext cx="1650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Προσυναπτικό</a:t>
            </a:r>
            <a:r>
              <a:rPr lang="el-GR" dirty="0"/>
              <a:t> τμήμα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D1931-7873-C8A9-FBF7-F131DF1F3AAC}"/>
              </a:ext>
            </a:extLst>
          </p:cNvPr>
          <p:cNvSpPr txBox="1"/>
          <p:nvPr/>
        </p:nvSpPr>
        <p:spPr>
          <a:xfrm>
            <a:off x="8017725" y="5109620"/>
            <a:ext cx="2152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Μετασυναπτικό</a:t>
            </a:r>
            <a:r>
              <a:rPr lang="el-GR" dirty="0"/>
              <a:t> τμήμα</a:t>
            </a:r>
          </a:p>
        </p:txBody>
      </p: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03510274-4777-50BD-36F3-B8F700BCA6EC}"/>
              </a:ext>
            </a:extLst>
          </p:cNvPr>
          <p:cNvCxnSpPr>
            <a:cxnSpLocks/>
          </p:cNvCxnSpPr>
          <p:nvPr/>
        </p:nvCxnSpPr>
        <p:spPr>
          <a:xfrm>
            <a:off x="9500839" y="2096209"/>
            <a:ext cx="67504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>
            <a:extLst>
              <a:ext uri="{FF2B5EF4-FFF2-40B4-BE49-F238E27FC236}">
                <a16:creationId xmlns:a16="http://schemas.microsoft.com/office/drawing/2014/main" id="{0F0E5448-8BB0-8F49-17A5-70328746174C}"/>
              </a:ext>
            </a:extLst>
          </p:cNvPr>
          <p:cNvCxnSpPr>
            <a:cxnSpLocks/>
          </p:cNvCxnSpPr>
          <p:nvPr/>
        </p:nvCxnSpPr>
        <p:spPr>
          <a:xfrm flipV="1">
            <a:off x="9093818" y="4070195"/>
            <a:ext cx="841919" cy="10394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>
            <a:extLst>
              <a:ext uri="{FF2B5EF4-FFF2-40B4-BE49-F238E27FC236}">
                <a16:creationId xmlns:a16="http://schemas.microsoft.com/office/drawing/2014/main" id="{4F21F781-9297-CB50-E44D-5564E9A2AA80}"/>
              </a:ext>
            </a:extLst>
          </p:cNvPr>
          <p:cNvCxnSpPr>
            <a:cxnSpLocks/>
          </p:cNvCxnSpPr>
          <p:nvPr/>
        </p:nvCxnSpPr>
        <p:spPr>
          <a:xfrm>
            <a:off x="8964706" y="3229917"/>
            <a:ext cx="43577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9BF47E0-74EB-90D8-2E1C-6A052C65F0FA}"/>
              </a:ext>
            </a:extLst>
          </p:cNvPr>
          <p:cNvSpPr txBox="1"/>
          <p:nvPr/>
        </p:nvSpPr>
        <p:spPr>
          <a:xfrm>
            <a:off x="7849130" y="2818045"/>
            <a:ext cx="121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/>
              <a:t>Συναπτικό</a:t>
            </a:r>
            <a:r>
              <a:rPr lang="el-GR" dirty="0"/>
              <a:t> διάστημα</a:t>
            </a:r>
          </a:p>
        </p:txBody>
      </p:sp>
    </p:spTree>
    <p:extLst>
      <p:ext uri="{BB962C8B-B14F-4D97-AF65-F5344CB8AC3E}">
        <p14:creationId xmlns:p14="http://schemas.microsoft.com/office/powerpoint/2010/main" val="230885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BE703B-61EF-B443-A7A7-A4A27BFE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Νευροδιαβιβαστικές</a:t>
            </a:r>
            <a:r>
              <a:rPr lang="el-GR" dirty="0"/>
              <a:t> ουσίες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90022A6-F9CA-DC92-EC0E-95903E83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41059" cy="4351338"/>
          </a:xfrm>
        </p:spPr>
        <p:txBody>
          <a:bodyPr/>
          <a:lstStyle/>
          <a:p>
            <a:r>
              <a:rPr lang="el-GR" dirty="0"/>
              <a:t>Κάθε νευρώνας παράγει και απελευθερώνει ένα μόνο είδος </a:t>
            </a:r>
            <a:r>
              <a:rPr lang="el-GR" dirty="0" err="1"/>
              <a:t>νευροδιαβιβαστικής</a:t>
            </a:r>
            <a:r>
              <a:rPr lang="el-GR" dirty="0"/>
              <a:t> ουσίας στις συνάψεις του. </a:t>
            </a:r>
          </a:p>
          <a:p>
            <a:r>
              <a:rPr lang="el-GR" dirty="0"/>
              <a:t>Η πιο διαδεδομένη </a:t>
            </a:r>
            <a:r>
              <a:rPr lang="el-GR" dirty="0" err="1"/>
              <a:t>νευροδιαβιβαστική</a:t>
            </a:r>
            <a:r>
              <a:rPr lang="el-GR" dirty="0"/>
              <a:t> ουσία είναι η </a:t>
            </a:r>
            <a:r>
              <a:rPr lang="el-GR" b="1" dirty="0" err="1"/>
              <a:t>ακετυλοχολίνη</a:t>
            </a:r>
            <a:r>
              <a:rPr lang="el-GR" dirty="0"/>
              <a:t>. </a:t>
            </a:r>
          </a:p>
          <a:p>
            <a:r>
              <a:rPr lang="el-GR" dirty="0"/>
              <a:t>Οι </a:t>
            </a:r>
            <a:r>
              <a:rPr lang="el-GR" dirty="0" err="1"/>
              <a:t>κατεχολαμίνες</a:t>
            </a:r>
            <a:r>
              <a:rPr lang="el-GR" dirty="0"/>
              <a:t>, όπως η </a:t>
            </a:r>
            <a:r>
              <a:rPr lang="el-GR" b="1" dirty="0" err="1"/>
              <a:t>νοραδρεναλίνη</a:t>
            </a:r>
            <a:r>
              <a:rPr lang="el-GR" dirty="0"/>
              <a:t> η </a:t>
            </a:r>
            <a:r>
              <a:rPr lang="el-GR" b="1" dirty="0" err="1"/>
              <a:t>νορεπινεφρίνη</a:t>
            </a:r>
            <a:r>
              <a:rPr lang="el-GR" dirty="0"/>
              <a:t>, η </a:t>
            </a:r>
            <a:r>
              <a:rPr lang="el-GR" b="1" dirty="0" err="1"/>
              <a:t>ντοπαμίνη</a:t>
            </a:r>
            <a:r>
              <a:rPr lang="el-GR" dirty="0"/>
              <a:t> και η </a:t>
            </a:r>
            <a:r>
              <a:rPr lang="el-GR" b="1" dirty="0" err="1"/>
              <a:t>σεροτονίνη</a:t>
            </a:r>
            <a:r>
              <a:rPr lang="el-GR" dirty="0"/>
              <a:t> δρουν επίσης ως διαβιβαστές.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7596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F370190-4D53-61D5-B7AA-0F3639CE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Νευροδιαβιβαστικές</a:t>
            </a:r>
            <a:r>
              <a:rPr lang="el-GR" dirty="0"/>
              <a:t> ουσίες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A70D746-D926-C9D7-8A97-8DE63D6AE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1" y="1825625"/>
            <a:ext cx="6690731" cy="4667250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Οι </a:t>
            </a:r>
            <a:r>
              <a:rPr lang="el-GR" b="1" dirty="0"/>
              <a:t>νευροδιαβιβαστές</a:t>
            </a:r>
            <a:r>
              <a:rPr lang="el-GR" dirty="0"/>
              <a:t>  παράγονται στο κυτταρικό σώμα και αποθηκεύονται στα </a:t>
            </a:r>
            <a:r>
              <a:rPr lang="el-GR" u="sng" dirty="0" err="1"/>
              <a:t>συναπτικά</a:t>
            </a:r>
            <a:r>
              <a:rPr lang="el-GR" u="sng" dirty="0"/>
              <a:t> </a:t>
            </a:r>
            <a:r>
              <a:rPr lang="el-GR" u="sng" dirty="0" err="1"/>
              <a:t>κυστίδια</a:t>
            </a:r>
            <a:r>
              <a:rPr lang="el-GR" u="sng" dirty="0"/>
              <a:t> </a:t>
            </a:r>
            <a:r>
              <a:rPr lang="el-GR" dirty="0"/>
              <a:t>των τελικών </a:t>
            </a:r>
            <a:r>
              <a:rPr lang="el-GR" dirty="0" err="1"/>
              <a:t>κομβίων</a:t>
            </a:r>
            <a:r>
              <a:rPr lang="el-GR" dirty="0"/>
              <a:t>. </a:t>
            </a:r>
          </a:p>
          <a:p>
            <a:r>
              <a:rPr lang="el-GR" dirty="0"/>
              <a:t>Όταν η διέγερση φθάσει στο τελικό </a:t>
            </a:r>
            <a:r>
              <a:rPr lang="el-GR" dirty="0" err="1"/>
              <a:t>κομβίο</a:t>
            </a:r>
            <a:r>
              <a:rPr lang="el-GR" dirty="0"/>
              <a:t>, απελευθερώνεται η </a:t>
            </a:r>
            <a:r>
              <a:rPr lang="el-GR" dirty="0" err="1"/>
              <a:t>νευροδιαβιβαστική</a:t>
            </a:r>
            <a:r>
              <a:rPr lang="el-GR" dirty="0"/>
              <a:t> ουσία από τα </a:t>
            </a:r>
            <a:r>
              <a:rPr lang="el-GR" dirty="0" err="1"/>
              <a:t>συναπτικά</a:t>
            </a:r>
            <a:r>
              <a:rPr lang="el-GR" dirty="0"/>
              <a:t> </a:t>
            </a:r>
            <a:r>
              <a:rPr lang="el-GR" dirty="0" err="1"/>
              <a:t>κυστίδια</a:t>
            </a:r>
            <a:r>
              <a:rPr lang="el-GR" dirty="0"/>
              <a:t> μέσα στο </a:t>
            </a:r>
            <a:r>
              <a:rPr lang="el-GR" dirty="0" err="1"/>
              <a:t>συναπτικό</a:t>
            </a:r>
            <a:r>
              <a:rPr lang="el-GR" dirty="0"/>
              <a:t> διάστημα. </a:t>
            </a:r>
          </a:p>
          <a:p>
            <a:r>
              <a:rPr lang="el-GR" dirty="0"/>
              <a:t>Στη συνέχεια, ένα μέρος της δεσμεύεται από τους υποδοχείς που υπάρχουν γι’ αυτή στη </a:t>
            </a:r>
            <a:r>
              <a:rPr lang="el-GR" dirty="0" err="1"/>
              <a:t>μετασυναπτική</a:t>
            </a:r>
            <a:r>
              <a:rPr lang="el-GR" dirty="0"/>
              <a:t> μεμβράνη, την οποία διεγείρει και έτσι γίνεται η μεταβίβαση της διέγερσης στο </a:t>
            </a:r>
            <a:r>
              <a:rPr lang="el-GR" dirty="0" err="1"/>
              <a:t>μετασυναπτικό</a:t>
            </a:r>
            <a:r>
              <a:rPr lang="el-GR" dirty="0"/>
              <a:t> νευρώνα ή το εκτελεστικό όργανο. </a:t>
            </a:r>
          </a:p>
          <a:p>
            <a:r>
              <a:rPr lang="el-GR" dirty="0"/>
              <a:t>Το υπόλοιπο μέρος της </a:t>
            </a:r>
            <a:r>
              <a:rPr lang="el-GR" dirty="0" err="1"/>
              <a:t>νευροδιαβιβαστικής</a:t>
            </a:r>
            <a:r>
              <a:rPr lang="el-GR" dirty="0"/>
              <a:t> ουσίας δεν παραμένει για πολύ ελεύθερο στο </a:t>
            </a:r>
            <a:r>
              <a:rPr lang="el-GR" dirty="0" err="1"/>
              <a:t>συναπτικό</a:t>
            </a:r>
            <a:r>
              <a:rPr lang="el-GR" dirty="0"/>
              <a:t> διάστημα καθώς εξουδετερώνεται από ένζυμα που υπάρχουν σ’ αυτό ή </a:t>
            </a:r>
            <a:r>
              <a:rPr lang="el-GR" dirty="0" err="1"/>
              <a:t>επαναρροφάται</a:t>
            </a:r>
            <a:r>
              <a:rPr lang="el-GR" dirty="0"/>
              <a:t> από το </a:t>
            </a:r>
            <a:r>
              <a:rPr lang="el-GR" dirty="0" err="1"/>
              <a:t>προσυναπτικό</a:t>
            </a:r>
            <a:r>
              <a:rPr lang="el-GR" dirty="0"/>
              <a:t> τμήμα.</a:t>
            </a:r>
          </a:p>
          <a:p>
            <a:r>
              <a:rPr lang="el-GR" dirty="0">
                <a:hlinkClick r:id="rId2"/>
              </a:rPr>
              <a:t>Σύναψη</a:t>
            </a:r>
            <a:endParaRPr lang="el-GR" dirty="0"/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DC6EFE2F-382D-AF80-2B4A-16ADA2AD2E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7" t="9930" r="7788" b="25853"/>
          <a:stretch/>
        </p:blipFill>
        <p:spPr>
          <a:xfrm>
            <a:off x="7504772" y="970156"/>
            <a:ext cx="4680382" cy="55843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12357D-3EBA-9E2C-2310-3C3A36661094}"/>
              </a:ext>
            </a:extLst>
          </p:cNvPr>
          <p:cNvSpPr txBox="1"/>
          <p:nvPr/>
        </p:nvSpPr>
        <p:spPr>
          <a:xfrm>
            <a:off x="7605132" y="2295719"/>
            <a:ext cx="1583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u="sng" dirty="0" err="1"/>
              <a:t>Συναπτικό</a:t>
            </a:r>
            <a:r>
              <a:rPr lang="el-GR" u="sng" dirty="0"/>
              <a:t> </a:t>
            </a:r>
            <a:r>
              <a:rPr lang="el-GR" u="sng" dirty="0" err="1"/>
              <a:t>κυστίδιο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DD5E9D-EFEF-D06F-4C1E-0B2470131793}"/>
              </a:ext>
            </a:extLst>
          </p:cNvPr>
          <p:cNvSpPr txBox="1"/>
          <p:nvPr/>
        </p:nvSpPr>
        <p:spPr>
          <a:xfrm>
            <a:off x="6869152" y="3312233"/>
            <a:ext cx="2319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Νευροδιαβιβαστές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3F7460-BE8C-8394-7A44-7884DC7F0F47}"/>
              </a:ext>
            </a:extLst>
          </p:cNvPr>
          <p:cNvSpPr txBox="1"/>
          <p:nvPr/>
        </p:nvSpPr>
        <p:spPr>
          <a:xfrm>
            <a:off x="7103327" y="4439810"/>
            <a:ext cx="1293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Υποδοχέας</a:t>
            </a:r>
          </a:p>
        </p:txBody>
      </p:sp>
    </p:spTree>
    <p:extLst>
      <p:ext uri="{BB962C8B-B14F-4D97-AF65-F5344CB8AC3E}">
        <p14:creationId xmlns:p14="http://schemas.microsoft.com/office/powerpoint/2010/main" val="1596644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26B3F5A-EE0F-38DB-B613-85DD6B469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Ταξινόμηση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C960905-C607-DF72-E712-9FC697C78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73" y="1358941"/>
            <a:ext cx="5257800" cy="5216224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Ως προς τη θέση τους:</a:t>
            </a:r>
          </a:p>
          <a:p>
            <a:pPr lvl="1"/>
            <a:r>
              <a:rPr lang="el-GR" dirty="0" err="1"/>
              <a:t>Αξονοδενδριτικές</a:t>
            </a:r>
            <a:endParaRPr lang="el-GR" dirty="0"/>
          </a:p>
          <a:p>
            <a:pPr lvl="1"/>
            <a:r>
              <a:rPr lang="el-GR" dirty="0" err="1"/>
              <a:t>Αξονοσωματικές</a:t>
            </a:r>
            <a:endParaRPr lang="el-GR" dirty="0"/>
          </a:p>
          <a:p>
            <a:pPr lvl="1"/>
            <a:r>
              <a:rPr lang="el-GR" dirty="0" err="1"/>
              <a:t>Αξονοαξονικές</a:t>
            </a:r>
            <a:endParaRPr lang="el-GR" dirty="0"/>
          </a:p>
          <a:p>
            <a:r>
              <a:rPr lang="el-GR" dirty="0"/>
              <a:t>Ως προς τη λειτουργία τους:</a:t>
            </a:r>
          </a:p>
          <a:p>
            <a:pPr lvl="1"/>
            <a:r>
              <a:rPr lang="el-GR" dirty="0"/>
              <a:t>Διεγερτικές (</a:t>
            </a:r>
            <a:r>
              <a:rPr lang="el-GR" dirty="0" err="1"/>
              <a:t>δενδρίτες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Ανασταλτικές (κυτταρικό σώμα)</a:t>
            </a:r>
          </a:p>
          <a:p>
            <a:r>
              <a:rPr lang="el-GR" dirty="0"/>
              <a:t>Ανάλογα με τις </a:t>
            </a:r>
            <a:r>
              <a:rPr lang="el-GR" dirty="0" err="1"/>
              <a:t>νευροδιαβιβαστικές</a:t>
            </a:r>
            <a:r>
              <a:rPr lang="el-GR" dirty="0"/>
              <a:t> ουσίες</a:t>
            </a:r>
          </a:p>
          <a:p>
            <a:pPr lvl="1"/>
            <a:r>
              <a:rPr lang="el-GR" dirty="0" err="1"/>
              <a:t>Χολινεργικές</a:t>
            </a:r>
            <a:r>
              <a:rPr lang="el-GR" dirty="0"/>
              <a:t> (</a:t>
            </a:r>
            <a:r>
              <a:rPr lang="el-GR" dirty="0" err="1"/>
              <a:t>ακετυλοχολίνη</a:t>
            </a:r>
            <a:r>
              <a:rPr lang="el-GR" dirty="0"/>
              <a:t>)</a:t>
            </a:r>
          </a:p>
          <a:p>
            <a:pPr lvl="1"/>
            <a:r>
              <a:rPr lang="el-GR" dirty="0" err="1"/>
              <a:t>Κατεχολαμινεργικές</a:t>
            </a:r>
            <a:r>
              <a:rPr lang="el-GR" dirty="0"/>
              <a:t> </a:t>
            </a:r>
          </a:p>
          <a:p>
            <a:pPr lvl="2"/>
            <a:r>
              <a:rPr lang="el-GR" dirty="0" err="1"/>
              <a:t>νοραδρενεργικές</a:t>
            </a:r>
            <a:r>
              <a:rPr lang="el-GR" dirty="0"/>
              <a:t> (</a:t>
            </a:r>
            <a:r>
              <a:rPr lang="el-GR" dirty="0" err="1"/>
              <a:t>νοραδρεναλίνη</a:t>
            </a:r>
            <a:r>
              <a:rPr lang="el-GR" dirty="0"/>
              <a:t>) </a:t>
            </a:r>
          </a:p>
          <a:p>
            <a:pPr lvl="2"/>
            <a:r>
              <a:rPr lang="el-GR" dirty="0" err="1"/>
              <a:t>ντοπαμινεργικές</a:t>
            </a:r>
            <a:r>
              <a:rPr lang="el-GR" dirty="0"/>
              <a:t> (</a:t>
            </a:r>
            <a:r>
              <a:rPr lang="el-GR" dirty="0" err="1"/>
              <a:t>ντοπαμίνη</a:t>
            </a:r>
            <a:r>
              <a:rPr lang="el-GR" dirty="0"/>
              <a:t>) και</a:t>
            </a:r>
          </a:p>
          <a:p>
            <a:pPr lvl="2"/>
            <a:r>
              <a:rPr lang="el-GR" dirty="0" err="1"/>
              <a:t>σεροτονινεργικές</a:t>
            </a:r>
            <a:r>
              <a:rPr lang="el-GR" dirty="0"/>
              <a:t> (</a:t>
            </a:r>
            <a:r>
              <a:rPr lang="el-GR" dirty="0" err="1"/>
              <a:t>σεροτονίνη</a:t>
            </a:r>
            <a:r>
              <a:rPr lang="el-GR" dirty="0"/>
              <a:t>)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56C66672-2699-2891-942A-8EAD4A06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3" y="670417"/>
            <a:ext cx="6673736" cy="536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629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65D269E-028A-F9AA-7837-6A9F29411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Οι </a:t>
            </a:r>
            <a:r>
              <a:rPr lang="el-GR" dirty="0" err="1"/>
              <a:t>νευροδιαβιβαστικές</a:t>
            </a:r>
            <a:r>
              <a:rPr lang="el-GR" dirty="0"/>
              <a:t> ουσίες του αυτόνομου νευρικού συστήματος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9CFC19-1DA1-3607-1635-10FA4CCE3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Παρασυμπαθητικό σύστημα-</a:t>
            </a:r>
            <a:r>
              <a:rPr lang="el-GR" dirty="0" err="1"/>
              <a:t>χολινεργικό</a:t>
            </a:r>
            <a:r>
              <a:rPr lang="el-GR" dirty="0"/>
              <a:t> σύστημα</a:t>
            </a:r>
          </a:p>
          <a:p>
            <a:pPr lvl="1"/>
            <a:r>
              <a:rPr lang="el-GR" dirty="0" err="1"/>
              <a:t>Προγαγγλιακές</a:t>
            </a:r>
            <a:r>
              <a:rPr lang="el-GR" dirty="0"/>
              <a:t> και </a:t>
            </a:r>
            <a:r>
              <a:rPr lang="el-GR" dirty="0" err="1"/>
              <a:t>μεταγγαγλιακές</a:t>
            </a:r>
            <a:r>
              <a:rPr lang="el-GR" dirty="0"/>
              <a:t> νευρικές ίνες-</a:t>
            </a:r>
            <a:r>
              <a:rPr lang="el-GR" dirty="0" err="1"/>
              <a:t>Χολινεργικές</a:t>
            </a:r>
            <a:r>
              <a:rPr lang="el-GR" dirty="0"/>
              <a:t> (</a:t>
            </a:r>
            <a:r>
              <a:rPr lang="el-GR" dirty="0" err="1"/>
              <a:t>ακετυλοχολίνη</a:t>
            </a:r>
            <a:r>
              <a:rPr lang="el-GR" dirty="0"/>
              <a:t>)</a:t>
            </a:r>
          </a:p>
          <a:p>
            <a:pPr marL="0" indent="0">
              <a:buNone/>
            </a:pPr>
            <a:endParaRPr lang="el-GR" dirty="0"/>
          </a:p>
          <a:p>
            <a:r>
              <a:rPr lang="el-GR" dirty="0"/>
              <a:t>Συμπαθητικό σύστημα-</a:t>
            </a:r>
            <a:r>
              <a:rPr lang="el-GR" dirty="0" err="1"/>
              <a:t>αδρενεργικό</a:t>
            </a:r>
            <a:r>
              <a:rPr lang="el-GR" dirty="0"/>
              <a:t> σύστημα</a:t>
            </a:r>
          </a:p>
          <a:p>
            <a:pPr lvl="1"/>
            <a:r>
              <a:rPr lang="el-GR" dirty="0" err="1"/>
              <a:t>Προγαγγλιακές</a:t>
            </a:r>
            <a:r>
              <a:rPr lang="el-GR" dirty="0"/>
              <a:t> νευρικές ίνες-</a:t>
            </a:r>
            <a:r>
              <a:rPr lang="el-GR" dirty="0" err="1"/>
              <a:t>Χολινεργικές</a:t>
            </a:r>
            <a:r>
              <a:rPr lang="el-GR" dirty="0"/>
              <a:t>- (</a:t>
            </a:r>
            <a:r>
              <a:rPr lang="el-GR" dirty="0" err="1"/>
              <a:t>ακετυλοχολίνη</a:t>
            </a:r>
            <a:r>
              <a:rPr lang="el-GR" dirty="0"/>
              <a:t>)</a:t>
            </a:r>
          </a:p>
          <a:p>
            <a:pPr lvl="1"/>
            <a:r>
              <a:rPr lang="el-GR" dirty="0" err="1"/>
              <a:t>Μεταγαγγλιακές</a:t>
            </a:r>
            <a:r>
              <a:rPr lang="el-GR" dirty="0"/>
              <a:t> νευρικές ίνες –</a:t>
            </a:r>
            <a:r>
              <a:rPr lang="el-GR" dirty="0" err="1"/>
              <a:t>Αδρενεργικές</a:t>
            </a:r>
            <a:r>
              <a:rPr lang="el-GR" dirty="0"/>
              <a:t>-(</a:t>
            </a:r>
            <a:r>
              <a:rPr lang="el-GR" dirty="0" err="1"/>
              <a:t>νορεπινεφρίνη</a:t>
            </a:r>
            <a:r>
              <a:rPr lang="el-GR" dirty="0"/>
              <a:t>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1760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D67EEB-217A-10C6-912D-69346C69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Γενικά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8CE1C1-96F0-DCD5-6F83-53817C82E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Το αυτόνομο ή σπλαγχνικό νευρικό σύστημα είναι το μέρος του νευρικού συστήματος που </a:t>
            </a:r>
            <a:r>
              <a:rPr lang="el-GR" dirty="0" err="1"/>
              <a:t>νευρώνει</a:t>
            </a:r>
            <a:r>
              <a:rPr lang="el-GR" dirty="0"/>
              <a:t> όργανα των οποίων η λειτουργία </a:t>
            </a:r>
            <a:r>
              <a:rPr lang="el-GR" u="sng" dirty="0"/>
              <a:t>δε γίνεται με τη θέλησή μας</a:t>
            </a:r>
            <a:r>
              <a:rPr lang="el-GR" dirty="0"/>
              <a:t>, όπως είναι η καρδιά, οι λείοι μύες των σπλάγχνων και των αγγείων και οι αδένες.</a:t>
            </a:r>
          </a:p>
          <a:p>
            <a:r>
              <a:rPr lang="el-GR" dirty="0"/>
              <a:t>Διακρίνεται σε </a:t>
            </a:r>
            <a:r>
              <a:rPr lang="el-GR" b="1" dirty="0"/>
              <a:t>παρασυμπαθητικό</a:t>
            </a:r>
            <a:r>
              <a:rPr lang="el-GR" dirty="0"/>
              <a:t> και </a:t>
            </a:r>
            <a:r>
              <a:rPr lang="el-GR" b="1" dirty="0"/>
              <a:t>συμπαθητικό</a:t>
            </a:r>
            <a:r>
              <a:rPr lang="el-GR" dirty="0"/>
              <a:t> νευρικό σύστημα.</a:t>
            </a:r>
          </a:p>
          <a:p>
            <a:r>
              <a:rPr lang="el-GR" dirty="0"/>
              <a:t>Τα δύο αυτά συστήματα δρουν με ανταγωνιστικό τρόπο μεταξύ τους αλλά και αλληλοσυμπληρώνονται σε κατάσταση δυναμικής ισορροπίας.</a:t>
            </a:r>
          </a:p>
          <a:p>
            <a:r>
              <a:rPr lang="el-GR" dirty="0"/>
              <a:t>Το ανώτατο συντονιστικό όργανο του αυτόνομου νευρικού συστήματος είναι ο </a:t>
            </a:r>
            <a:r>
              <a:rPr lang="el-GR" b="1" dirty="0"/>
              <a:t>υποθάλαμος.</a:t>
            </a:r>
          </a:p>
        </p:txBody>
      </p:sp>
    </p:spTree>
    <p:extLst>
      <p:ext uri="{BB962C8B-B14F-4D97-AF65-F5344CB8AC3E}">
        <p14:creationId xmlns:p14="http://schemas.microsoft.com/office/powerpoint/2010/main" val="8234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E5F35D-94AE-193C-0ACB-046DA5B61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el-GR" dirty="0"/>
              <a:t>Το παρασυμπαθητικό νευρικό σύστημα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A0747EB2-C892-76E8-1160-79C15B3DC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994871"/>
              </p:ext>
            </p:extLst>
          </p:nvPr>
        </p:nvGraphicFramePr>
        <p:xfrm>
          <a:off x="598014" y="955964"/>
          <a:ext cx="7090063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Εικόνα 4">
            <a:extLst>
              <a:ext uri="{FF2B5EF4-FFF2-40B4-BE49-F238E27FC236}">
                <a16:creationId xmlns:a16="http://schemas.microsoft.com/office/drawing/2014/main" id="{91FB0734-F40D-5B81-8F27-480DE0ED27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36315"/>
          <a:stretch/>
        </p:blipFill>
        <p:spPr>
          <a:xfrm>
            <a:off x="7908804" y="1070264"/>
            <a:ext cx="4143045" cy="542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99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3739DBA-7117-F304-44A9-970F7089D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643255" cy="1266248"/>
          </a:xfrm>
        </p:spPr>
        <p:txBody>
          <a:bodyPr>
            <a:normAutofit fontScale="90000"/>
          </a:bodyPr>
          <a:lstStyle/>
          <a:p>
            <a:r>
              <a:rPr lang="el-GR" dirty="0"/>
              <a:t>Συμπαθητικό νευρικό σύστημα</a:t>
            </a:r>
          </a:p>
        </p:txBody>
      </p:sp>
      <p:graphicFrame>
        <p:nvGraphicFramePr>
          <p:cNvPr id="5" name="Θέση περιεχομένου 3">
            <a:extLst>
              <a:ext uri="{FF2B5EF4-FFF2-40B4-BE49-F238E27FC236}">
                <a16:creationId xmlns:a16="http://schemas.microsoft.com/office/drawing/2014/main" id="{45F4120D-4FE9-8662-1147-93826E84F6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660083"/>
              </p:ext>
            </p:extLst>
          </p:nvPr>
        </p:nvGraphicFramePr>
        <p:xfrm>
          <a:off x="464127" y="1846407"/>
          <a:ext cx="68199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Εικόνα 5">
            <a:extLst>
              <a:ext uri="{FF2B5EF4-FFF2-40B4-BE49-F238E27FC236}">
                <a16:creationId xmlns:a16="http://schemas.microsoft.com/office/drawing/2014/main" id="{685A6B14-8F82-314A-D823-3F402F3F6B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833"/>
          <a:stretch/>
        </p:blipFill>
        <p:spPr>
          <a:xfrm>
            <a:off x="7931727" y="763690"/>
            <a:ext cx="4260273" cy="56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75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02BBF91-6D46-6832-27EA-B16730F36B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04" y="120292"/>
            <a:ext cx="8040029" cy="6437647"/>
          </a:xfrm>
        </p:spPr>
      </p:pic>
    </p:spTree>
    <p:extLst>
      <p:ext uri="{BB962C8B-B14F-4D97-AF65-F5344CB8AC3E}">
        <p14:creationId xmlns:p14="http://schemas.microsoft.com/office/powerpoint/2010/main" val="2020106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0731012-BC38-561C-35D7-DE47BCA20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Περιφερική μοίρα αυτόνομου νευρικού συστήματος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76CBC78-1F31-7333-99EA-F0335029B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Παρασυμπαθητικό σύστημα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Συμπαθητικό σύστημα</a:t>
            </a:r>
          </a:p>
          <a:p>
            <a:endParaRPr lang="el-GR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C62CAC40-DED7-2C4C-5E7A-52B17D17309D}"/>
              </a:ext>
            </a:extLst>
          </p:cNvPr>
          <p:cNvSpPr/>
          <p:nvPr/>
        </p:nvSpPr>
        <p:spPr>
          <a:xfrm>
            <a:off x="1250830" y="2536166"/>
            <a:ext cx="1725283" cy="5865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πυρήνας 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CC2EF2F-6B59-BFBF-02D9-90EB8B620ACD}"/>
              </a:ext>
            </a:extLst>
          </p:cNvPr>
          <p:cNvSpPr/>
          <p:nvPr/>
        </p:nvSpPr>
        <p:spPr>
          <a:xfrm>
            <a:off x="1250829" y="4914181"/>
            <a:ext cx="1725283" cy="5865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πυρήνας </a:t>
            </a:r>
          </a:p>
        </p:txBody>
      </p:sp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254D477D-74B9-82A0-B8D1-2787D3DB14F2}"/>
              </a:ext>
            </a:extLst>
          </p:cNvPr>
          <p:cNvCxnSpPr/>
          <p:nvPr/>
        </p:nvCxnSpPr>
        <p:spPr>
          <a:xfrm>
            <a:off x="3062377" y="2820838"/>
            <a:ext cx="3485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4A91E6D5-E0C0-8089-1131-6AF1B1723BC6}"/>
              </a:ext>
            </a:extLst>
          </p:cNvPr>
          <p:cNvCxnSpPr>
            <a:cxnSpLocks/>
          </p:cNvCxnSpPr>
          <p:nvPr/>
        </p:nvCxnSpPr>
        <p:spPr>
          <a:xfrm>
            <a:off x="2976112" y="5207479"/>
            <a:ext cx="818122" cy="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7C617065-E9D0-F0B6-A875-FA86D4E6B0FD}"/>
              </a:ext>
            </a:extLst>
          </p:cNvPr>
          <p:cNvCxnSpPr>
            <a:cxnSpLocks/>
          </p:cNvCxnSpPr>
          <p:nvPr/>
        </p:nvCxnSpPr>
        <p:spPr>
          <a:xfrm>
            <a:off x="6547449" y="2781926"/>
            <a:ext cx="1046671" cy="119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8408E5EC-A7AD-20E7-2947-9D60E79CC60F}"/>
              </a:ext>
            </a:extLst>
          </p:cNvPr>
          <p:cNvCxnSpPr/>
          <p:nvPr/>
        </p:nvCxnSpPr>
        <p:spPr>
          <a:xfrm>
            <a:off x="4109048" y="5207478"/>
            <a:ext cx="3485072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Οβάλ 10">
            <a:extLst>
              <a:ext uri="{FF2B5EF4-FFF2-40B4-BE49-F238E27FC236}">
                <a16:creationId xmlns:a16="http://schemas.microsoft.com/office/drawing/2014/main" id="{6AA7B657-413F-F82E-C92F-69AC35A1DB55}"/>
              </a:ext>
            </a:extLst>
          </p:cNvPr>
          <p:cNvSpPr/>
          <p:nvPr/>
        </p:nvSpPr>
        <p:spPr>
          <a:xfrm>
            <a:off x="6470803" y="2608110"/>
            <a:ext cx="325820" cy="307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F1E7E64B-0C3A-1612-29F9-92F4E507E548}"/>
              </a:ext>
            </a:extLst>
          </p:cNvPr>
          <p:cNvSpPr/>
          <p:nvPr/>
        </p:nvSpPr>
        <p:spPr>
          <a:xfrm>
            <a:off x="3783228" y="5053492"/>
            <a:ext cx="325820" cy="3079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Οβάλ 14">
            <a:extLst>
              <a:ext uri="{FF2B5EF4-FFF2-40B4-BE49-F238E27FC236}">
                <a16:creationId xmlns:a16="http://schemas.microsoft.com/office/drawing/2014/main" id="{03355B3D-82BC-C35D-ACF6-8CF4180CEA56}"/>
              </a:ext>
            </a:extLst>
          </p:cNvPr>
          <p:cNvSpPr/>
          <p:nvPr/>
        </p:nvSpPr>
        <p:spPr>
          <a:xfrm>
            <a:off x="7594120" y="2333300"/>
            <a:ext cx="2129535" cy="8711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Εκτελεστικό όργανο</a:t>
            </a:r>
          </a:p>
        </p:txBody>
      </p:sp>
      <p:sp>
        <p:nvSpPr>
          <p:cNvPr id="16" name="Οβάλ 15">
            <a:extLst>
              <a:ext uri="{FF2B5EF4-FFF2-40B4-BE49-F238E27FC236}">
                <a16:creationId xmlns:a16="http://schemas.microsoft.com/office/drawing/2014/main" id="{E7EC1E46-0754-DCB6-8B61-BEB26B1CE1D0}"/>
              </a:ext>
            </a:extLst>
          </p:cNvPr>
          <p:cNvSpPr/>
          <p:nvPr/>
        </p:nvSpPr>
        <p:spPr>
          <a:xfrm>
            <a:off x="7594119" y="4750875"/>
            <a:ext cx="2129535" cy="87116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Εκτελεστικό όργανο</a:t>
            </a:r>
          </a:p>
        </p:txBody>
      </p:sp>
      <p:sp>
        <p:nvSpPr>
          <p:cNvPr id="17" name="Επεξήγηση: Γραμμή χωρίς περίγραμμα 16">
            <a:extLst>
              <a:ext uri="{FF2B5EF4-FFF2-40B4-BE49-F238E27FC236}">
                <a16:creationId xmlns:a16="http://schemas.microsoft.com/office/drawing/2014/main" id="{3613F321-E569-9EB4-4D5D-65724F5D57C5}"/>
              </a:ext>
            </a:extLst>
          </p:cNvPr>
          <p:cNvSpPr/>
          <p:nvPr/>
        </p:nvSpPr>
        <p:spPr>
          <a:xfrm>
            <a:off x="4109048" y="3453204"/>
            <a:ext cx="2113076" cy="346390"/>
          </a:xfrm>
          <a:prstGeom prst="callout1">
            <a:avLst>
              <a:gd name="adj1" fmla="val 18750"/>
              <a:gd name="adj2" fmla="val -8333"/>
              <a:gd name="adj3" fmla="val -163612"/>
              <a:gd name="adj4" fmla="val -1545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Προγαγγλιακή</a:t>
            </a:r>
            <a:r>
              <a:rPr lang="el-GR" dirty="0"/>
              <a:t> ίνα</a:t>
            </a:r>
          </a:p>
        </p:txBody>
      </p:sp>
      <p:sp>
        <p:nvSpPr>
          <p:cNvPr id="18" name="Επεξήγηση: Γραμμή χωρίς περίγραμμα 17">
            <a:extLst>
              <a:ext uri="{FF2B5EF4-FFF2-40B4-BE49-F238E27FC236}">
                <a16:creationId xmlns:a16="http://schemas.microsoft.com/office/drawing/2014/main" id="{0BDADDD9-42D9-F18B-BB21-4007DC96D56B}"/>
              </a:ext>
            </a:extLst>
          </p:cNvPr>
          <p:cNvSpPr/>
          <p:nvPr/>
        </p:nvSpPr>
        <p:spPr>
          <a:xfrm>
            <a:off x="7379896" y="3429000"/>
            <a:ext cx="2129535" cy="346396"/>
          </a:xfrm>
          <a:prstGeom prst="callout1">
            <a:avLst>
              <a:gd name="adj1" fmla="val 18750"/>
              <a:gd name="adj2" fmla="val -8333"/>
              <a:gd name="adj3" fmla="val -163612"/>
              <a:gd name="adj4" fmla="val -15457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Μεταγαγγλιακή</a:t>
            </a:r>
            <a:r>
              <a:rPr lang="el-GR" dirty="0"/>
              <a:t> ίνα</a:t>
            </a:r>
          </a:p>
        </p:txBody>
      </p:sp>
      <p:sp>
        <p:nvSpPr>
          <p:cNvPr id="19" name="Επεξήγηση: Γραμμή χωρίς περίγραμμα 18">
            <a:extLst>
              <a:ext uri="{FF2B5EF4-FFF2-40B4-BE49-F238E27FC236}">
                <a16:creationId xmlns:a16="http://schemas.microsoft.com/office/drawing/2014/main" id="{35B3E77F-68D3-4887-2517-1F25166C6452}"/>
              </a:ext>
            </a:extLst>
          </p:cNvPr>
          <p:cNvSpPr/>
          <p:nvPr/>
        </p:nvSpPr>
        <p:spPr>
          <a:xfrm>
            <a:off x="3627650" y="5824809"/>
            <a:ext cx="1902869" cy="397041"/>
          </a:xfrm>
          <a:prstGeom prst="callout1">
            <a:avLst>
              <a:gd name="adj1" fmla="val 18750"/>
              <a:gd name="adj2" fmla="val -8333"/>
              <a:gd name="adj3" fmla="val -163612"/>
              <a:gd name="adj4" fmla="val -15457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Προγαγγλιακή</a:t>
            </a:r>
            <a:r>
              <a:rPr lang="el-GR" dirty="0"/>
              <a:t> ίνα</a:t>
            </a:r>
          </a:p>
        </p:txBody>
      </p:sp>
      <p:sp>
        <p:nvSpPr>
          <p:cNvPr id="20" name="Επεξήγηση: Γραμμή χωρίς περίγραμμα 19">
            <a:extLst>
              <a:ext uri="{FF2B5EF4-FFF2-40B4-BE49-F238E27FC236}">
                <a16:creationId xmlns:a16="http://schemas.microsoft.com/office/drawing/2014/main" id="{3E5202D9-F8B1-B7B9-B78F-D752A2A6D5AD}"/>
              </a:ext>
            </a:extLst>
          </p:cNvPr>
          <p:cNvSpPr/>
          <p:nvPr/>
        </p:nvSpPr>
        <p:spPr>
          <a:xfrm>
            <a:off x="6901675" y="5756978"/>
            <a:ext cx="2129535" cy="346396"/>
          </a:xfrm>
          <a:prstGeom prst="callout1">
            <a:avLst>
              <a:gd name="adj1" fmla="val 18750"/>
              <a:gd name="adj2" fmla="val -8333"/>
              <a:gd name="adj3" fmla="val -163612"/>
              <a:gd name="adj4" fmla="val -15457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/>
              <a:t>Μεταγαγγλιακή</a:t>
            </a:r>
            <a:r>
              <a:rPr lang="el-GR" dirty="0"/>
              <a:t> ίνα</a:t>
            </a:r>
          </a:p>
        </p:txBody>
      </p:sp>
      <p:sp>
        <p:nvSpPr>
          <p:cNvPr id="22" name="Επεξήγηση: Γραμμή με γωνία 21">
            <a:extLst>
              <a:ext uri="{FF2B5EF4-FFF2-40B4-BE49-F238E27FC236}">
                <a16:creationId xmlns:a16="http://schemas.microsoft.com/office/drawing/2014/main" id="{3A007175-C415-9B25-FAA9-502E03549F1B}"/>
              </a:ext>
            </a:extLst>
          </p:cNvPr>
          <p:cNvSpPr/>
          <p:nvPr/>
        </p:nvSpPr>
        <p:spPr>
          <a:xfrm>
            <a:off x="6707285" y="1877983"/>
            <a:ext cx="960406" cy="36113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28915"/>
              <a:gd name="adj6" fmla="val -39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Γάγγλιο</a:t>
            </a:r>
          </a:p>
        </p:txBody>
      </p:sp>
      <p:sp>
        <p:nvSpPr>
          <p:cNvPr id="24" name="Επεξήγηση: Γραμμή με γωνία 23">
            <a:extLst>
              <a:ext uri="{FF2B5EF4-FFF2-40B4-BE49-F238E27FC236}">
                <a16:creationId xmlns:a16="http://schemas.microsoft.com/office/drawing/2014/main" id="{0A257E79-E6BF-9998-B936-B09555FE1798}"/>
              </a:ext>
            </a:extLst>
          </p:cNvPr>
          <p:cNvSpPr/>
          <p:nvPr/>
        </p:nvSpPr>
        <p:spPr>
          <a:xfrm>
            <a:off x="4489602" y="4477411"/>
            <a:ext cx="960406" cy="36113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6901"/>
              <a:gd name="adj6" fmla="val -5979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Γάγγλιο</a:t>
            </a:r>
          </a:p>
        </p:txBody>
      </p:sp>
    </p:spTree>
    <p:extLst>
      <p:ext uri="{BB962C8B-B14F-4D97-AF65-F5344CB8AC3E}">
        <p14:creationId xmlns:p14="http://schemas.microsoft.com/office/powerpoint/2010/main" val="2468969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08EA55-91CF-0A86-59C3-DAEB6CD86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6FEBF8-E404-6D2B-386F-FD31FB3BD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https://wordwall.net/play/84809/742/787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865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7D10E38-FD69-F5FB-4B96-A673E02C9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620"/>
          </a:xfrm>
        </p:spPr>
        <p:txBody>
          <a:bodyPr>
            <a:normAutofit fontScale="90000"/>
          </a:bodyPr>
          <a:lstStyle/>
          <a:p>
            <a:r>
              <a:rPr lang="el-GR" dirty="0"/>
              <a:t>Δράσεις του αυτόνομου νευρικού συστήματος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75A64B94-A56B-AE1C-1C38-6660756FBF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708" y="885303"/>
            <a:ext cx="8285356" cy="5839461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Γραφή 8">
                <a:extLst>
                  <a:ext uri="{FF2B5EF4-FFF2-40B4-BE49-F238E27FC236}">
                    <a16:creationId xmlns:a16="http://schemas.microsoft.com/office/drawing/2014/main" id="{D27A8A01-E29B-E089-170F-3985336ED077}"/>
                  </a:ext>
                </a:extLst>
              </p14:cNvPr>
              <p14:cNvContentPartPr/>
              <p14:nvPr/>
            </p14:nvContentPartPr>
            <p14:xfrm>
              <a:off x="5658636" y="2579257"/>
              <a:ext cx="360" cy="360"/>
            </p14:xfrm>
          </p:contentPart>
        </mc:Choice>
        <mc:Fallback>
          <p:pic>
            <p:nvPicPr>
              <p:cNvPr id="9" name="Γραφή 8">
                <a:extLst>
                  <a:ext uri="{FF2B5EF4-FFF2-40B4-BE49-F238E27FC236}">
                    <a16:creationId xmlns:a16="http://schemas.microsoft.com/office/drawing/2014/main" id="{D27A8A01-E29B-E089-170F-3985336ED0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0636" y="256125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0" name="Γραφή 9">
                <a:extLst>
                  <a:ext uri="{FF2B5EF4-FFF2-40B4-BE49-F238E27FC236}">
                    <a16:creationId xmlns:a16="http://schemas.microsoft.com/office/drawing/2014/main" id="{F876DA1D-4707-91A3-E147-8D4207D0BA34}"/>
                  </a:ext>
                </a:extLst>
              </p14:cNvPr>
              <p14:cNvContentPartPr/>
              <p14:nvPr/>
            </p14:nvContentPartPr>
            <p14:xfrm>
              <a:off x="5667636" y="2699857"/>
              <a:ext cx="360" cy="360"/>
            </p14:xfrm>
          </p:contentPart>
        </mc:Choice>
        <mc:Fallback>
          <p:pic>
            <p:nvPicPr>
              <p:cNvPr id="10" name="Γραφή 9">
                <a:extLst>
                  <a:ext uri="{FF2B5EF4-FFF2-40B4-BE49-F238E27FC236}">
                    <a16:creationId xmlns:a16="http://schemas.microsoft.com/office/drawing/2014/main" id="{F876DA1D-4707-91A3-E147-8D4207D0BA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9636" y="268185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Γραφή 10">
                <a:extLst>
                  <a:ext uri="{FF2B5EF4-FFF2-40B4-BE49-F238E27FC236}">
                    <a16:creationId xmlns:a16="http://schemas.microsoft.com/office/drawing/2014/main" id="{2646F7BB-0F6B-F22F-7B36-5F60D3F1A19B}"/>
                  </a:ext>
                </a:extLst>
              </p14:cNvPr>
              <p14:cNvContentPartPr/>
              <p14:nvPr/>
            </p14:nvContentPartPr>
            <p14:xfrm>
              <a:off x="5676276" y="2803177"/>
              <a:ext cx="360" cy="360"/>
            </p14:xfrm>
          </p:contentPart>
        </mc:Choice>
        <mc:Fallback>
          <p:pic>
            <p:nvPicPr>
              <p:cNvPr id="11" name="Γραφή 10">
                <a:extLst>
                  <a:ext uri="{FF2B5EF4-FFF2-40B4-BE49-F238E27FC236}">
                    <a16:creationId xmlns:a16="http://schemas.microsoft.com/office/drawing/2014/main" id="{2646F7BB-0F6B-F22F-7B36-5F60D3F1A19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8276" y="278553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" name="Γραφή 11">
                <a:extLst>
                  <a:ext uri="{FF2B5EF4-FFF2-40B4-BE49-F238E27FC236}">
                    <a16:creationId xmlns:a16="http://schemas.microsoft.com/office/drawing/2014/main" id="{A9A00F29-AF3C-70CF-C1AB-C8B09F210436}"/>
                  </a:ext>
                </a:extLst>
              </p14:cNvPr>
              <p14:cNvContentPartPr/>
              <p14:nvPr/>
            </p14:nvContentPartPr>
            <p14:xfrm>
              <a:off x="5693196" y="2889577"/>
              <a:ext cx="360" cy="360"/>
            </p14:xfrm>
          </p:contentPart>
        </mc:Choice>
        <mc:Fallback>
          <p:pic>
            <p:nvPicPr>
              <p:cNvPr id="12" name="Γραφή 11">
                <a:extLst>
                  <a:ext uri="{FF2B5EF4-FFF2-40B4-BE49-F238E27FC236}">
                    <a16:creationId xmlns:a16="http://schemas.microsoft.com/office/drawing/2014/main" id="{A9A00F29-AF3C-70CF-C1AB-C8B09F2104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75556" y="287193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Γραφή 12">
                <a:extLst>
                  <a:ext uri="{FF2B5EF4-FFF2-40B4-BE49-F238E27FC236}">
                    <a16:creationId xmlns:a16="http://schemas.microsoft.com/office/drawing/2014/main" id="{A5E0E435-6DE3-EBD5-6686-3CD43E799CE6}"/>
                  </a:ext>
                </a:extLst>
              </p14:cNvPr>
              <p14:cNvContentPartPr/>
              <p14:nvPr/>
            </p14:nvContentPartPr>
            <p14:xfrm>
              <a:off x="5710476" y="2993257"/>
              <a:ext cx="360" cy="360"/>
            </p14:xfrm>
          </p:contentPart>
        </mc:Choice>
        <mc:Fallback>
          <p:pic>
            <p:nvPicPr>
              <p:cNvPr id="13" name="Γραφή 12">
                <a:extLst>
                  <a:ext uri="{FF2B5EF4-FFF2-40B4-BE49-F238E27FC236}">
                    <a16:creationId xmlns:a16="http://schemas.microsoft.com/office/drawing/2014/main" id="{A5E0E435-6DE3-EBD5-6686-3CD43E799C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92476" y="297525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Γραφή 13">
                <a:extLst>
                  <a:ext uri="{FF2B5EF4-FFF2-40B4-BE49-F238E27FC236}">
                    <a16:creationId xmlns:a16="http://schemas.microsoft.com/office/drawing/2014/main" id="{025AC2AE-2205-E191-93E5-CC12015E605B}"/>
                  </a:ext>
                </a:extLst>
              </p14:cNvPr>
              <p14:cNvContentPartPr/>
              <p14:nvPr/>
            </p14:nvContentPartPr>
            <p14:xfrm>
              <a:off x="5727756" y="5900257"/>
              <a:ext cx="360" cy="360"/>
            </p14:xfrm>
          </p:contentPart>
        </mc:Choice>
        <mc:Fallback>
          <p:pic>
            <p:nvPicPr>
              <p:cNvPr id="14" name="Γραφή 13">
                <a:extLst>
                  <a:ext uri="{FF2B5EF4-FFF2-40B4-BE49-F238E27FC236}">
                    <a16:creationId xmlns:a16="http://schemas.microsoft.com/office/drawing/2014/main" id="{025AC2AE-2205-E191-93E5-CC12015E60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10116" y="588225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Γραφή 14">
                <a:extLst>
                  <a:ext uri="{FF2B5EF4-FFF2-40B4-BE49-F238E27FC236}">
                    <a16:creationId xmlns:a16="http://schemas.microsoft.com/office/drawing/2014/main" id="{9969A013-1A77-5B12-D3ED-446F1F8A7E7D}"/>
                  </a:ext>
                </a:extLst>
              </p14:cNvPr>
              <p14:cNvContentPartPr/>
              <p14:nvPr/>
            </p14:nvContentPartPr>
            <p14:xfrm>
              <a:off x="5770956" y="5995297"/>
              <a:ext cx="360" cy="360"/>
            </p14:xfrm>
          </p:contentPart>
        </mc:Choice>
        <mc:Fallback>
          <p:pic>
            <p:nvPicPr>
              <p:cNvPr id="15" name="Γραφή 14">
                <a:extLst>
                  <a:ext uri="{FF2B5EF4-FFF2-40B4-BE49-F238E27FC236}">
                    <a16:creationId xmlns:a16="http://schemas.microsoft.com/office/drawing/2014/main" id="{9969A013-1A77-5B12-D3ED-446F1F8A7E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3316" y="597729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Γραφή 15">
                <a:extLst>
                  <a:ext uri="{FF2B5EF4-FFF2-40B4-BE49-F238E27FC236}">
                    <a16:creationId xmlns:a16="http://schemas.microsoft.com/office/drawing/2014/main" id="{EAA0C6F6-42CC-D2DB-AF8C-0F79AF6930A8}"/>
                  </a:ext>
                </a:extLst>
              </p14:cNvPr>
              <p14:cNvContentPartPr/>
              <p14:nvPr/>
            </p14:nvContentPartPr>
            <p14:xfrm>
              <a:off x="5770956" y="6089977"/>
              <a:ext cx="360" cy="360"/>
            </p14:xfrm>
          </p:contentPart>
        </mc:Choice>
        <mc:Fallback>
          <p:pic>
            <p:nvPicPr>
              <p:cNvPr id="16" name="Γραφή 15">
                <a:extLst>
                  <a:ext uri="{FF2B5EF4-FFF2-40B4-BE49-F238E27FC236}">
                    <a16:creationId xmlns:a16="http://schemas.microsoft.com/office/drawing/2014/main" id="{EAA0C6F6-42CC-D2DB-AF8C-0F79AF6930A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53316" y="607233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" name="Γραφή 33">
                <a:extLst>
                  <a:ext uri="{FF2B5EF4-FFF2-40B4-BE49-F238E27FC236}">
                    <a16:creationId xmlns:a16="http://schemas.microsoft.com/office/drawing/2014/main" id="{E3F5A937-F11B-D34B-62AC-2BF8EF5640BC}"/>
                  </a:ext>
                </a:extLst>
              </p14:cNvPr>
              <p14:cNvContentPartPr/>
              <p14:nvPr/>
            </p14:nvContentPartPr>
            <p14:xfrm>
              <a:off x="5745036" y="3743857"/>
              <a:ext cx="360" cy="360"/>
            </p14:xfrm>
          </p:contentPart>
        </mc:Choice>
        <mc:Fallback>
          <p:pic>
            <p:nvPicPr>
              <p:cNvPr id="34" name="Γραφή 33">
                <a:extLst>
                  <a:ext uri="{FF2B5EF4-FFF2-40B4-BE49-F238E27FC236}">
                    <a16:creationId xmlns:a16="http://schemas.microsoft.com/office/drawing/2014/main" id="{E3F5A937-F11B-D34B-62AC-2BF8EF5640B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7036" y="372621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5" name="Γραφή 34">
                <a:extLst>
                  <a:ext uri="{FF2B5EF4-FFF2-40B4-BE49-F238E27FC236}">
                    <a16:creationId xmlns:a16="http://schemas.microsoft.com/office/drawing/2014/main" id="{CAA9CC15-7F9F-B177-7D54-227B24BD8FDB}"/>
                  </a:ext>
                </a:extLst>
              </p14:cNvPr>
              <p14:cNvContentPartPr/>
              <p14:nvPr/>
            </p14:nvContentPartPr>
            <p14:xfrm>
              <a:off x="5745036" y="3855817"/>
              <a:ext cx="360" cy="360"/>
            </p14:xfrm>
          </p:contentPart>
        </mc:Choice>
        <mc:Fallback>
          <p:pic>
            <p:nvPicPr>
              <p:cNvPr id="35" name="Γραφή 34">
                <a:extLst>
                  <a:ext uri="{FF2B5EF4-FFF2-40B4-BE49-F238E27FC236}">
                    <a16:creationId xmlns:a16="http://schemas.microsoft.com/office/drawing/2014/main" id="{CAA9CC15-7F9F-B177-7D54-227B24BD8FD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7036" y="383817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6" name="Γραφή 35">
                <a:extLst>
                  <a:ext uri="{FF2B5EF4-FFF2-40B4-BE49-F238E27FC236}">
                    <a16:creationId xmlns:a16="http://schemas.microsoft.com/office/drawing/2014/main" id="{A5BAED6E-60BE-5525-8362-CC88CBE89A54}"/>
                  </a:ext>
                </a:extLst>
              </p14:cNvPr>
              <p14:cNvContentPartPr/>
              <p14:nvPr/>
            </p14:nvContentPartPr>
            <p14:xfrm>
              <a:off x="5745036" y="3968137"/>
              <a:ext cx="360" cy="360"/>
            </p14:xfrm>
          </p:contentPart>
        </mc:Choice>
        <mc:Fallback>
          <p:pic>
            <p:nvPicPr>
              <p:cNvPr id="36" name="Γραφή 35">
                <a:extLst>
                  <a:ext uri="{FF2B5EF4-FFF2-40B4-BE49-F238E27FC236}">
                    <a16:creationId xmlns:a16="http://schemas.microsoft.com/office/drawing/2014/main" id="{A5BAED6E-60BE-5525-8362-CC88CBE89A5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7036" y="395013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7" name="Γραφή 36">
                <a:extLst>
                  <a:ext uri="{FF2B5EF4-FFF2-40B4-BE49-F238E27FC236}">
                    <a16:creationId xmlns:a16="http://schemas.microsoft.com/office/drawing/2014/main" id="{5446F838-F80A-276B-425A-F8A32D6370F3}"/>
                  </a:ext>
                </a:extLst>
              </p14:cNvPr>
              <p14:cNvContentPartPr/>
              <p14:nvPr/>
            </p14:nvContentPartPr>
            <p14:xfrm>
              <a:off x="5745036" y="4080097"/>
              <a:ext cx="360" cy="360"/>
            </p14:xfrm>
          </p:contentPart>
        </mc:Choice>
        <mc:Fallback>
          <p:pic>
            <p:nvPicPr>
              <p:cNvPr id="37" name="Γραφή 36">
                <a:extLst>
                  <a:ext uri="{FF2B5EF4-FFF2-40B4-BE49-F238E27FC236}">
                    <a16:creationId xmlns:a16="http://schemas.microsoft.com/office/drawing/2014/main" id="{5446F838-F80A-276B-425A-F8A32D6370F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7036" y="406245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8" name="Γραφή 37">
                <a:extLst>
                  <a:ext uri="{FF2B5EF4-FFF2-40B4-BE49-F238E27FC236}">
                    <a16:creationId xmlns:a16="http://schemas.microsoft.com/office/drawing/2014/main" id="{6A84E455-FBB2-8DD7-58A4-8DAC6811802F}"/>
                  </a:ext>
                </a:extLst>
              </p14:cNvPr>
              <p14:cNvContentPartPr/>
              <p14:nvPr/>
            </p14:nvContentPartPr>
            <p14:xfrm>
              <a:off x="5753676" y="4166497"/>
              <a:ext cx="360" cy="360"/>
            </p14:xfrm>
          </p:contentPart>
        </mc:Choice>
        <mc:Fallback>
          <p:pic>
            <p:nvPicPr>
              <p:cNvPr id="38" name="Γραφή 37">
                <a:extLst>
                  <a:ext uri="{FF2B5EF4-FFF2-40B4-BE49-F238E27FC236}">
                    <a16:creationId xmlns:a16="http://schemas.microsoft.com/office/drawing/2014/main" id="{6A84E455-FBB2-8DD7-58A4-8DAC681180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35676" y="414885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9" name="Γραφή 38">
                <a:extLst>
                  <a:ext uri="{FF2B5EF4-FFF2-40B4-BE49-F238E27FC236}">
                    <a16:creationId xmlns:a16="http://schemas.microsoft.com/office/drawing/2014/main" id="{E9A5166F-F43E-B843-476D-59F448B0F832}"/>
                  </a:ext>
                </a:extLst>
              </p14:cNvPr>
              <p14:cNvContentPartPr/>
              <p14:nvPr/>
            </p14:nvContentPartPr>
            <p14:xfrm>
              <a:off x="5745036" y="4252537"/>
              <a:ext cx="360" cy="360"/>
            </p14:xfrm>
          </p:contentPart>
        </mc:Choice>
        <mc:Fallback>
          <p:pic>
            <p:nvPicPr>
              <p:cNvPr id="39" name="Γραφή 38">
                <a:extLst>
                  <a:ext uri="{FF2B5EF4-FFF2-40B4-BE49-F238E27FC236}">
                    <a16:creationId xmlns:a16="http://schemas.microsoft.com/office/drawing/2014/main" id="{E9A5166F-F43E-B843-476D-59F448B0F83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7036" y="423453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0" name="Γραφή 39">
                <a:extLst>
                  <a:ext uri="{FF2B5EF4-FFF2-40B4-BE49-F238E27FC236}">
                    <a16:creationId xmlns:a16="http://schemas.microsoft.com/office/drawing/2014/main" id="{84192FFF-A445-D0B3-31E3-B5FC8D8099F2}"/>
                  </a:ext>
                </a:extLst>
              </p14:cNvPr>
              <p14:cNvContentPartPr/>
              <p14:nvPr/>
            </p14:nvContentPartPr>
            <p14:xfrm>
              <a:off x="5745036" y="4321657"/>
              <a:ext cx="360" cy="360"/>
            </p14:xfrm>
          </p:contentPart>
        </mc:Choice>
        <mc:Fallback>
          <p:pic>
            <p:nvPicPr>
              <p:cNvPr id="40" name="Γραφή 39">
                <a:extLst>
                  <a:ext uri="{FF2B5EF4-FFF2-40B4-BE49-F238E27FC236}">
                    <a16:creationId xmlns:a16="http://schemas.microsoft.com/office/drawing/2014/main" id="{84192FFF-A445-D0B3-31E3-B5FC8D8099F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7036" y="430401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1" name="Γραφή 40">
                <a:extLst>
                  <a:ext uri="{FF2B5EF4-FFF2-40B4-BE49-F238E27FC236}">
                    <a16:creationId xmlns:a16="http://schemas.microsoft.com/office/drawing/2014/main" id="{8FC23146-E4E7-081B-0EDC-C76BFB4EF136}"/>
                  </a:ext>
                </a:extLst>
              </p14:cNvPr>
              <p14:cNvContentPartPr/>
              <p14:nvPr/>
            </p14:nvContentPartPr>
            <p14:xfrm>
              <a:off x="5745036" y="4407697"/>
              <a:ext cx="360" cy="360"/>
            </p14:xfrm>
          </p:contentPart>
        </mc:Choice>
        <mc:Fallback>
          <p:pic>
            <p:nvPicPr>
              <p:cNvPr id="41" name="Γραφή 40">
                <a:extLst>
                  <a:ext uri="{FF2B5EF4-FFF2-40B4-BE49-F238E27FC236}">
                    <a16:creationId xmlns:a16="http://schemas.microsoft.com/office/drawing/2014/main" id="{8FC23146-E4E7-081B-0EDC-C76BFB4EF13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7036" y="439005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2" name="Γραφή 41">
                <a:extLst>
                  <a:ext uri="{FF2B5EF4-FFF2-40B4-BE49-F238E27FC236}">
                    <a16:creationId xmlns:a16="http://schemas.microsoft.com/office/drawing/2014/main" id="{180B58A9-896A-4306-C365-3AEF886183DD}"/>
                  </a:ext>
                </a:extLst>
              </p14:cNvPr>
              <p14:cNvContentPartPr/>
              <p14:nvPr/>
            </p14:nvContentPartPr>
            <p14:xfrm>
              <a:off x="5745036" y="4494097"/>
              <a:ext cx="360" cy="360"/>
            </p14:xfrm>
          </p:contentPart>
        </mc:Choice>
        <mc:Fallback>
          <p:pic>
            <p:nvPicPr>
              <p:cNvPr id="42" name="Γραφή 41">
                <a:extLst>
                  <a:ext uri="{FF2B5EF4-FFF2-40B4-BE49-F238E27FC236}">
                    <a16:creationId xmlns:a16="http://schemas.microsoft.com/office/drawing/2014/main" id="{180B58A9-896A-4306-C365-3AEF886183D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7036" y="447645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3" name="Γραφή 42">
                <a:extLst>
                  <a:ext uri="{FF2B5EF4-FFF2-40B4-BE49-F238E27FC236}">
                    <a16:creationId xmlns:a16="http://schemas.microsoft.com/office/drawing/2014/main" id="{B740F0C3-06AD-7C9F-4A97-BCD7BDA95B8E}"/>
                  </a:ext>
                </a:extLst>
              </p14:cNvPr>
              <p14:cNvContentPartPr/>
              <p14:nvPr/>
            </p14:nvContentPartPr>
            <p14:xfrm>
              <a:off x="5745036" y="4580497"/>
              <a:ext cx="360" cy="360"/>
            </p14:xfrm>
          </p:contentPart>
        </mc:Choice>
        <mc:Fallback>
          <p:pic>
            <p:nvPicPr>
              <p:cNvPr id="43" name="Γραφή 42">
                <a:extLst>
                  <a:ext uri="{FF2B5EF4-FFF2-40B4-BE49-F238E27FC236}">
                    <a16:creationId xmlns:a16="http://schemas.microsoft.com/office/drawing/2014/main" id="{B740F0C3-06AD-7C9F-4A97-BCD7BDA95B8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7036" y="456285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44" name="Γραφή 43">
                <a:extLst>
                  <a:ext uri="{FF2B5EF4-FFF2-40B4-BE49-F238E27FC236}">
                    <a16:creationId xmlns:a16="http://schemas.microsoft.com/office/drawing/2014/main" id="{A630BED8-B4DB-DA15-9665-F13DB18C849D}"/>
                  </a:ext>
                </a:extLst>
              </p14:cNvPr>
              <p14:cNvContentPartPr/>
              <p14:nvPr/>
            </p14:nvContentPartPr>
            <p14:xfrm>
              <a:off x="5745036" y="4675537"/>
              <a:ext cx="360" cy="360"/>
            </p14:xfrm>
          </p:contentPart>
        </mc:Choice>
        <mc:Fallback>
          <p:pic>
            <p:nvPicPr>
              <p:cNvPr id="44" name="Γραφή 43">
                <a:extLst>
                  <a:ext uri="{FF2B5EF4-FFF2-40B4-BE49-F238E27FC236}">
                    <a16:creationId xmlns:a16="http://schemas.microsoft.com/office/drawing/2014/main" id="{A630BED8-B4DB-DA15-9665-F13DB18C849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7036" y="465789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5" name="Γραφή 44">
                <a:extLst>
                  <a:ext uri="{FF2B5EF4-FFF2-40B4-BE49-F238E27FC236}">
                    <a16:creationId xmlns:a16="http://schemas.microsoft.com/office/drawing/2014/main" id="{B4901C5C-964B-CCAE-8858-3E3A5547EF66}"/>
                  </a:ext>
                </a:extLst>
              </p14:cNvPr>
              <p14:cNvContentPartPr/>
              <p14:nvPr/>
            </p14:nvContentPartPr>
            <p14:xfrm>
              <a:off x="5745036" y="4744297"/>
              <a:ext cx="360" cy="360"/>
            </p14:xfrm>
          </p:contentPart>
        </mc:Choice>
        <mc:Fallback>
          <p:pic>
            <p:nvPicPr>
              <p:cNvPr id="45" name="Γραφή 44">
                <a:extLst>
                  <a:ext uri="{FF2B5EF4-FFF2-40B4-BE49-F238E27FC236}">
                    <a16:creationId xmlns:a16="http://schemas.microsoft.com/office/drawing/2014/main" id="{B4901C5C-964B-CCAE-8858-3E3A5547EF6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7036" y="472665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46" name="Γραφή 45">
                <a:extLst>
                  <a:ext uri="{FF2B5EF4-FFF2-40B4-BE49-F238E27FC236}">
                    <a16:creationId xmlns:a16="http://schemas.microsoft.com/office/drawing/2014/main" id="{BC19B1B6-B3D7-260D-B870-BF835655DBE7}"/>
                  </a:ext>
                </a:extLst>
              </p14:cNvPr>
              <p14:cNvContentPartPr/>
              <p14:nvPr/>
            </p14:nvContentPartPr>
            <p14:xfrm>
              <a:off x="5745036" y="4856617"/>
              <a:ext cx="360" cy="360"/>
            </p14:xfrm>
          </p:contentPart>
        </mc:Choice>
        <mc:Fallback>
          <p:pic>
            <p:nvPicPr>
              <p:cNvPr id="46" name="Γραφή 45">
                <a:extLst>
                  <a:ext uri="{FF2B5EF4-FFF2-40B4-BE49-F238E27FC236}">
                    <a16:creationId xmlns:a16="http://schemas.microsoft.com/office/drawing/2014/main" id="{BC19B1B6-B3D7-260D-B870-BF835655DBE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27036" y="483861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7" name="Γραφή 46">
                <a:extLst>
                  <a:ext uri="{FF2B5EF4-FFF2-40B4-BE49-F238E27FC236}">
                    <a16:creationId xmlns:a16="http://schemas.microsoft.com/office/drawing/2014/main" id="{F6CED0DE-4F48-C169-4B8F-EF8A95378939}"/>
                  </a:ext>
                </a:extLst>
              </p14:cNvPr>
              <p14:cNvContentPartPr/>
              <p14:nvPr/>
            </p14:nvContentPartPr>
            <p14:xfrm>
              <a:off x="5753676" y="4925377"/>
              <a:ext cx="360" cy="360"/>
            </p14:xfrm>
          </p:contentPart>
        </mc:Choice>
        <mc:Fallback>
          <p:pic>
            <p:nvPicPr>
              <p:cNvPr id="47" name="Γραφή 46">
                <a:extLst>
                  <a:ext uri="{FF2B5EF4-FFF2-40B4-BE49-F238E27FC236}">
                    <a16:creationId xmlns:a16="http://schemas.microsoft.com/office/drawing/2014/main" id="{F6CED0DE-4F48-C169-4B8F-EF8A9537893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35676" y="490737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48" name="Γραφή 47">
                <a:extLst>
                  <a:ext uri="{FF2B5EF4-FFF2-40B4-BE49-F238E27FC236}">
                    <a16:creationId xmlns:a16="http://schemas.microsoft.com/office/drawing/2014/main" id="{A39CE9C3-4A90-AB92-C1EF-1664E02A3298}"/>
                  </a:ext>
                </a:extLst>
              </p14:cNvPr>
              <p14:cNvContentPartPr/>
              <p14:nvPr/>
            </p14:nvContentPartPr>
            <p14:xfrm>
              <a:off x="5753676" y="5003137"/>
              <a:ext cx="360" cy="360"/>
            </p14:xfrm>
          </p:contentPart>
        </mc:Choice>
        <mc:Fallback>
          <p:pic>
            <p:nvPicPr>
              <p:cNvPr id="48" name="Γραφή 47">
                <a:extLst>
                  <a:ext uri="{FF2B5EF4-FFF2-40B4-BE49-F238E27FC236}">
                    <a16:creationId xmlns:a16="http://schemas.microsoft.com/office/drawing/2014/main" id="{A39CE9C3-4A90-AB92-C1EF-1664E02A329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35676" y="498549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9" name="Γραφή 48">
                <a:extLst>
                  <a:ext uri="{FF2B5EF4-FFF2-40B4-BE49-F238E27FC236}">
                    <a16:creationId xmlns:a16="http://schemas.microsoft.com/office/drawing/2014/main" id="{7B17B04D-7B28-22FF-DC2D-02541379683C}"/>
                  </a:ext>
                </a:extLst>
              </p14:cNvPr>
              <p14:cNvContentPartPr/>
              <p14:nvPr/>
            </p14:nvContentPartPr>
            <p14:xfrm>
              <a:off x="5753676" y="5098177"/>
              <a:ext cx="360" cy="360"/>
            </p14:xfrm>
          </p:contentPart>
        </mc:Choice>
        <mc:Fallback>
          <p:pic>
            <p:nvPicPr>
              <p:cNvPr id="49" name="Γραφή 48">
                <a:extLst>
                  <a:ext uri="{FF2B5EF4-FFF2-40B4-BE49-F238E27FC236}">
                    <a16:creationId xmlns:a16="http://schemas.microsoft.com/office/drawing/2014/main" id="{7B17B04D-7B28-22FF-DC2D-02541379683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35676" y="508017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0" name="Γραφή 49">
                <a:extLst>
                  <a:ext uri="{FF2B5EF4-FFF2-40B4-BE49-F238E27FC236}">
                    <a16:creationId xmlns:a16="http://schemas.microsoft.com/office/drawing/2014/main" id="{E28FC410-E5F6-1215-EBB1-D88BD5890E96}"/>
                  </a:ext>
                </a:extLst>
              </p14:cNvPr>
              <p14:cNvContentPartPr/>
              <p14:nvPr/>
            </p14:nvContentPartPr>
            <p14:xfrm>
              <a:off x="5753676" y="5175577"/>
              <a:ext cx="360" cy="360"/>
            </p14:xfrm>
          </p:contentPart>
        </mc:Choice>
        <mc:Fallback>
          <p:pic>
            <p:nvPicPr>
              <p:cNvPr id="50" name="Γραφή 49">
                <a:extLst>
                  <a:ext uri="{FF2B5EF4-FFF2-40B4-BE49-F238E27FC236}">
                    <a16:creationId xmlns:a16="http://schemas.microsoft.com/office/drawing/2014/main" id="{E28FC410-E5F6-1215-EBB1-D88BD5890E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35676" y="515793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1" name="Γραφή 50">
                <a:extLst>
                  <a:ext uri="{FF2B5EF4-FFF2-40B4-BE49-F238E27FC236}">
                    <a16:creationId xmlns:a16="http://schemas.microsoft.com/office/drawing/2014/main" id="{ADE26E43-7D52-A7A2-E54F-451DBE6E7E38}"/>
                  </a:ext>
                </a:extLst>
              </p14:cNvPr>
              <p14:cNvContentPartPr/>
              <p14:nvPr/>
            </p14:nvContentPartPr>
            <p14:xfrm>
              <a:off x="5753676" y="5296537"/>
              <a:ext cx="360" cy="360"/>
            </p14:xfrm>
          </p:contentPart>
        </mc:Choice>
        <mc:Fallback>
          <p:pic>
            <p:nvPicPr>
              <p:cNvPr id="51" name="Γραφή 50">
                <a:extLst>
                  <a:ext uri="{FF2B5EF4-FFF2-40B4-BE49-F238E27FC236}">
                    <a16:creationId xmlns:a16="http://schemas.microsoft.com/office/drawing/2014/main" id="{ADE26E43-7D52-A7A2-E54F-451DBE6E7E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35676" y="5278897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52" name="Αριστερό άγκιστρο 51">
            <a:extLst>
              <a:ext uri="{FF2B5EF4-FFF2-40B4-BE49-F238E27FC236}">
                <a16:creationId xmlns:a16="http://schemas.microsoft.com/office/drawing/2014/main" id="{DB0D2F1F-6A9D-7612-124F-0DC4911351E3}"/>
              </a:ext>
            </a:extLst>
          </p:cNvPr>
          <p:cNvSpPr/>
          <p:nvPr/>
        </p:nvSpPr>
        <p:spPr>
          <a:xfrm>
            <a:off x="2096939" y="4580497"/>
            <a:ext cx="240819" cy="112299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FC861E3-E5B7-1715-928B-EFA62485C712}"/>
              </a:ext>
            </a:extLst>
          </p:cNvPr>
          <p:cNvSpPr txBox="1"/>
          <p:nvPr/>
        </p:nvSpPr>
        <p:spPr>
          <a:xfrm>
            <a:off x="973138" y="4942446"/>
            <a:ext cx="161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/>
              <a:t>Διευκόλυνση πέψης</a:t>
            </a:r>
          </a:p>
        </p:txBody>
      </p:sp>
    </p:spTree>
    <p:extLst>
      <p:ext uri="{BB962C8B-B14F-4D97-AF65-F5344CB8AC3E}">
        <p14:creationId xmlns:p14="http://schemas.microsoft.com/office/powerpoint/2010/main" val="355578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Ίριδα - κόρη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14389" y="544923"/>
            <a:ext cx="5448665" cy="3064874"/>
          </a:xfrm>
          <a:prstGeom prst="rect">
            <a:avLst/>
          </a:prstGeom>
        </p:spPr>
      </p:pic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914400" y="1794802"/>
            <a:ext cx="5181600" cy="4351338"/>
          </a:xfrm>
        </p:spPr>
        <p:txBody>
          <a:bodyPr/>
          <a:lstStyle/>
          <a:p>
            <a:r>
              <a:rPr lang="el-GR" dirty="0"/>
              <a:t>Η ίριδα είναι το χρωματιστό μέρος του ματιού.</a:t>
            </a:r>
          </a:p>
          <a:p>
            <a:r>
              <a:rPr lang="el-GR" dirty="0"/>
              <a:t>Η κόρη είναι μια οπή στο κέντρο της ίριδας.</a:t>
            </a:r>
          </a:p>
          <a:p>
            <a:r>
              <a:rPr lang="el-GR" dirty="0"/>
              <a:t>Η ίριδα περιέχει λείους μυς που διαστέλλουν (μυδρίαση) ή συστέλλουν (μύση) την κόρη ώστε να προσαρμόζεται στο διαθέσιμο φως</a:t>
            </a:r>
          </a:p>
          <a:p>
            <a:endParaRPr lang="el-GR" dirty="0"/>
          </a:p>
        </p:txBody>
      </p:sp>
      <p:cxnSp>
        <p:nvCxnSpPr>
          <p:cNvPr id="7" name="Ευθύγραμμο βέλος σύνδεσης 6"/>
          <p:cNvCxnSpPr>
            <a:stCxn id="8" idx="0"/>
          </p:cNvCxnSpPr>
          <p:nvPr/>
        </p:nvCxnSpPr>
        <p:spPr>
          <a:xfrm flipV="1">
            <a:off x="7158456" y="1794803"/>
            <a:ext cx="1795471" cy="20361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98514" y="3830942"/>
            <a:ext cx="1119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Κόρη</a:t>
            </a:r>
          </a:p>
        </p:txBody>
      </p:sp>
      <p:cxnSp>
        <p:nvCxnSpPr>
          <p:cNvPr id="11" name="Ευθύγραμμο βέλος σύνδεσης 10"/>
          <p:cNvCxnSpPr/>
          <p:nvPr/>
        </p:nvCxnSpPr>
        <p:spPr>
          <a:xfrm flipH="1" flipV="1">
            <a:off x="9599775" y="2077360"/>
            <a:ext cx="766850" cy="170120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44845" y="3830942"/>
            <a:ext cx="67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Ίριδα</a:t>
            </a: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99557"/>
            <a:ext cx="2762250" cy="16573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8885" y="4630225"/>
            <a:ext cx="166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Μυδρίαση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938678" y="4630225"/>
            <a:ext cx="1315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Μύση</a:t>
            </a:r>
          </a:p>
        </p:txBody>
      </p:sp>
      <p:pic>
        <p:nvPicPr>
          <p:cNvPr id="22" name="Εικόνα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679" y="497968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30798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636</Words>
  <Application>Microsoft Office PowerPoint</Application>
  <PresentationFormat>Ευρεία οθόνη</PresentationFormat>
  <Paragraphs>108</Paragraphs>
  <Slides>15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Θέμα του Office</vt:lpstr>
      <vt:lpstr>Το αυτόνομο νευρικό σύστημα</vt:lpstr>
      <vt:lpstr>Γενικά</vt:lpstr>
      <vt:lpstr>Το παρασυμπαθητικό νευρικό σύστημα</vt:lpstr>
      <vt:lpstr>Συμπαθητικό νευρικό σύστημα</vt:lpstr>
      <vt:lpstr>Παρουσίαση του PowerPoint</vt:lpstr>
      <vt:lpstr>Περιφερική μοίρα αυτόνομου νευρικού συστήματος</vt:lpstr>
      <vt:lpstr>Παρουσίαση του PowerPoint</vt:lpstr>
      <vt:lpstr>Δράσεις του αυτόνομου νευρικού συστήματος</vt:lpstr>
      <vt:lpstr>Ίριδα - κόρη</vt:lpstr>
      <vt:lpstr>Συνάψεις και νευροδιαβιβαστικές ουσίες</vt:lpstr>
      <vt:lpstr>Σύναψη</vt:lpstr>
      <vt:lpstr>Νευροδιαβιβαστικές ουσίες</vt:lpstr>
      <vt:lpstr>Νευροδιαβιβαστικές ουσίες</vt:lpstr>
      <vt:lpstr>Ταξινόμηση </vt:lpstr>
      <vt:lpstr>Οι νευροδιαβιβαστικές ουσίες του αυτόνομου νευρικού συστήματος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αυτόνομο νευρικό σύστημα</dc:title>
  <dc:creator>kiki pavlidou</dc:creator>
  <cp:lastModifiedBy>Κυριακή Παυλίδου</cp:lastModifiedBy>
  <cp:revision>19</cp:revision>
  <dcterms:created xsi:type="dcterms:W3CDTF">2023-08-01T18:16:50Z</dcterms:created>
  <dcterms:modified xsi:type="dcterms:W3CDTF">2025-01-13T13:31:53Z</dcterms:modified>
</cp:coreProperties>
</file>