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73" r:id="rId3"/>
    <p:sldId id="257" r:id="rId4"/>
    <p:sldId id="276" r:id="rId5"/>
    <p:sldId id="285" r:id="rId6"/>
    <p:sldId id="277" r:id="rId7"/>
    <p:sldId id="258" r:id="rId8"/>
    <p:sldId id="259" r:id="rId9"/>
    <p:sldId id="260" r:id="rId10"/>
    <p:sldId id="261" r:id="rId11"/>
    <p:sldId id="262" r:id="rId12"/>
    <p:sldId id="263" r:id="rId13"/>
    <p:sldId id="264" r:id="rId14"/>
    <p:sldId id="265" r:id="rId15"/>
    <p:sldId id="275" r:id="rId16"/>
    <p:sldId id="274" r:id="rId17"/>
    <p:sldId id="266" r:id="rId18"/>
    <p:sldId id="286" r:id="rId19"/>
    <p:sldId id="267" r:id="rId20"/>
    <p:sldId id="268" r:id="rId21"/>
    <p:sldId id="287" r:id="rId22"/>
    <p:sldId id="288" r:id="rId23"/>
    <p:sldId id="269" r:id="rId24"/>
    <p:sldId id="270" r:id="rId25"/>
    <p:sldId id="272" r:id="rId26"/>
    <p:sldId id="271" r:id="rId27"/>
    <p:sldId id="278" r:id="rId28"/>
    <p:sldId id="279" r:id="rId29"/>
    <p:sldId id="280" r:id="rId30"/>
    <p:sldId id="281" r:id="rId31"/>
    <p:sldId id="284" r:id="rId32"/>
    <p:sldId id="282" r:id="rId33"/>
    <p:sldId id="283" r:id="rId3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278" autoAdjust="0"/>
  </p:normalViewPr>
  <p:slideViewPr>
    <p:cSldViewPr snapToGrid="0">
      <p:cViewPr varScale="1">
        <p:scale>
          <a:sx n="70" d="100"/>
          <a:sy n="70" d="100"/>
        </p:scale>
        <p:origin x="11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988328-E959-41A6-AAE9-3E85E937B55B}"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l-GR"/>
        </a:p>
      </dgm:t>
    </dgm:pt>
    <dgm:pt modelId="{10CD69ED-78AC-4E54-8C34-9C373F9634F3}">
      <dgm:prSet phldrT="[Κείμενο]" custT="1"/>
      <dgm:spPr/>
      <dgm:t>
        <a:bodyPr/>
        <a:lstStyle/>
        <a:p>
          <a:r>
            <a:rPr lang="el-GR" sz="2000" dirty="0"/>
            <a:t>Νευρικό σύστημα</a:t>
          </a:r>
        </a:p>
      </dgm:t>
    </dgm:pt>
    <dgm:pt modelId="{8ABF3B4C-19D0-4412-B106-E0FFEB705219}" type="parTrans" cxnId="{9AD8ECCE-2E4D-4A01-AEFF-B9583523E1BA}">
      <dgm:prSet/>
      <dgm:spPr/>
      <dgm:t>
        <a:bodyPr/>
        <a:lstStyle/>
        <a:p>
          <a:endParaRPr lang="el-GR"/>
        </a:p>
      </dgm:t>
    </dgm:pt>
    <dgm:pt modelId="{46440479-A1A2-4079-A08C-C61236A30123}" type="sibTrans" cxnId="{9AD8ECCE-2E4D-4A01-AEFF-B9583523E1BA}">
      <dgm:prSet/>
      <dgm:spPr/>
      <dgm:t>
        <a:bodyPr/>
        <a:lstStyle/>
        <a:p>
          <a:endParaRPr lang="el-GR"/>
        </a:p>
      </dgm:t>
    </dgm:pt>
    <dgm:pt modelId="{296BC23D-EC35-40C5-864E-C92A644EEB40}">
      <dgm:prSet phldrT="[Κείμενο]" custT="1"/>
      <dgm:spPr/>
      <dgm:t>
        <a:bodyPr/>
        <a:lstStyle/>
        <a:p>
          <a:r>
            <a:rPr lang="el-GR" sz="1600" dirty="0"/>
            <a:t>Αυτόνομο νευρικό σύστημα</a:t>
          </a:r>
        </a:p>
      </dgm:t>
    </dgm:pt>
    <dgm:pt modelId="{A9CE03C2-9E62-4BAA-8D80-F1B93AB62C3A}" type="parTrans" cxnId="{B85AE1B9-6A16-4AF8-854E-689C2DB9FE7D}">
      <dgm:prSet/>
      <dgm:spPr/>
      <dgm:t>
        <a:bodyPr/>
        <a:lstStyle/>
        <a:p>
          <a:endParaRPr lang="el-GR"/>
        </a:p>
      </dgm:t>
    </dgm:pt>
    <dgm:pt modelId="{C4EC21EF-AA64-4B24-89AF-44E9FF6D5F23}" type="sibTrans" cxnId="{B85AE1B9-6A16-4AF8-854E-689C2DB9FE7D}">
      <dgm:prSet/>
      <dgm:spPr/>
      <dgm:t>
        <a:bodyPr/>
        <a:lstStyle/>
        <a:p>
          <a:endParaRPr lang="el-GR"/>
        </a:p>
      </dgm:t>
    </dgm:pt>
    <dgm:pt modelId="{1CCD09B8-4698-47D8-8C02-92D0D806F4AB}">
      <dgm:prSet phldrT="[Κείμενο]" custT="1"/>
      <dgm:spPr/>
      <dgm:t>
        <a:bodyPr/>
        <a:lstStyle/>
        <a:p>
          <a:r>
            <a:rPr lang="el-GR" sz="1400" dirty="0"/>
            <a:t>Εγκεφαλονωτιαίο νευρικό σύστημα</a:t>
          </a:r>
        </a:p>
      </dgm:t>
    </dgm:pt>
    <dgm:pt modelId="{D98B7C82-459D-4B22-B7BB-61C72D7A1B81}" type="parTrans" cxnId="{BBE222B0-221A-4372-819C-B236602EC7C3}">
      <dgm:prSet/>
      <dgm:spPr/>
      <dgm:t>
        <a:bodyPr/>
        <a:lstStyle/>
        <a:p>
          <a:endParaRPr lang="el-GR"/>
        </a:p>
      </dgm:t>
    </dgm:pt>
    <dgm:pt modelId="{FED0B50C-2C2E-4638-8B99-B6D16EADFB03}" type="sibTrans" cxnId="{BBE222B0-221A-4372-819C-B236602EC7C3}">
      <dgm:prSet/>
      <dgm:spPr/>
      <dgm:t>
        <a:bodyPr/>
        <a:lstStyle/>
        <a:p>
          <a:endParaRPr lang="el-GR"/>
        </a:p>
      </dgm:t>
    </dgm:pt>
    <dgm:pt modelId="{5FC6A525-63A2-47B9-B134-FE47B1194549}">
      <dgm:prSet custT="1"/>
      <dgm:spPr/>
      <dgm:t>
        <a:bodyPr/>
        <a:lstStyle/>
        <a:p>
          <a:r>
            <a:rPr lang="el-GR" sz="1600" dirty="0"/>
            <a:t>Συμπαθητική μοίρα</a:t>
          </a:r>
        </a:p>
      </dgm:t>
    </dgm:pt>
    <dgm:pt modelId="{1137C608-5F67-4F61-B645-6FAA727DA852}" type="parTrans" cxnId="{B2063E02-FB94-47F7-BAD7-173387D02D3E}">
      <dgm:prSet/>
      <dgm:spPr/>
      <dgm:t>
        <a:bodyPr/>
        <a:lstStyle/>
        <a:p>
          <a:endParaRPr lang="el-GR"/>
        </a:p>
      </dgm:t>
    </dgm:pt>
    <dgm:pt modelId="{8431E6BB-1C0D-47FD-9067-49B4CD6B854C}" type="sibTrans" cxnId="{B2063E02-FB94-47F7-BAD7-173387D02D3E}">
      <dgm:prSet/>
      <dgm:spPr/>
      <dgm:t>
        <a:bodyPr/>
        <a:lstStyle/>
        <a:p>
          <a:endParaRPr lang="el-GR"/>
        </a:p>
      </dgm:t>
    </dgm:pt>
    <dgm:pt modelId="{22253A0A-A2CC-4C9D-A36E-99F61AD6F2CA}">
      <dgm:prSet custT="1"/>
      <dgm:spPr/>
      <dgm:t>
        <a:bodyPr/>
        <a:lstStyle/>
        <a:p>
          <a:r>
            <a:rPr lang="el-GR" sz="1600" dirty="0"/>
            <a:t>Παρασυμπαθητική μοίρα</a:t>
          </a:r>
        </a:p>
      </dgm:t>
    </dgm:pt>
    <dgm:pt modelId="{682BD0AE-8F1E-42A3-9692-A8F4F603D28C}" type="parTrans" cxnId="{842B69BB-3713-4FA9-BE91-1849224DC590}">
      <dgm:prSet/>
      <dgm:spPr/>
      <dgm:t>
        <a:bodyPr/>
        <a:lstStyle/>
        <a:p>
          <a:endParaRPr lang="el-GR"/>
        </a:p>
      </dgm:t>
    </dgm:pt>
    <dgm:pt modelId="{2E6ED853-2E36-4299-8347-383CC631FF12}" type="sibTrans" cxnId="{842B69BB-3713-4FA9-BE91-1849224DC590}">
      <dgm:prSet/>
      <dgm:spPr/>
      <dgm:t>
        <a:bodyPr/>
        <a:lstStyle/>
        <a:p>
          <a:endParaRPr lang="el-GR"/>
        </a:p>
      </dgm:t>
    </dgm:pt>
    <dgm:pt modelId="{848B3C25-9EC1-407A-899F-3F1A93754338}">
      <dgm:prSet phldrT="[Κείμενο]" custT="1"/>
      <dgm:spPr/>
      <dgm:t>
        <a:bodyPr/>
        <a:lstStyle/>
        <a:p>
          <a:r>
            <a:rPr lang="el-GR" sz="1600" dirty="0"/>
            <a:t>Κεντρικό νευρικό σύστημα Κ.Ν.Σ.</a:t>
          </a:r>
        </a:p>
      </dgm:t>
    </dgm:pt>
    <dgm:pt modelId="{2E687A94-69C5-40A4-98D4-8D4719F02BB9}" type="parTrans" cxnId="{5EC6B347-0548-489C-BB44-2A6532D34471}">
      <dgm:prSet/>
      <dgm:spPr/>
      <dgm:t>
        <a:bodyPr/>
        <a:lstStyle/>
        <a:p>
          <a:endParaRPr lang="el-GR"/>
        </a:p>
      </dgm:t>
    </dgm:pt>
    <dgm:pt modelId="{CDB49DBC-1BAD-4B6B-AEAD-9A327A3823C6}" type="sibTrans" cxnId="{5EC6B347-0548-489C-BB44-2A6532D34471}">
      <dgm:prSet/>
      <dgm:spPr/>
      <dgm:t>
        <a:bodyPr/>
        <a:lstStyle/>
        <a:p>
          <a:endParaRPr lang="el-GR"/>
        </a:p>
      </dgm:t>
    </dgm:pt>
    <dgm:pt modelId="{807A0F53-71FA-42A5-AFD8-B41D86E0A744}">
      <dgm:prSet phldrT="[Κείμενο]" custT="1"/>
      <dgm:spPr/>
      <dgm:t>
        <a:bodyPr/>
        <a:lstStyle/>
        <a:p>
          <a:r>
            <a:rPr lang="el-GR" sz="1600" dirty="0"/>
            <a:t>Περιφερικό νευρικό σύστημα Π.Ν.Σ</a:t>
          </a:r>
        </a:p>
      </dgm:t>
    </dgm:pt>
    <dgm:pt modelId="{4B23D36F-24F3-49F1-B121-E2D711DB825A}" type="parTrans" cxnId="{AB6E2E7B-B89E-4FCC-BE41-426992C53734}">
      <dgm:prSet/>
      <dgm:spPr/>
      <dgm:t>
        <a:bodyPr/>
        <a:lstStyle/>
        <a:p>
          <a:endParaRPr lang="el-GR"/>
        </a:p>
      </dgm:t>
    </dgm:pt>
    <dgm:pt modelId="{1E7E3A3A-BDF1-40BB-84E1-5A93D814B576}" type="sibTrans" cxnId="{AB6E2E7B-B89E-4FCC-BE41-426992C53734}">
      <dgm:prSet/>
      <dgm:spPr/>
      <dgm:t>
        <a:bodyPr/>
        <a:lstStyle/>
        <a:p>
          <a:endParaRPr lang="el-GR"/>
        </a:p>
      </dgm:t>
    </dgm:pt>
    <dgm:pt modelId="{E80A6648-6F50-4BD9-9EB6-3F42FF3261AD}">
      <dgm:prSet phldrT="[Κείμενο]"/>
      <dgm:spPr/>
      <dgm:t>
        <a:bodyPr/>
        <a:lstStyle/>
        <a:p>
          <a:r>
            <a:rPr lang="el-GR" dirty="0"/>
            <a:t>Εγκέφαλος και νωτιαίος μυελός</a:t>
          </a:r>
        </a:p>
      </dgm:t>
    </dgm:pt>
    <dgm:pt modelId="{8AADE761-E4B7-40FF-A0D3-927EFE4044C5}" type="parTrans" cxnId="{D81AA272-2CA0-4AEC-AEC1-48904C322121}">
      <dgm:prSet/>
      <dgm:spPr/>
      <dgm:t>
        <a:bodyPr/>
        <a:lstStyle/>
        <a:p>
          <a:endParaRPr lang="el-GR"/>
        </a:p>
      </dgm:t>
    </dgm:pt>
    <dgm:pt modelId="{0088ED12-B01E-4BE7-A397-0ADC385A30BF}" type="sibTrans" cxnId="{D81AA272-2CA0-4AEC-AEC1-48904C322121}">
      <dgm:prSet/>
      <dgm:spPr/>
      <dgm:t>
        <a:bodyPr/>
        <a:lstStyle/>
        <a:p>
          <a:endParaRPr lang="el-GR"/>
        </a:p>
      </dgm:t>
    </dgm:pt>
    <dgm:pt modelId="{4828C728-EB9C-43D8-8EA2-40DBE0766461}">
      <dgm:prSet phldrT="[Κείμενο]"/>
      <dgm:spPr/>
      <dgm:t>
        <a:bodyPr/>
        <a:lstStyle/>
        <a:p>
          <a:r>
            <a:rPr lang="el-GR" dirty="0"/>
            <a:t>Εγκεφαλικά και </a:t>
          </a:r>
          <a:r>
            <a:rPr lang="el-GR" dirty="0" err="1"/>
            <a:t>νωτιαία</a:t>
          </a:r>
          <a:r>
            <a:rPr lang="el-GR" dirty="0"/>
            <a:t> νεύρα</a:t>
          </a:r>
        </a:p>
      </dgm:t>
    </dgm:pt>
    <dgm:pt modelId="{F160D7AD-47F3-4E53-9BA0-4C9195095EB9}" type="parTrans" cxnId="{D82E8049-375D-4A0E-9B31-E0DBD8C7208E}">
      <dgm:prSet/>
      <dgm:spPr/>
      <dgm:t>
        <a:bodyPr/>
        <a:lstStyle/>
        <a:p>
          <a:endParaRPr lang="el-GR"/>
        </a:p>
      </dgm:t>
    </dgm:pt>
    <dgm:pt modelId="{F9AAA611-4BF6-4CE2-A11E-6CB52C3917A4}" type="sibTrans" cxnId="{D82E8049-375D-4A0E-9B31-E0DBD8C7208E}">
      <dgm:prSet/>
      <dgm:spPr/>
      <dgm:t>
        <a:bodyPr/>
        <a:lstStyle/>
        <a:p>
          <a:endParaRPr lang="el-GR"/>
        </a:p>
      </dgm:t>
    </dgm:pt>
    <dgm:pt modelId="{E72AA733-4AE2-493F-BA8C-BF94C1D61F72}" type="pres">
      <dgm:prSet presAssocID="{65988328-E959-41A6-AAE9-3E85E937B55B}" presName="hierChild1" presStyleCnt="0">
        <dgm:presLayoutVars>
          <dgm:chPref val="1"/>
          <dgm:dir/>
          <dgm:animOne val="branch"/>
          <dgm:animLvl val="lvl"/>
          <dgm:resizeHandles/>
        </dgm:presLayoutVars>
      </dgm:prSet>
      <dgm:spPr/>
    </dgm:pt>
    <dgm:pt modelId="{3C5C2766-28E8-4D83-929B-429300C09E17}" type="pres">
      <dgm:prSet presAssocID="{10CD69ED-78AC-4E54-8C34-9C373F9634F3}" presName="hierRoot1" presStyleCnt="0"/>
      <dgm:spPr/>
    </dgm:pt>
    <dgm:pt modelId="{EA5ABC85-D6AF-4584-9B8D-2E05E2CD2CA6}" type="pres">
      <dgm:prSet presAssocID="{10CD69ED-78AC-4E54-8C34-9C373F9634F3}" presName="composite" presStyleCnt="0"/>
      <dgm:spPr/>
    </dgm:pt>
    <dgm:pt modelId="{67C1B677-E853-46F8-9BF8-5EDFE6839CA1}" type="pres">
      <dgm:prSet presAssocID="{10CD69ED-78AC-4E54-8C34-9C373F9634F3}" presName="background" presStyleLbl="node0" presStyleIdx="0" presStyleCnt="1"/>
      <dgm:spPr/>
    </dgm:pt>
    <dgm:pt modelId="{919C73D6-D64D-417F-B3B3-C98790984BB3}" type="pres">
      <dgm:prSet presAssocID="{10CD69ED-78AC-4E54-8C34-9C373F9634F3}" presName="text" presStyleLbl="fgAcc0" presStyleIdx="0" presStyleCnt="1">
        <dgm:presLayoutVars>
          <dgm:chPref val="3"/>
        </dgm:presLayoutVars>
      </dgm:prSet>
      <dgm:spPr/>
    </dgm:pt>
    <dgm:pt modelId="{CEF643C8-DCEE-4FDB-B34D-FCC7620BA21D}" type="pres">
      <dgm:prSet presAssocID="{10CD69ED-78AC-4E54-8C34-9C373F9634F3}" presName="hierChild2" presStyleCnt="0"/>
      <dgm:spPr/>
    </dgm:pt>
    <dgm:pt modelId="{99B9A15F-FDEE-478D-AE1D-072DC7A8576A}" type="pres">
      <dgm:prSet presAssocID="{A9CE03C2-9E62-4BAA-8D80-F1B93AB62C3A}" presName="Name10" presStyleLbl="parChTrans1D2" presStyleIdx="0" presStyleCnt="2"/>
      <dgm:spPr/>
    </dgm:pt>
    <dgm:pt modelId="{67F3663B-D1BF-4D3C-9080-179F63FD685A}" type="pres">
      <dgm:prSet presAssocID="{296BC23D-EC35-40C5-864E-C92A644EEB40}" presName="hierRoot2" presStyleCnt="0"/>
      <dgm:spPr/>
    </dgm:pt>
    <dgm:pt modelId="{A93D71CE-2CBC-4B53-8436-5406A881C6B8}" type="pres">
      <dgm:prSet presAssocID="{296BC23D-EC35-40C5-864E-C92A644EEB40}" presName="composite2" presStyleCnt="0"/>
      <dgm:spPr/>
    </dgm:pt>
    <dgm:pt modelId="{F282EDAB-F29A-42D2-8060-DD731DF2D34C}" type="pres">
      <dgm:prSet presAssocID="{296BC23D-EC35-40C5-864E-C92A644EEB40}" presName="background2" presStyleLbl="node2" presStyleIdx="0" presStyleCnt="2"/>
      <dgm:spPr/>
    </dgm:pt>
    <dgm:pt modelId="{4139ED90-BC81-49EE-90C6-A2248E40BB7D}" type="pres">
      <dgm:prSet presAssocID="{296BC23D-EC35-40C5-864E-C92A644EEB40}" presName="text2" presStyleLbl="fgAcc2" presStyleIdx="0" presStyleCnt="2">
        <dgm:presLayoutVars>
          <dgm:chPref val="3"/>
        </dgm:presLayoutVars>
      </dgm:prSet>
      <dgm:spPr/>
    </dgm:pt>
    <dgm:pt modelId="{4EEE2C31-5C56-4709-B285-CE2DE5A3033D}" type="pres">
      <dgm:prSet presAssocID="{296BC23D-EC35-40C5-864E-C92A644EEB40}" presName="hierChild3" presStyleCnt="0"/>
      <dgm:spPr/>
    </dgm:pt>
    <dgm:pt modelId="{E705297D-3B81-4F1F-9664-E5A38D1DAB4F}" type="pres">
      <dgm:prSet presAssocID="{1137C608-5F67-4F61-B645-6FAA727DA852}" presName="Name17" presStyleLbl="parChTrans1D3" presStyleIdx="0" presStyleCnt="4"/>
      <dgm:spPr/>
    </dgm:pt>
    <dgm:pt modelId="{99F1AB42-D987-49CE-8600-07008DE9E191}" type="pres">
      <dgm:prSet presAssocID="{5FC6A525-63A2-47B9-B134-FE47B1194549}" presName="hierRoot3" presStyleCnt="0"/>
      <dgm:spPr/>
    </dgm:pt>
    <dgm:pt modelId="{1D8B5A53-D64F-4323-B460-932ABE145A53}" type="pres">
      <dgm:prSet presAssocID="{5FC6A525-63A2-47B9-B134-FE47B1194549}" presName="composite3" presStyleCnt="0"/>
      <dgm:spPr/>
    </dgm:pt>
    <dgm:pt modelId="{7CD09B53-F2C7-4A0A-A22F-C2ED767036B0}" type="pres">
      <dgm:prSet presAssocID="{5FC6A525-63A2-47B9-B134-FE47B1194549}" presName="background3" presStyleLbl="node3" presStyleIdx="0" presStyleCnt="4"/>
      <dgm:spPr>
        <a:solidFill>
          <a:srgbClr val="FFFF00"/>
        </a:solidFill>
      </dgm:spPr>
    </dgm:pt>
    <dgm:pt modelId="{1AA68E1D-0464-46A1-B2EC-DA3F80B29E8E}" type="pres">
      <dgm:prSet presAssocID="{5FC6A525-63A2-47B9-B134-FE47B1194549}" presName="text3" presStyleLbl="fgAcc3" presStyleIdx="0" presStyleCnt="4">
        <dgm:presLayoutVars>
          <dgm:chPref val="3"/>
        </dgm:presLayoutVars>
      </dgm:prSet>
      <dgm:spPr/>
    </dgm:pt>
    <dgm:pt modelId="{838E81DE-6EDB-48CB-994B-DD94AC841276}" type="pres">
      <dgm:prSet presAssocID="{5FC6A525-63A2-47B9-B134-FE47B1194549}" presName="hierChild4" presStyleCnt="0"/>
      <dgm:spPr/>
    </dgm:pt>
    <dgm:pt modelId="{745F14B3-92BD-4430-9546-B2092484DDA7}" type="pres">
      <dgm:prSet presAssocID="{682BD0AE-8F1E-42A3-9692-A8F4F603D28C}" presName="Name17" presStyleLbl="parChTrans1D3" presStyleIdx="1" presStyleCnt="4"/>
      <dgm:spPr/>
    </dgm:pt>
    <dgm:pt modelId="{46FEDF5F-959F-40FC-932A-3F0E32BB7F8B}" type="pres">
      <dgm:prSet presAssocID="{22253A0A-A2CC-4C9D-A36E-99F61AD6F2CA}" presName="hierRoot3" presStyleCnt="0"/>
      <dgm:spPr/>
    </dgm:pt>
    <dgm:pt modelId="{EDA7A263-ADA4-4D33-8AD2-5B5C1843DE3E}" type="pres">
      <dgm:prSet presAssocID="{22253A0A-A2CC-4C9D-A36E-99F61AD6F2CA}" presName="composite3" presStyleCnt="0"/>
      <dgm:spPr/>
    </dgm:pt>
    <dgm:pt modelId="{4ED78FC0-40D9-462B-871A-6B123D4B3575}" type="pres">
      <dgm:prSet presAssocID="{22253A0A-A2CC-4C9D-A36E-99F61AD6F2CA}" presName="background3" presStyleLbl="node3" presStyleIdx="1" presStyleCnt="4"/>
      <dgm:spPr>
        <a:solidFill>
          <a:srgbClr val="FFFF00"/>
        </a:solidFill>
      </dgm:spPr>
    </dgm:pt>
    <dgm:pt modelId="{21C495AA-3690-4D9C-8FEB-7282780AD099}" type="pres">
      <dgm:prSet presAssocID="{22253A0A-A2CC-4C9D-A36E-99F61AD6F2CA}" presName="text3" presStyleLbl="fgAcc3" presStyleIdx="1" presStyleCnt="4" custScaleX="122373">
        <dgm:presLayoutVars>
          <dgm:chPref val="3"/>
        </dgm:presLayoutVars>
      </dgm:prSet>
      <dgm:spPr/>
    </dgm:pt>
    <dgm:pt modelId="{F8167C6B-A1AB-4E00-B13C-AC090FE62604}" type="pres">
      <dgm:prSet presAssocID="{22253A0A-A2CC-4C9D-A36E-99F61AD6F2CA}" presName="hierChild4" presStyleCnt="0"/>
      <dgm:spPr/>
    </dgm:pt>
    <dgm:pt modelId="{3C78653C-9566-453B-914C-1D38CCFF67C4}" type="pres">
      <dgm:prSet presAssocID="{D98B7C82-459D-4B22-B7BB-61C72D7A1B81}" presName="Name10" presStyleLbl="parChTrans1D2" presStyleIdx="1" presStyleCnt="2"/>
      <dgm:spPr/>
    </dgm:pt>
    <dgm:pt modelId="{81DEED3F-F960-48AB-95F8-4ED2A415A035}" type="pres">
      <dgm:prSet presAssocID="{1CCD09B8-4698-47D8-8C02-92D0D806F4AB}" presName="hierRoot2" presStyleCnt="0"/>
      <dgm:spPr/>
    </dgm:pt>
    <dgm:pt modelId="{298F3C5C-754A-48D9-9142-9564B8F00FDC}" type="pres">
      <dgm:prSet presAssocID="{1CCD09B8-4698-47D8-8C02-92D0D806F4AB}" presName="composite2" presStyleCnt="0"/>
      <dgm:spPr/>
    </dgm:pt>
    <dgm:pt modelId="{3AF9EF2A-ED1B-4DD8-8A2E-444997F1D8CC}" type="pres">
      <dgm:prSet presAssocID="{1CCD09B8-4698-47D8-8C02-92D0D806F4AB}" presName="background2" presStyleLbl="node2" presStyleIdx="1" presStyleCnt="2"/>
      <dgm:spPr>
        <a:solidFill>
          <a:srgbClr val="00B050"/>
        </a:solidFill>
      </dgm:spPr>
    </dgm:pt>
    <dgm:pt modelId="{DA7ABCA5-5D2F-46B5-8F2B-C008B205EC05}" type="pres">
      <dgm:prSet presAssocID="{1CCD09B8-4698-47D8-8C02-92D0D806F4AB}" presName="text2" presStyleLbl="fgAcc2" presStyleIdx="1" presStyleCnt="2" custLinFactNeighborX="41224" custLinFactNeighborY="2823">
        <dgm:presLayoutVars>
          <dgm:chPref val="3"/>
        </dgm:presLayoutVars>
      </dgm:prSet>
      <dgm:spPr/>
    </dgm:pt>
    <dgm:pt modelId="{21E1BB54-4B4B-47DE-B61B-9E58EF77B9AC}" type="pres">
      <dgm:prSet presAssocID="{1CCD09B8-4698-47D8-8C02-92D0D806F4AB}" presName="hierChild3" presStyleCnt="0"/>
      <dgm:spPr/>
    </dgm:pt>
    <dgm:pt modelId="{9EF80767-6D6F-4186-AF24-872D2CBF99F3}" type="pres">
      <dgm:prSet presAssocID="{2E687A94-69C5-40A4-98D4-8D4719F02BB9}" presName="Name17" presStyleLbl="parChTrans1D3" presStyleIdx="2" presStyleCnt="4"/>
      <dgm:spPr/>
    </dgm:pt>
    <dgm:pt modelId="{74A508DA-BAAE-433E-8EC9-AC5FCF7D6623}" type="pres">
      <dgm:prSet presAssocID="{848B3C25-9EC1-407A-899F-3F1A93754338}" presName="hierRoot3" presStyleCnt="0"/>
      <dgm:spPr/>
    </dgm:pt>
    <dgm:pt modelId="{30760854-675B-4604-BE49-A45FA7FB3A3D}" type="pres">
      <dgm:prSet presAssocID="{848B3C25-9EC1-407A-899F-3F1A93754338}" presName="composite3" presStyleCnt="0"/>
      <dgm:spPr/>
    </dgm:pt>
    <dgm:pt modelId="{8E3C948F-4169-4857-AD1B-991D71999C7B}" type="pres">
      <dgm:prSet presAssocID="{848B3C25-9EC1-407A-899F-3F1A93754338}" presName="background3" presStyleLbl="node3" presStyleIdx="2" presStyleCnt="4"/>
      <dgm:spPr>
        <a:solidFill>
          <a:schemeClr val="accent6">
            <a:lumMod val="75000"/>
          </a:schemeClr>
        </a:solidFill>
      </dgm:spPr>
    </dgm:pt>
    <dgm:pt modelId="{B7C694A4-0C44-4FD5-A3C7-564400B2DEE2}" type="pres">
      <dgm:prSet presAssocID="{848B3C25-9EC1-407A-899F-3F1A93754338}" presName="text3" presStyleLbl="fgAcc3" presStyleIdx="2" presStyleCnt="4" custLinFactNeighborX="47497" custLinFactNeighborY="-1411">
        <dgm:presLayoutVars>
          <dgm:chPref val="3"/>
        </dgm:presLayoutVars>
      </dgm:prSet>
      <dgm:spPr/>
    </dgm:pt>
    <dgm:pt modelId="{A0A10DF6-9506-4132-8BC7-8262B02640C6}" type="pres">
      <dgm:prSet presAssocID="{848B3C25-9EC1-407A-899F-3F1A93754338}" presName="hierChild4" presStyleCnt="0"/>
      <dgm:spPr/>
    </dgm:pt>
    <dgm:pt modelId="{9AF0E022-C5B4-403B-A7B5-83868478923F}" type="pres">
      <dgm:prSet presAssocID="{8AADE761-E4B7-40FF-A0D3-927EFE4044C5}" presName="Name23" presStyleLbl="parChTrans1D4" presStyleIdx="0" presStyleCnt="2"/>
      <dgm:spPr/>
    </dgm:pt>
    <dgm:pt modelId="{A178052D-2C1A-458D-9E61-F54A3A89ED4F}" type="pres">
      <dgm:prSet presAssocID="{E80A6648-6F50-4BD9-9EB6-3F42FF3261AD}" presName="hierRoot4" presStyleCnt="0"/>
      <dgm:spPr/>
    </dgm:pt>
    <dgm:pt modelId="{1331A1E7-FFBA-4FF2-A918-713ABD24D8EF}" type="pres">
      <dgm:prSet presAssocID="{E80A6648-6F50-4BD9-9EB6-3F42FF3261AD}" presName="composite4" presStyleCnt="0"/>
      <dgm:spPr/>
    </dgm:pt>
    <dgm:pt modelId="{732334B8-190C-46FB-80FC-B97679D666D0}" type="pres">
      <dgm:prSet presAssocID="{E80A6648-6F50-4BD9-9EB6-3F42FF3261AD}" presName="background4" presStyleLbl="node4" presStyleIdx="0" presStyleCnt="2"/>
      <dgm:spPr>
        <a:solidFill>
          <a:schemeClr val="accent6">
            <a:lumMod val="40000"/>
            <a:lumOff val="60000"/>
          </a:schemeClr>
        </a:solidFill>
      </dgm:spPr>
    </dgm:pt>
    <dgm:pt modelId="{0954F8AB-A2D8-4132-8EB2-F8E55B59B654}" type="pres">
      <dgm:prSet presAssocID="{E80A6648-6F50-4BD9-9EB6-3F42FF3261AD}" presName="text4" presStyleLbl="fgAcc4" presStyleIdx="0" presStyleCnt="2" custLinFactNeighborX="49291" custLinFactNeighborY="307">
        <dgm:presLayoutVars>
          <dgm:chPref val="3"/>
        </dgm:presLayoutVars>
      </dgm:prSet>
      <dgm:spPr/>
    </dgm:pt>
    <dgm:pt modelId="{1EE5359B-2645-4B70-B6F5-36B0990ABB44}" type="pres">
      <dgm:prSet presAssocID="{E80A6648-6F50-4BD9-9EB6-3F42FF3261AD}" presName="hierChild5" presStyleCnt="0"/>
      <dgm:spPr/>
    </dgm:pt>
    <dgm:pt modelId="{489C95B5-1B05-4DDA-9545-42DBDF91B496}" type="pres">
      <dgm:prSet presAssocID="{4B23D36F-24F3-49F1-B121-E2D711DB825A}" presName="Name17" presStyleLbl="parChTrans1D3" presStyleIdx="3" presStyleCnt="4"/>
      <dgm:spPr/>
    </dgm:pt>
    <dgm:pt modelId="{7460E767-AE4E-4C4A-84E1-8FC9CB3603D1}" type="pres">
      <dgm:prSet presAssocID="{807A0F53-71FA-42A5-AFD8-B41D86E0A744}" presName="hierRoot3" presStyleCnt="0"/>
      <dgm:spPr/>
    </dgm:pt>
    <dgm:pt modelId="{3F47D19F-C6B0-4087-86AD-2EFB9D548E66}" type="pres">
      <dgm:prSet presAssocID="{807A0F53-71FA-42A5-AFD8-B41D86E0A744}" presName="composite3" presStyleCnt="0"/>
      <dgm:spPr/>
    </dgm:pt>
    <dgm:pt modelId="{3A35811A-9E3A-4BA3-A078-458495F45AD9}" type="pres">
      <dgm:prSet presAssocID="{807A0F53-71FA-42A5-AFD8-B41D86E0A744}" presName="background3" presStyleLbl="node3" presStyleIdx="3" presStyleCnt="4"/>
      <dgm:spPr>
        <a:solidFill>
          <a:schemeClr val="accent6">
            <a:lumMod val="75000"/>
          </a:schemeClr>
        </a:solidFill>
      </dgm:spPr>
    </dgm:pt>
    <dgm:pt modelId="{2B34D2AB-9062-4717-93D5-96D9E126C812}" type="pres">
      <dgm:prSet presAssocID="{807A0F53-71FA-42A5-AFD8-B41D86E0A744}" presName="text3" presStyleLbl="fgAcc3" presStyleIdx="3" presStyleCnt="4" custLinFactNeighborX="67213" custLinFactNeighborY="-8468">
        <dgm:presLayoutVars>
          <dgm:chPref val="3"/>
        </dgm:presLayoutVars>
      </dgm:prSet>
      <dgm:spPr/>
    </dgm:pt>
    <dgm:pt modelId="{9946D226-C625-4240-BB48-189FE09B8F8D}" type="pres">
      <dgm:prSet presAssocID="{807A0F53-71FA-42A5-AFD8-B41D86E0A744}" presName="hierChild4" presStyleCnt="0"/>
      <dgm:spPr/>
    </dgm:pt>
    <dgm:pt modelId="{320F009F-217A-4E04-B93E-26EEB506E928}" type="pres">
      <dgm:prSet presAssocID="{F160D7AD-47F3-4E53-9BA0-4C9195095EB9}" presName="Name23" presStyleLbl="parChTrans1D4" presStyleIdx="1" presStyleCnt="2"/>
      <dgm:spPr/>
    </dgm:pt>
    <dgm:pt modelId="{B35362BB-3092-48A0-8C7B-66E27DCA0A76}" type="pres">
      <dgm:prSet presAssocID="{4828C728-EB9C-43D8-8EA2-40DBE0766461}" presName="hierRoot4" presStyleCnt="0"/>
      <dgm:spPr/>
    </dgm:pt>
    <dgm:pt modelId="{EA8B617D-DD82-4B2E-8CD0-2921C66CF47E}" type="pres">
      <dgm:prSet presAssocID="{4828C728-EB9C-43D8-8EA2-40DBE0766461}" presName="composite4" presStyleCnt="0"/>
      <dgm:spPr/>
    </dgm:pt>
    <dgm:pt modelId="{5D498D90-65D7-4936-9682-2C2654DE8D69}" type="pres">
      <dgm:prSet presAssocID="{4828C728-EB9C-43D8-8EA2-40DBE0766461}" presName="background4" presStyleLbl="node4" presStyleIdx="1" presStyleCnt="2"/>
      <dgm:spPr>
        <a:solidFill>
          <a:schemeClr val="accent6">
            <a:lumMod val="40000"/>
            <a:lumOff val="60000"/>
          </a:schemeClr>
        </a:solidFill>
      </dgm:spPr>
    </dgm:pt>
    <dgm:pt modelId="{F8B3A39B-2C4C-4F4E-9398-C72658798D3B}" type="pres">
      <dgm:prSet presAssocID="{4828C728-EB9C-43D8-8EA2-40DBE0766461}" presName="text4" presStyleLbl="fgAcc4" presStyleIdx="1" presStyleCnt="2" custLinFactNeighborX="67211" custLinFactNeighborY="-5645">
        <dgm:presLayoutVars>
          <dgm:chPref val="3"/>
        </dgm:presLayoutVars>
      </dgm:prSet>
      <dgm:spPr/>
    </dgm:pt>
    <dgm:pt modelId="{9A5C7864-477C-44E6-8DCC-E9D237E6D757}" type="pres">
      <dgm:prSet presAssocID="{4828C728-EB9C-43D8-8EA2-40DBE0766461}" presName="hierChild5" presStyleCnt="0"/>
      <dgm:spPr/>
    </dgm:pt>
  </dgm:ptLst>
  <dgm:cxnLst>
    <dgm:cxn modelId="{B2063E02-FB94-47F7-BAD7-173387D02D3E}" srcId="{296BC23D-EC35-40C5-864E-C92A644EEB40}" destId="{5FC6A525-63A2-47B9-B134-FE47B1194549}" srcOrd="0" destOrd="0" parTransId="{1137C608-5F67-4F61-B645-6FAA727DA852}" sibTransId="{8431E6BB-1C0D-47FD-9067-49B4CD6B854C}"/>
    <dgm:cxn modelId="{3A2EE21D-A07A-4B5F-AADF-DB1888481CAC}" type="presOf" srcId="{F160D7AD-47F3-4E53-9BA0-4C9195095EB9}" destId="{320F009F-217A-4E04-B93E-26EEB506E928}" srcOrd="0" destOrd="0" presId="urn:microsoft.com/office/officeart/2005/8/layout/hierarchy1"/>
    <dgm:cxn modelId="{5A239A25-CA03-4809-9219-587B0A75EFA6}" type="presOf" srcId="{10CD69ED-78AC-4E54-8C34-9C373F9634F3}" destId="{919C73D6-D64D-417F-B3B3-C98790984BB3}" srcOrd="0" destOrd="0" presId="urn:microsoft.com/office/officeart/2005/8/layout/hierarchy1"/>
    <dgm:cxn modelId="{4D44B425-BAB2-40A8-9449-55DEF8870EBA}" type="presOf" srcId="{A9CE03C2-9E62-4BAA-8D80-F1B93AB62C3A}" destId="{99B9A15F-FDEE-478D-AE1D-072DC7A8576A}" srcOrd="0" destOrd="0" presId="urn:microsoft.com/office/officeart/2005/8/layout/hierarchy1"/>
    <dgm:cxn modelId="{1BF4EA28-243E-4472-8500-D858F8C14AAE}" type="presOf" srcId="{682BD0AE-8F1E-42A3-9692-A8F4F603D28C}" destId="{745F14B3-92BD-4430-9546-B2092484DDA7}" srcOrd="0" destOrd="0" presId="urn:microsoft.com/office/officeart/2005/8/layout/hierarchy1"/>
    <dgm:cxn modelId="{8A40E42E-0C86-437E-835A-CA42706767F9}" type="presOf" srcId="{22253A0A-A2CC-4C9D-A36E-99F61AD6F2CA}" destId="{21C495AA-3690-4D9C-8FEB-7282780AD099}" srcOrd="0" destOrd="0" presId="urn:microsoft.com/office/officeart/2005/8/layout/hierarchy1"/>
    <dgm:cxn modelId="{A6E62330-190F-4CF7-9169-1C06B3CE7F3B}" type="presOf" srcId="{1CCD09B8-4698-47D8-8C02-92D0D806F4AB}" destId="{DA7ABCA5-5D2F-46B5-8F2B-C008B205EC05}" srcOrd="0" destOrd="0" presId="urn:microsoft.com/office/officeart/2005/8/layout/hierarchy1"/>
    <dgm:cxn modelId="{19029D5E-F7BD-4B64-B399-4B660A0D0EDD}" type="presOf" srcId="{848B3C25-9EC1-407A-899F-3F1A93754338}" destId="{B7C694A4-0C44-4FD5-A3C7-564400B2DEE2}" srcOrd="0" destOrd="0" presId="urn:microsoft.com/office/officeart/2005/8/layout/hierarchy1"/>
    <dgm:cxn modelId="{E9C84B41-4511-41B9-AB13-F52DE877125B}" type="presOf" srcId="{2E687A94-69C5-40A4-98D4-8D4719F02BB9}" destId="{9EF80767-6D6F-4186-AF24-872D2CBF99F3}" srcOrd="0" destOrd="0" presId="urn:microsoft.com/office/officeart/2005/8/layout/hierarchy1"/>
    <dgm:cxn modelId="{0DB4CB62-DB9D-420B-963F-51CD9004EC9F}" type="presOf" srcId="{296BC23D-EC35-40C5-864E-C92A644EEB40}" destId="{4139ED90-BC81-49EE-90C6-A2248E40BB7D}" srcOrd="0" destOrd="0" presId="urn:microsoft.com/office/officeart/2005/8/layout/hierarchy1"/>
    <dgm:cxn modelId="{01A89467-5824-4AB4-A44F-867606E43FF8}" type="presOf" srcId="{65988328-E959-41A6-AAE9-3E85E937B55B}" destId="{E72AA733-4AE2-493F-BA8C-BF94C1D61F72}" srcOrd="0" destOrd="0" presId="urn:microsoft.com/office/officeart/2005/8/layout/hierarchy1"/>
    <dgm:cxn modelId="{5EC6B347-0548-489C-BB44-2A6532D34471}" srcId="{1CCD09B8-4698-47D8-8C02-92D0D806F4AB}" destId="{848B3C25-9EC1-407A-899F-3F1A93754338}" srcOrd="0" destOrd="0" parTransId="{2E687A94-69C5-40A4-98D4-8D4719F02BB9}" sibTransId="{CDB49DBC-1BAD-4B6B-AEAD-9A327A3823C6}"/>
    <dgm:cxn modelId="{D82E8049-375D-4A0E-9B31-E0DBD8C7208E}" srcId="{807A0F53-71FA-42A5-AFD8-B41D86E0A744}" destId="{4828C728-EB9C-43D8-8EA2-40DBE0766461}" srcOrd="0" destOrd="0" parTransId="{F160D7AD-47F3-4E53-9BA0-4C9195095EB9}" sibTransId="{F9AAA611-4BF6-4CE2-A11E-6CB52C3917A4}"/>
    <dgm:cxn modelId="{D81AA272-2CA0-4AEC-AEC1-48904C322121}" srcId="{848B3C25-9EC1-407A-899F-3F1A93754338}" destId="{E80A6648-6F50-4BD9-9EB6-3F42FF3261AD}" srcOrd="0" destOrd="0" parTransId="{8AADE761-E4B7-40FF-A0D3-927EFE4044C5}" sibTransId="{0088ED12-B01E-4BE7-A397-0ADC385A30BF}"/>
    <dgm:cxn modelId="{AB6E2E7B-B89E-4FCC-BE41-426992C53734}" srcId="{1CCD09B8-4698-47D8-8C02-92D0D806F4AB}" destId="{807A0F53-71FA-42A5-AFD8-B41D86E0A744}" srcOrd="1" destOrd="0" parTransId="{4B23D36F-24F3-49F1-B121-E2D711DB825A}" sibTransId="{1E7E3A3A-BDF1-40BB-84E1-5A93D814B576}"/>
    <dgm:cxn modelId="{03AAE588-8C3A-42DC-9B21-63195B6E9EF7}" type="presOf" srcId="{4828C728-EB9C-43D8-8EA2-40DBE0766461}" destId="{F8B3A39B-2C4C-4F4E-9398-C72658798D3B}" srcOrd="0" destOrd="0" presId="urn:microsoft.com/office/officeart/2005/8/layout/hierarchy1"/>
    <dgm:cxn modelId="{D36F2A93-29A4-43AB-BFAA-C22609513FEF}" type="presOf" srcId="{5FC6A525-63A2-47B9-B134-FE47B1194549}" destId="{1AA68E1D-0464-46A1-B2EC-DA3F80B29E8E}" srcOrd="0" destOrd="0" presId="urn:microsoft.com/office/officeart/2005/8/layout/hierarchy1"/>
    <dgm:cxn modelId="{C06E2AA6-70C4-4F04-93AB-6555E915CC26}" type="presOf" srcId="{8AADE761-E4B7-40FF-A0D3-927EFE4044C5}" destId="{9AF0E022-C5B4-403B-A7B5-83868478923F}" srcOrd="0" destOrd="0" presId="urn:microsoft.com/office/officeart/2005/8/layout/hierarchy1"/>
    <dgm:cxn modelId="{BBE222B0-221A-4372-819C-B236602EC7C3}" srcId="{10CD69ED-78AC-4E54-8C34-9C373F9634F3}" destId="{1CCD09B8-4698-47D8-8C02-92D0D806F4AB}" srcOrd="1" destOrd="0" parTransId="{D98B7C82-459D-4B22-B7BB-61C72D7A1B81}" sibTransId="{FED0B50C-2C2E-4638-8B99-B6D16EADFB03}"/>
    <dgm:cxn modelId="{B85AE1B9-6A16-4AF8-854E-689C2DB9FE7D}" srcId="{10CD69ED-78AC-4E54-8C34-9C373F9634F3}" destId="{296BC23D-EC35-40C5-864E-C92A644EEB40}" srcOrd="0" destOrd="0" parTransId="{A9CE03C2-9E62-4BAA-8D80-F1B93AB62C3A}" sibTransId="{C4EC21EF-AA64-4B24-89AF-44E9FF6D5F23}"/>
    <dgm:cxn modelId="{842B69BB-3713-4FA9-BE91-1849224DC590}" srcId="{296BC23D-EC35-40C5-864E-C92A644EEB40}" destId="{22253A0A-A2CC-4C9D-A36E-99F61AD6F2CA}" srcOrd="1" destOrd="0" parTransId="{682BD0AE-8F1E-42A3-9692-A8F4F603D28C}" sibTransId="{2E6ED853-2E36-4299-8347-383CC631FF12}"/>
    <dgm:cxn modelId="{4B5651CB-EE79-4C18-8BA3-A05DC45040CC}" type="presOf" srcId="{4B23D36F-24F3-49F1-B121-E2D711DB825A}" destId="{489C95B5-1B05-4DDA-9545-42DBDF91B496}" srcOrd="0" destOrd="0" presId="urn:microsoft.com/office/officeart/2005/8/layout/hierarchy1"/>
    <dgm:cxn modelId="{9AD8ECCE-2E4D-4A01-AEFF-B9583523E1BA}" srcId="{65988328-E959-41A6-AAE9-3E85E937B55B}" destId="{10CD69ED-78AC-4E54-8C34-9C373F9634F3}" srcOrd="0" destOrd="0" parTransId="{8ABF3B4C-19D0-4412-B106-E0FFEB705219}" sibTransId="{46440479-A1A2-4079-A08C-C61236A30123}"/>
    <dgm:cxn modelId="{3EA15FCF-678E-4CFF-BA4B-FBC26DF5C0BA}" type="presOf" srcId="{807A0F53-71FA-42A5-AFD8-B41D86E0A744}" destId="{2B34D2AB-9062-4717-93D5-96D9E126C812}" srcOrd="0" destOrd="0" presId="urn:microsoft.com/office/officeart/2005/8/layout/hierarchy1"/>
    <dgm:cxn modelId="{470983D4-DAD8-4F97-9DC5-5BAC6F51B697}" type="presOf" srcId="{E80A6648-6F50-4BD9-9EB6-3F42FF3261AD}" destId="{0954F8AB-A2D8-4132-8EB2-F8E55B59B654}" srcOrd="0" destOrd="0" presId="urn:microsoft.com/office/officeart/2005/8/layout/hierarchy1"/>
    <dgm:cxn modelId="{AEB796DE-28BD-42E3-BB7A-14473510A959}" type="presOf" srcId="{D98B7C82-459D-4B22-B7BB-61C72D7A1B81}" destId="{3C78653C-9566-453B-914C-1D38CCFF67C4}" srcOrd="0" destOrd="0" presId="urn:microsoft.com/office/officeart/2005/8/layout/hierarchy1"/>
    <dgm:cxn modelId="{62D318EF-E6CE-4455-81DC-D6532CB16942}" type="presOf" srcId="{1137C608-5F67-4F61-B645-6FAA727DA852}" destId="{E705297D-3B81-4F1F-9664-E5A38D1DAB4F}" srcOrd="0" destOrd="0" presId="urn:microsoft.com/office/officeart/2005/8/layout/hierarchy1"/>
    <dgm:cxn modelId="{2AE5997A-B6C9-473E-8A0E-DB7F9F0A68E7}" type="presParOf" srcId="{E72AA733-4AE2-493F-BA8C-BF94C1D61F72}" destId="{3C5C2766-28E8-4D83-929B-429300C09E17}" srcOrd="0" destOrd="0" presId="urn:microsoft.com/office/officeart/2005/8/layout/hierarchy1"/>
    <dgm:cxn modelId="{A2966F27-942D-4AF3-B07E-466168D56504}" type="presParOf" srcId="{3C5C2766-28E8-4D83-929B-429300C09E17}" destId="{EA5ABC85-D6AF-4584-9B8D-2E05E2CD2CA6}" srcOrd="0" destOrd="0" presId="urn:microsoft.com/office/officeart/2005/8/layout/hierarchy1"/>
    <dgm:cxn modelId="{512F9E82-53E5-4B32-8933-6B8E78DB40B3}" type="presParOf" srcId="{EA5ABC85-D6AF-4584-9B8D-2E05E2CD2CA6}" destId="{67C1B677-E853-46F8-9BF8-5EDFE6839CA1}" srcOrd="0" destOrd="0" presId="urn:microsoft.com/office/officeart/2005/8/layout/hierarchy1"/>
    <dgm:cxn modelId="{B0F02244-40E3-4A38-A25A-A52B7B114874}" type="presParOf" srcId="{EA5ABC85-D6AF-4584-9B8D-2E05E2CD2CA6}" destId="{919C73D6-D64D-417F-B3B3-C98790984BB3}" srcOrd="1" destOrd="0" presId="urn:microsoft.com/office/officeart/2005/8/layout/hierarchy1"/>
    <dgm:cxn modelId="{D4F5539C-42FE-4B8A-823A-094CA72A02F1}" type="presParOf" srcId="{3C5C2766-28E8-4D83-929B-429300C09E17}" destId="{CEF643C8-DCEE-4FDB-B34D-FCC7620BA21D}" srcOrd="1" destOrd="0" presId="urn:microsoft.com/office/officeart/2005/8/layout/hierarchy1"/>
    <dgm:cxn modelId="{E43B1B4E-3657-47FD-9103-DF6D02DF8B86}" type="presParOf" srcId="{CEF643C8-DCEE-4FDB-B34D-FCC7620BA21D}" destId="{99B9A15F-FDEE-478D-AE1D-072DC7A8576A}" srcOrd="0" destOrd="0" presId="urn:microsoft.com/office/officeart/2005/8/layout/hierarchy1"/>
    <dgm:cxn modelId="{8187B61D-6801-442C-9738-6B86B2FB563B}" type="presParOf" srcId="{CEF643C8-DCEE-4FDB-B34D-FCC7620BA21D}" destId="{67F3663B-D1BF-4D3C-9080-179F63FD685A}" srcOrd="1" destOrd="0" presId="urn:microsoft.com/office/officeart/2005/8/layout/hierarchy1"/>
    <dgm:cxn modelId="{C09A46AC-48FB-400E-BD58-ECEAFAA985E1}" type="presParOf" srcId="{67F3663B-D1BF-4D3C-9080-179F63FD685A}" destId="{A93D71CE-2CBC-4B53-8436-5406A881C6B8}" srcOrd="0" destOrd="0" presId="urn:microsoft.com/office/officeart/2005/8/layout/hierarchy1"/>
    <dgm:cxn modelId="{BA94FFA9-EF01-4120-BB3C-692477DB3F61}" type="presParOf" srcId="{A93D71CE-2CBC-4B53-8436-5406A881C6B8}" destId="{F282EDAB-F29A-42D2-8060-DD731DF2D34C}" srcOrd="0" destOrd="0" presId="urn:microsoft.com/office/officeart/2005/8/layout/hierarchy1"/>
    <dgm:cxn modelId="{43398C06-8323-470B-A346-98193461B514}" type="presParOf" srcId="{A93D71CE-2CBC-4B53-8436-5406A881C6B8}" destId="{4139ED90-BC81-49EE-90C6-A2248E40BB7D}" srcOrd="1" destOrd="0" presId="urn:microsoft.com/office/officeart/2005/8/layout/hierarchy1"/>
    <dgm:cxn modelId="{E46896C2-8233-44CF-8125-BE179599D493}" type="presParOf" srcId="{67F3663B-D1BF-4D3C-9080-179F63FD685A}" destId="{4EEE2C31-5C56-4709-B285-CE2DE5A3033D}" srcOrd="1" destOrd="0" presId="urn:microsoft.com/office/officeart/2005/8/layout/hierarchy1"/>
    <dgm:cxn modelId="{BB57A30C-65FA-49E2-9B72-E91F4E8802D9}" type="presParOf" srcId="{4EEE2C31-5C56-4709-B285-CE2DE5A3033D}" destId="{E705297D-3B81-4F1F-9664-E5A38D1DAB4F}" srcOrd="0" destOrd="0" presId="urn:microsoft.com/office/officeart/2005/8/layout/hierarchy1"/>
    <dgm:cxn modelId="{E01FD877-949B-4E66-BD16-AE58EFD021D4}" type="presParOf" srcId="{4EEE2C31-5C56-4709-B285-CE2DE5A3033D}" destId="{99F1AB42-D987-49CE-8600-07008DE9E191}" srcOrd="1" destOrd="0" presId="urn:microsoft.com/office/officeart/2005/8/layout/hierarchy1"/>
    <dgm:cxn modelId="{C6BC5FCA-C09F-45F2-966D-E231D39E1AE7}" type="presParOf" srcId="{99F1AB42-D987-49CE-8600-07008DE9E191}" destId="{1D8B5A53-D64F-4323-B460-932ABE145A53}" srcOrd="0" destOrd="0" presId="urn:microsoft.com/office/officeart/2005/8/layout/hierarchy1"/>
    <dgm:cxn modelId="{2FB58235-4B4B-481B-BBEA-E7D9BE83CA09}" type="presParOf" srcId="{1D8B5A53-D64F-4323-B460-932ABE145A53}" destId="{7CD09B53-F2C7-4A0A-A22F-C2ED767036B0}" srcOrd="0" destOrd="0" presId="urn:microsoft.com/office/officeart/2005/8/layout/hierarchy1"/>
    <dgm:cxn modelId="{D4948DEE-F616-4014-8A70-8D21B5474BE4}" type="presParOf" srcId="{1D8B5A53-D64F-4323-B460-932ABE145A53}" destId="{1AA68E1D-0464-46A1-B2EC-DA3F80B29E8E}" srcOrd="1" destOrd="0" presId="urn:microsoft.com/office/officeart/2005/8/layout/hierarchy1"/>
    <dgm:cxn modelId="{08AFF182-F840-4337-AD37-9278EA317E6B}" type="presParOf" srcId="{99F1AB42-D987-49CE-8600-07008DE9E191}" destId="{838E81DE-6EDB-48CB-994B-DD94AC841276}" srcOrd="1" destOrd="0" presId="urn:microsoft.com/office/officeart/2005/8/layout/hierarchy1"/>
    <dgm:cxn modelId="{339ABE18-2D32-4B74-9126-DB6E4C3545FC}" type="presParOf" srcId="{4EEE2C31-5C56-4709-B285-CE2DE5A3033D}" destId="{745F14B3-92BD-4430-9546-B2092484DDA7}" srcOrd="2" destOrd="0" presId="urn:microsoft.com/office/officeart/2005/8/layout/hierarchy1"/>
    <dgm:cxn modelId="{13A314E2-9BD6-4F66-8956-79B314E7E199}" type="presParOf" srcId="{4EEE2C31-5C56-4709-B285-CE2DE5A3033D}" destId="{46FEDF5F-959F-40FC-932A-3F0E32BB7F8B}" srcOrd="3" destOrd="0" presId="urn:microsoft.com/office/officeart/2005/8/layout/hierarchy1"/>
    <dgm:cxn modelId="{FF9FA4B8-1EC9-487D-92C9-4EB02DC7E0B6}" type="presParOf" srcId="{46FEDF5F-959F-40FC-932A-3F0E32BB7F8B}" destId="{EDA7A263-ADA4-4D33-8AD2-5B5C1843DE3E}" srcOrd="0" destOrd="0" presId="urn:microsoft.com/office/officeart/2005/8/layout/hierarchy1"/>
    <dgm:cxn modelId="{E00FFA9E-80A7-4A81-907C-B2A068EB01F7}" type="presParOf" srcId="{EDA7A263-ADA4-4D33-8AD2-5B5C1843DE3E}" destId="{4ED78FC0-40D9-462B-871A-6B123D4B3575}" srcOrd="0" destOrd="0" presId="urn:microsoft.com/office/officeart/2005/8/layout/hierarchy1"/>
    <dgm:cxn modelId="{41E5D731-5AF0-4490-9776-7EE41BF78501}" type="presParOf" srcId="{EDA7A263-ADA4-4D33-8AD2-5B5C1843DE3E}" destId="{21C495AA-3690-4D9C-8FEB-7282780AD099}" srcOrd="1" destOrd="0" presId="urn:microsoft.com/office/officeart/2005/8/layout/hierarchy1"/>
    <dgm:cxn modelId="{CFA05BBB-9942-494C-8F64-7CA1DF1D9770}" type="presParOf" srcId="{46FEDF5F-959F-40FC-932A-3F0E32BB7F8B}" destId="{F8167C6B-A1AB-4E00-B13C-AC090FE62604}" srcOrd="1" destOrd="0" presId="urn:microsoft.com/office/officeart/2005/8/layout/hierarchy1"/>
    <dgm:cxn modelId="{0C3C58BB-F5A2-4D5B-9752-C13C9D1E0998}" type="presParOf" srcId="{CEF643C8-DCEE-4FDB-B34D-FCC7620BA21D}" destId="{3C78653C-9566-453B-914C-1D38CCFF67C4}" srcOrd="2" destOrd="0" presId="urn:microsoft.com/office/officeart/2005/8/layout/hierarchy1"/>
    <dgm:cxn modelId="{810CDE5C-916F-42AB-8A43-ED70DA1897D8}" type="presParOf" srcId="{CEF643C8-DCEE-4FDB-B34D-FCC7620BA21D}" destId="{81DEED3F-F960-48AB-95F8-4ED2A415A035}" srcOrd="3" destOrd="0" presId="urn:microsoft.com/office/officeart/2005/8/layout/hierarchy1"/>
    <dgm:cxn modelId="{FAA9F380-E1E4-41A4-9C4B-18608804033D}" type="presParOf" srcId="{81DEED3F-F960-48AB-95F8-4ED2A415A035}" destId="{298F3C5C-754A-48D9-9142-9564B8F00FDC}" srcOrd="0" destOrd="0" presId="urn:microsoft.com/office/officeart/2005/8/layout/hierarchy1"/>
    <dgm:cxn modelId="{2A7420D4-D1C4-4D59-8ACE-A9E00338F9CE}" type="presParOf" srcId="{298F3C5C-754A-48D9-9142-9564B8F00FDC}" destId="{3AF9EF2A-ED1B-4DD8-8A2E-444997F1D8CC}" srcOrd="0" destOrd="0" presId="urn:microsoft.com/office/officeart/2005/8/layout/hierarchy1"/>
    <dgm:cxn modelId="{3DAAF9CF-5FA3-428C-AF59-F8059C6B4C69}" type="presParOf" srcId="{298F3C5C-754A-48D9-9142-9564B8F00FDC}" destId="{DA7ABCA5-5D2F-46B5-8F2B-C008B205EC05}" srcOrd="1" destOrd="0" presId="urn:microsoft.com/office/officeart/2005/8/layout/hierarchy1"/>
    <dgm:cxn modelId="{6375798F-5267-4A22-B519-CA3D6F72A65C}" type="presParOf" srcId="{81DEED3F-F960-48AB-95F8-4ED2A415A035}" destId="{21E1BB54-4B4B-47DE-B61B-9E58EF77B9AC}" srcOrd="1" destOrd="0" presId="urn:microsoft.com/office/officeart/2005/8/layout/hierarchy1"/>
    <dgm:cxn modelId="{BB7B7E68-610E-4609-AF48-E7D77639994E}" type="presParOf" srcId="{21E1BB54-4B4B-47DE-B61B-9E58EF77B9AC}" destId="{9EF80767-6D6F-4186-AF24-872D2CBF99F3}" srcOrd="0" destOrd="0" presId="urn:microsoft.com/office/officeart/2005/8/layout/hierarchy1"/>
    <dgm:cxn modelId="{314D4548-CA3C-41F8-9DA7-8E83171ABD1E}" type="presParOf" srcId="{21E1BB54-4B4B-47DE-B61B-9E58EF77B9AC}" destId="{74A508DA-BAAE-433E-8EC9-AC5FCF7D6623}" srcOrd="1" destOrd="0" presId="urn:microsoft.com/office/officeart/2005/8/layout/hierarchy1"/>
    <dgm:cxn modelId="{5FBC078C-6E15-4366-9C17-A47DFF1DCC78}" type="presParOf" srcId="{74A508DA-BAAE-433E-8EC9-AC5FCF7D6623}" destId="{30760854-675B-4604-BE49-A45FA7FB3A3D}" srcOrd="0" destOrd="0" presId="urn:microsoft.com/office/officeart/2005/8/layout/hierarchy1"/>
    <dgm:cxn modelId="{9A3FC62A-9952-4039-9D36-CE7BFE4BA91F}" type="presParOf" srcId="{30760854-675B-4604-BE49-A45FA7FB3A3D}" destId="{8E3C948F-4169-4857-AD1B-991D71999C7B}" srcOrd="0" destOrd="0" presId="urn:microsoft.com/office/officeart/2005/8/layout/hierarchy1"/>
    <dgm:cxn modelId="{0EB43A8D-3748-4F37-8DD4-4C08445268A8}" type="presParOf" srcId="{30760854-675B-4604-BE49-A45FA7FB3A3D}" destId="{B7C694A4-0C44-4FD5-A3C7-564400B2DEE2}" srcOrd="1" destOrd="0" presId="urn:microsoft.com/office/officeart/2005/8/layout/hierarchy1"/>
    <dgm:cxn modelId="{1483ABE7-35D7-4F53-9FEF-DAE5FC236184}" type="presParOf" srcId="{74A508DA-BAAE-433E-8EC9-AC5FCF7D6623}" destId="{A0A10DF6-9506-4132-8BC7-8262B02640C6}" srcOrd="1" destOrd="0" presId="urn:microsoft.com/office/officeart/2005/8/layout/hierarchy1"/>
    <dgm:cxn modelId="{88F7A694-2C35-4F04-B8DF-1FC6316251B2}" type="presParOf" srcId="{A0A10DF6-9506-4132-8BC7-8262B02640C6}" destId="{9AF0E022-C5B4-403B-A7B5-83868478923F}" srcOrd="0" destOrd="0" presId="urn:microsoft.com/office/officeart/2005/8/layout/hierarchy1"/>
    <dgm:cxn modelId="{323311FB-8FC8-45B7-9619-845CAF82A7C1}" type="presParOf" srcId="{A0A10DF6-9506-4132-8BC7-8262B02640C6}" destId="{A178052D-2C1A-458D-9E61-F54A3A89ED4F}" srcOrd="1" destOrd="0" presId="urn:microsoft.com/office/officeart/2005/8/layout/hierarchy1"/>
    <dgm:cxn modelId="{FC11DBEC-F4F5-47C8-88B4-F788D376D242}" type="presParOf" srcId="{A178052D-2C1A-458D-9E61-F54A3A89ED4F}" destId="{1331A1E7-FFBA-4FF2-A918-713ABD24D8EF}" srcOrd="0" destOrd="0" presId="urn:microsoft.com/office/officeart/2005/8/layout/hierarchy1"/>
    <dgm:cxn modelId="{D04211CE-EA6A-41CD-BB29-436D964D9D73}" type="presParOf" srcId="{1331A1E7-FFBA-4FF2-A918-713ABD24D8EF}" destId="{732334B8-190C-46FB-80FC-B97679D666D0}" srcOrd="0" destOrd="0" presId="urn:microsoft.com/office/officeart/2005/8/layout/hierarchy1"/>
    <dgm:cxn modelId="{4EFAD8A0-50A0-4990-A0CA-4F71E5723BEC}" type="presParOf" srcId="{1331A1E7-FFBA-4FF2-A918-713ABD24D8EF}" destId="{0954F8AB-A2D8-4132-8EB2-F8E55B59B654}" srcOrd="1" destOrd="0" presId="urn:microsoft.com/office/officeart/2005/8/layout/hierarchy1"/>
    <dgm:cxn modelId="{4982D173-17A3-4F0B-878C-68944404289B}" type="presParOf" srcId="{A178052D-2C1A-458D-9E61-F54A3A89ED4F}" destId="{1EE5359B-2645-4B70-B6F5-36B0990ABB44}" srcOrd="1" destOrd="0" presId="urn:microsoft.com/office/officeart/2005/8/layout/hierarchy1"/>
    <dgm:cxn modelId="{92104047-CDE2-402C-82A6-D61F46313C5A}" type="presParOf" srcId="{21E1BB54-4B4B-47DE-B61B-9E58EF77B9AC}" destId="{489C95B5-1B05-4DDA-9545-42DBDF91B496}" srcOrd="2" destOrd="0" presId="urn:microsoft.com/office/officeart/2005/8/layout/hierarchy1"/>
    <dgm:cxn modelId="{499209AE-421E-4BAB-B7DC-6A8AC3F4A1A2}" type="presParOf" srcId="{21E1BB54-4B4B-47DE-B61B-9E58EF77B9AC}" destId="{7460E767-AE4E-4C4A-84E1-8FC9CB3603D1}" srcOrd="3" destOrd="0" presId="urn:microsoft.com/office/officeart/2005/8/layout/hierarchy1"/>
    <dgm:cxn modelId="{E52C0DB8-A14D-48F3-81BA-E12EEC1E1AC5}" type="presParOf" srcId="{7460E767-AE4E-4C4A-84E1-8FC9CB3603D1}" destId="{3F47D19F-C6B0-4087-86AD-2EFB9D548E66}" srcOrd="0" destOrd="0" presId="urn:microsoft.com/office/officeart/2005/8/layout/hierarchy1"/>
    <dgm:cxn modelId="{098F1F1A-3D91-472A-8092-4A7BEF7865ED}" type="presParOf" srcId="{3F47D19F-C6B0-4087-86AD-2EFB9D548E66}" destId="{3A35811A-9E3A-4BA3-A078-458495F45AD9}" srcOrd="0" destOrd="0" presId="urn:microsoft.com/office/officeart/2005/8/layout/hierarchy1"/>
    <dgm:cxn modelId="{B78E66B7-E377-47E2-8B5F-44E03AABEEF5}" type="presParOf" srcId="{3F47D19F-C6B0-4087-86AD-2EFB9D548E66}" destId="{2B34D2AB-9062-4717-93D5-96D9E126C812}" srcOrd="1" destOrd="0" presId="urn:microsoft.com/office/officeart/2005/8/layout/hierarchy1"/>
    <dgm:cxn modelId="{828F7FFE-C041-4D32-8DC2-654B3E4E81AA}" type="presParOf" srcId="{7460E767-AE4E-4C4A-84E1-8FC9CB3603D1}" destId="{9946D226-C625-4240-BB48-189FE09B8F8D}" srcOrd="1" destOrd="0" presId="urn:microsoft.com/office/officeart/2005/8/layout/hierarchy1"/>
    <dgm:cxn modelId="{48145072-2524-4838-AB1E-D529AE3432D9}" type="presParOf" srcId="{9946D226-C625-4240-BB48-189FE09B8F8D}" destId="{320F009F-217A-4E04-B93E-26EEB506E928}" srcOrd="0" destOrd="0" presId="urn:microsoft.com/office/officeart/2005/8/layout/hierarchy1"/>
    <dgm:cxn modelId="{660E59A2-785C-4766-BE09-205A78F0A499}" type="presParOf" srcId="{9946D226-C625-4240-BB48-189FE09B8F8D}" destId="{B35362BB-3092-48A0-8C7B-66E27DCA0A76}" srcOrd="1" destOrd="0" presId="urn:microsoft.com/office/officeart/2005/8/layout/hierarchy1"/>
    <dgm:cxn modelId="{A1913D24-9B6B-4678-9A92-0CD7FCD50E8E}" type="presParOf" srcId="{B35362BB-3092-48A0-8C7B-66E27DCA0A76}" destId="{EA8B617D-DD82-4B2E-8CD0-2921C66CF47E}" srcOrd="0" destOrd="0" presId="urn:microsoft.com/office/officeart/2005/8/layout/hierarchy1"/>
    <dgm:cxn modelId="{1CD7776B-9975-4BC6-9597-CC8D67D33B73}" type="presParOf" srcId="{EA8B617D-DD82-4B2E-8CD0-2921C66CF47E}" destId="{5D498D90-65D7-4936-9682-2C2654DE8D69}" srcOrd="0" destOrd="0" presId="urn:microsoft.com/office/officeart/2005/8/layout/hierarchy1"/>
    <dgm:cxn modelId="{1C478460-79EF-44DC-9262-7EE65F586892}" type="presParOf" srcId="{EA8B617D-DD82-4B2E-8CD0-2921C66CF47E}" destId="{F8B3A39B-2C4C-4F4E-9398-C72658798D3B}" srcOrd="1" destOrd="0" presId="urn:microsoft.com/office/officeart/2005/8/layout/hierarchy1"/>
    <dgm:cxn modelId="{77680A57-7686-4B4D-8C5D-5C50997A877E}" type="presParOf" srcId="{B35362BB-3092-48A0-8C7B-66E27DCA0A76}" destId="{9A5C7864-477C-44E6-8DCC-E9D237E6D75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02075A-32A1-4063-939A-F18D320C1B06}"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l-GR"/>
        </a:p>
      </dgm:t>
    </dgm:pt>
    <dgm:pt modelId="{085EFB6B-AED7-4B0B-AB3E-6A6D3CA37E56}">
      <dgm:prSet phldrT="[Κείμενο]"/>
      <dgm:spPr/>
      <dgm:t>
        <a:bodyPr/>
        <a:lstStyle/>
        <a:p>
          <a:r>
            <a:rPr lang="el-GR" dirty="0"/>
            <a:t>Νευρώνες</a:t>
          </a:r>
        </a:p>
      </dgm:t>
    </dgm:pt>
    <dgm:pt modelId="{3162870E-8D1D-4E76-95A2-3D4EC43CA99D}" type="parTrans" cxnId="{28A81871-D32A-40D7-BF3A-768762BD7200}">
      <dgm:prSet/>
      <dgm:spPr/>
      <dgm:t>
        <a:bodyPr/>
        <a:lstStyle/>
        <a:p>
          <a:endParaRPr lang="el-GR"/>
        </a:p>
      </dgm:t>
    </dgm:pt>
    <dgm:pt modelId="{C44A82AF-25B3-451F-B75E-1C5674502311}" type="sibTrans" cxnId="{28A81871-D32A-40D7-BF3A-768762BD7200}">
      <dgm:prSet/>
      <dgm:spPr/>
      <dgm:t>
        <a:bodyPr/>
        <a:lstStyle/>
        <a:p>
          <a:endParaRPr lang="el-GR"/>
        </a:p>
      </dgm:t>
    </dgm:pt>
    <dgm:pt modelId="{A5251CD5-084B-440B-B90D-25D1C320D200}">
      <dgm:prSet phldrT="[Κείμενο]" custT="1"/>
      <dgm:spPr/>
      <dgm:t>
        <a:bodyPr/>
        <a:lstStyle/>
        <a:p>
          <a:r>
            <a:rPr lang="el-GR" sz="2400" dirty="0"/>
            <a:t>Μέγεθος</a:t>
          </a:r>
        </a:p>
      </dgm:t>
    </dgm:pt>
    <dgm:pt modelId="{87DE9B28-886F-4CB9-B64E-DB0BE7C38915}" type="parTrans" cxnId="{6EE6AD3E-282E-4332-9EA6-3A66ECDA2CFF}">
      <dgm:prSet/>
      <dgm:spPr/>
      <dgm:t>
        <a:bodyPr/>
        <a:lstStyle/>
        <a:p>
          <a:endParaRPr lang="el-GR"/>
        </a:p>
      </dgm:t>
    </dgm:pt>
    <dgm:pt modelId="{00E11BA3-1F81-47E8-A51A-30ECA2699F3A}" type="sibTrans" cxnId="{6EE6AD3E-282E-4332-9EA6-3A66ECDA2CFF}">
      <dgm:prSet/>
      <dgm:spPr/>
      <dgm:t>
        <a:bodyPr/>
        <a:lstStyle/>
        <a:p>
          <a:endParaRPr lang="el-GR"/>
        </a:p>
      </dgm:t>
    </dgm:pt>
    <dgm:pt modelId="{22EA60FB-94D8-423F-9374-7E9028948332}">
      <dgm:prSet phldrT="[Κείμενο]" custT="1"/>
      <dgm:spPr>
        <a:solidFill>
          <a:srgbClr val="92D050"/>
        </a:solidFill>
      </dgm:spPr>
      <dgm:t>
        <a:bodyPr/>
        <a:lstStyle/>
        <a:p>
          <a:r>
            <a:rPr lang="el-GR" sz="2400" dirty="0"/>
            <a:t>Λειτουργικότητα</a:t>
          </a:r>
        </a:p>
      </dgm:t>
    </dgm:pt>
    <dgm:pt modelId="{DFC5CC00-D9EA-4321-B6B7-F55D545943E6}" type="parTrans" cxnId="{AB050366-F1ED-4623-BDF2-EC3768B6122E}">
      <dgm:prSet/>
      <dgm:spPr/>
      <dgm:t>
        <a:bodyPr/>
        <a:lstStyle/>
        <a:p>
          <a:endParaRPr lang="el-GR"/>
        </a:p>
      </dgm:t>
    </dgm:pt>
    <dgm:pt modelId="{A11CAD14-8642-4F47-8ED6-2D82389C4619}" type="sibTrans" cxnId="{AB050366-F1ED-4623-BDF2-EC3768B6122E}">
      <dgm:prSet/>
      <dgm:spPr/>
      <dgm:t>
        <a:bodyPr/>
        <a:lstStyle/>
        <a:p>
          <a:endParaRPr lang="el-GR"/>
        </a:p>
      </dgm:t>
    </dgm:pt>
    <dgm:pt modelId="{254DA28F-0091-4AE0-BCF0-67A9C9D993CB}">
      <dgm:prSet phldrT="[Κείμενο]" custT="1"/>
      <dgm:spPr>
        <a:solidFill>
          <a:srgbClr val="0070C0"/>
        </a:solidFill>
      </dgm:spPr>
      <dgm:t>
        <a:bodyPr/>
        <a:lstStyle/>
        <a:p>
          <a:r>
            <a:rPr lang="el-GR" sz="2400" dirty="0"/>
            <a:t>Αριθμό αποφυάδων</a:t>
          </a:r>
        </a:p>
      </dgm:t>
    </dgm:pt>
    <dgm:pt modelId="{EDA22804-31E4-4606-88AB-222E90C9DAC2}" type="parTrans" cxnId="{27E162BA-1CC0-48F2-9B29-EE578C890327}">
      <dgm:prSet/>
      <dgm:spPr/>
      <dgm:t>
        <a:bodyPr/>
        <a:lstStyle/>
        <a:p>
          <a:endParaRPr lang="el-GR"/>
        </a:p>
      </dgm:t>
    </dgm:pt>
    <dgm:pt modelId="{AEAB8BB8-5FFD-44DB-B48C-0F689C48CFFE}" type="sibTrans" cxnId="{27E162BA-1CC0-48F2-9B29-EE578C890327}">
      <dgm:prSet/>
      <dgm:spPr/>
      <dgm:t>
        <a:bodyPr/>
        <a:lstStyle/>
        <a:p>
          <a:endParaRPr lang="el-GR"/>
        </a:p>
      </dgm:t>
    </dgm:pt>
    <dgm:pt modelId="{10C70EE9-6E4A-468E-ACCB-87EBE4C757C4}">
      <dgm:prSet custT="1"/>
      <dgm:spPr>
        <a:solidFill>
          <a:srgbClr val="7030A0"/>
        </a:solidFill>
      </dgm:spPr>
      <dgm:t>
        <a:bodyPr/>
        <a:lstStyle/>
        <a:p>
          <a:r>
            <a:rPr lang="el-GR" sz="2400" dirty="0"/>
            <a:t>Κατανομή</a:t>
          </a:r>
        </a:p>
      </dgm:t>
    </dgm:pt>
    <dgm:pt modelId="{66C2C2BC-875D-4B9B-BB46-954E6F6E1FC5}" type="parTrans" cxnId="{8A93B9AA-E128-4542-83B3-498F3DA52DCF}">
      <dgm:prSet/>
      <dgm:spPr/>
      <dgm:t>
        <a:bodyPr/>
        <a:lstStyle/>
        <a:p>
          <a:endParaRPr lang="el-GR"/>
        </a:p>
      </dgm:t>
    </dgm:pt>
    <dgm:pt modelId="{E989CF19-925D-455C-AFF2-22AA2492358B}" type="sibTrans" cxnId="{8A93B9AA-E128-4542-83B3-498F3DA52DCF}">
      <dgm:prSet/>
      <dgm:spPr/>
      <dgm:t>
        <a:bodyPr/>
        <a:lstStyle/>
        <a:p>
          <a:endParaRPr lang="el-GR"/>
        </a:p>
      </dgm:t>
    </dgm:pt>
    <dgm:pt modelId="{D4A19433-5082-423F-AB03-21AB71F27E70}">
      <dgm:prSet phldrT="[Κείμενο]" custT="1"/>
      <dgm:spPr>
        <a:solidFill>
          <a:srgbClr val="FFC000"/>
        </a:solidFill>
      </dgm:spPr>
      <dgm:t>
        <a:bodyPr/>
        <a:lstStyle/>
        <a:p>
          <a:r>
            <a:rPr lang="el-GR" sz="1600" dirty="0"/>
            <a:t>Πολύ μεγάλοι</a:t>
          </a:r>
        </a:p>
      </dgm:t>
    </dgm:pt>
    <dgm:pt modelId="{CAF33A79-4C43-4D3D-B015-545B6B77EF67}" type="parTrans" cxnId="{77FD0060-E54E-40F0-A976-A72D607FA7EA}">
      <dgm:prSet/>
      <dgm:spPr/>
      <dgm:t>
        <a:bodyPr/>
        <a:lstStyle/>
        <a:p>
          <a:endParaRPr lang="el-GR"/>
        </a:p>
      </dgm:t>
    </dgm:pt>
    <dgm:pt modelId="{B93A95FC-0E07-4094-9680-78EAD7247B7B}" type="sibTrans" cxnId="{77FD0060-E54E-40F0-A976-A72D607FA7EA}">
      <dgm:prSet/>
      <dgm:spPr/>
      <dgm:t>
        <a:bodyPr/>
        <a:lstStyle/>
        <a:p>
          <a:endParaRPr lang="el-GR"/>
        </a:p>
      </dgm:t>
    </dgm:pt>
    <dgm:pt modelId="{81638993-BFFC-459F-A316-0614178DC7B0}">
      <dgm:prSet phldrT="[Κείμενο]" custT="1"/>
      <dgm:spPr>
        <a:solidFill>
          <a:srgbClr val="FFC000"/>
        </a:solidFill>
      </dgm:spPr>
      <dgm:t>
        <a:bodyPr/>
        <a:lstStyle/>
        <a:p>
          <a:r>
            <a:rPr lang="el-GR" sz="1600" dirty="0"/>
            <a:t>Μικρά νευρικά κύτταρα</a:t>
          </a:r>
        </a:p>
      </dgm:t>
    </dgm:pt>
    <dgm:pt modelId="{5F8C250D-AA37-4BEF-9459-436ECEB42BE5}" type="parTrans" cxnId="{58B3120E-9595-4A1A-99FA-F6B04DBC1AF3}">
      <dgm:prSet/>
      <dgm:spPr/>
      <dgm:t>
        <a:bodyPr/>
        <a:lstStyle/>
        <a:p>
          <a:endParaRPr lang="el-GR"/>
        </a:p>
      </dgm:t>
    </dgm:pt>
    <dgm:pt modelId="{AB9DB355-3D33-4E69-B92D-47C52FBB4626}" type="sibTrans" cxnId="{58B3120E-9595-4A1A-99FA-F6B04DBC1AF3}">
      <dgm:prSet/>
      <dgm:spPr/>
      <dgm:t>
        <a:bodyPr/>
        <a:lstStyle/>
        <a:p>
          <a:endParaRPr lang="el-GR"/>
        </a:p>
      </dgm:t>
    </dgm:pt>
    <dgm:pt modelId="{E36F7938-136C-4F12-9F55-8DC90E26F23A}">
      <dgm:prSet phldrT="[Κείμενο]" custT="1"/>
      <dgm:spPr>
        <a:solidFill>
          <a:srgbClr val="00B0F0"/>
        </a:solidFill>
      </dgm:spPr>
      <dgm:t>
        <a:bodyPr/>
        <a:lstStyle/>
        <a:p>
          <a:r>
            <a:rPr lang="el-GR" sz="2400" dirty="0"/>
            <a:t>Πάχος </a:t>
          </a:r>
          <a:r>
            <a:rPr lang="el-GR" sz="2400" dirty="0" err="1"/>
            <a:t>νευραξόνων</a:t>
          </a:r>
          <a:endParaRPr lang="el-GR" sz="2400" dirty="0"/>
        </a:p>
      </dgm:t>
    </dgm:pt>
    <dgm:pt modelId="{F4BA507A-7129-4D37-B856-4E4FD0891C03}" type="parTrans" cxnId="{C4B85FF7-0BF6-4EFF-914A-38F5FFDE3E8C}">
      <dgm:prSet/>
      <dgm:spPr/>
      <dgm:t>
        <a:bodyPr/>
        <a:lstStyle/>
        <a:p>
          <a:endParaRPr lang="el-GR"/>
        </a:p>
      </dgm:t>
    </dgm:pt>
    <dgm:pt modelId="{37092C3E-6C4F-49AB-B679-030241FF39F0}" type="sibTrans" cxnId="{C4B85FF7-0BF6-4EFF-914A-38F5FFDE3E8C}">
      <dgm:prSet/>
      <dgm:spPr/>
      <dgm:t>
        <a:bodyPr/>
        <a:lstStyle/>
        <a:p>
          <a:endParaRPr lang="el-GR"/>
        </a:p>
      </dgm:t>
    </dgm:pt>
    <dgm:pt modelId="{9B4C61DC-D480-46BB-898A-B9AE21EC72D9}">
      <dgm:prSet phldrT="[Κείμενο]" custT="1"/>
      <dgm:spPr>
        <a:solidFill>
          <a:schemeClr val="accent1">
            <a:lumMod val="40000"/>
            <a:lumOff val="60000"/>
          </a:schemeClr>
        </a:solidFill>
      </dgm:spPr>
      <dgm:t>
        <a:bodyPr/>
        <a:lstStyle/>
        <a:p>
          <a:r>
            <a:rPr lang="el-GR" sz="1600" dirty="0" err="1"/>
            <a:t>Άπολα</a:t>
          </a:r>
          <a:endParaRPr lang="el-GR" sz="1600" dirty="0"/>
        </a:p>
      </dgm:t>
    </dgm:pt>
    <dgm:pt modelId="{806C4FAE-DEB4-4668-9927-632DC10B53B1}" type="parTrans" cxnId="{212341C1-821F-4D89-995C-A9E10C4463D5}">
      <dgm:prSet/>
      <dgm:spPr/>
      <dgm:t>
        <a:bodyPr/>
        <a:lstStyle/>
        <a:p>
          <a:endParaRPr lang="el-GR"/>
        </a:p>
      </dgm:t>
    </dgm:pt>
    <dgm:pt modelId="{E729787E-3718-4FD5-81C9-24E020422484}" type="sibTrans" cxnId="{212341C1-821F-4D89-995C-A9E10C4463D5}">
      <dgm:prSet/>
      <dgm:spPr/>
      <dgm:t>
        <a:bodyPr/>
        <a:lstStyle/>
        <a:p>
          <a:endParaRPr lang="el-GR"/>
        </a:p>
      </dgm:t>
    </dgm:pt>
    <dgm:pt modelId="{10E3F3DC-011B-474D-82F6-C77105E9CDFF}">
      <dgm:prSet phldrT="[Κείμενο]" custT="1"/>
      <dgm:spPr>
        <a:solidFill>
          <a:schemeClr val="accent1">
            <a:lumMod val="60000"/>
            <a:lumOff val="40000"/>
          </a:schemeClr>
        </a:solidFill>
      </dgm:spPr>
      <dgm:t>
        <a:bodyPr/>
        <a:lstStyle/>
        <a:p>
          <a:r>
            <a:rPr lang="el-GR" sz="1600" dirty="0" err="1"/>
            <a:t>Μονόπολα</a:t>
          </a:r>
          <a:endParaRPr lang="el-GR" sz="1600" dirty="0"/>
        </a:p>
      </dgm:t>
    </dgm:pt>
    <dgm:pt modelId="{2C4C2271-83CE-4965-A145-EA9EC179933D}" type="parTrans" cxnId="{2349AA02-9630-4F67-A84F-2035837BBC6B}">
      <dgm:prSet/>
      <dgm:spPr/>
      <dgm:t>
        <a:bodyPr/>
        <a:lstStyle/>
        <a:p>
          <a:endParaRPr lang="el-GR"/>
        </a:p>
      </dgm:t>
    </dgm:pt>
    <dgm:pt modelId="{ED2AE2CE-25E3-4E0C-B632-DAF757BA4185}" type="sibTrans" cxnId="{2349AA02-9630-4F67-A84F-2035837BBC6B}">
      <dgm:prSet/>
      <dgm:spPr/>
      <dgm:t>
        <a:bodyPr/>
        <a:lstStyle/>
        <a:p>
          <a:endParaRPr lang="el-GR"/>
        </a:p>
      </dgm:t>
    </dgm:pt>
    <dgm:pt modelId="{06725D1C-C657-44F1-BCA5-DAD387B0AA23}">
      <dgm:prSet phldrT="[Κείμενο]" custT="1"/>
      <dgm:spPr>
        <a:solidFill>
          <a:schemeClr val="accent1">
            <a:lumMod val="60000"/>
            <a:lumOff val="40000"/>
          </a:schemeClr>
        </a:solidFill>
      </dgm:spPr>
      <dgm:t>
        <a:bodyPr/>
        <a:lstStyle/>
        <a:p>
          <a:r>
            <a:rPr lang="el-GR" sz="1600" dirty="0"/>
            <a:t>Δίπολα</a:t>
          </a:r>
        </a:p>
      </dgm:t>
    </dgm:pt>
    <dgm:pt modelId="{8C4B46B2-3DC5-4582-B3EB-9B5DF8F3963D}" type="parTrans" cxnId="{B7058BB8-A2C8-4246-8F15-22B81D8AD3C8}">
      <dgm:prSet/>
      <dgm:spPr/>
      <dgm:t>
        <a:bodyPr/>
        <a:lstStyle/>
        <a:p>
          <a:endParaRPr lang="el-GR"/>
        </a:p>
      </dgm:t>
    </dgm:pt>
    <dgm:pt modelId="{CF48B9D3-E1A8-4BB3-B39E-43C960F2CEB1}" type="sibTrans" cxnId="{B7058BB8-A2C8-4246-8F15-22B81D8AD3C8}">
      <dgm:prSet/>
      <dgm:spPr/>
      <dgm:t>
        <a:bodyPr/>
        <a:lstStyle/>
        <a:p>
          <a:endParaRPr lang="el-GR"/>
        </a:p>
      </dgm:t>
    </dgm:pt>
    <dgm:pt modelId="{D65CA777-5EE0-4494-A58D-16B9FFCC9222}">
      <dgm:prSet phldrT="[Κείμενο]" custT="1"/>
      <dgm:spPr>
        <a:solidFill>
          <a:schemeClr val="accent1">
            <a:lumMod val="75000"/>
          </a:schemeClr>
        </a:solidFill>
      </dgm:spPr>
      <dgm:t>
        <a:bodyPr/>
        <a:lstStyle/>
        <a:p>
          <a:r>
            <a:rPr lang="el-GR" sz="1600" dirty="0" err="1"/>
            <a:t>Πολύπολα</a:t>
          </a:r>
          <a:endParaRPr lang="el-GR" sz="1600" dirty="0"/>
        </a:p>
      </dgm:t>
    </dgm:pt>
    <dgm:pt modelId="{048271FE-CA6E-4814-ACE5-FABE8FCA3D62}" type="parTrans" cxnId="{7CF96BE4-5BE8-4405-956B-9AAD6654E9F9}">
      <dgm:prSet/>
      <dgm:spPr/>
      <dgm:t>
        <a:bodyPr/>
        <a:lstStyle/>
        <a:p>
          <a:endParaRPr lang="el-GR"/>
        </a:p>
      </dgm:t>
    </dgm:pt>
    <dgm:pt modelId="{81860472-1EE7-4CB9-B081-61DA6BCCAF2C}" type="sibTrans" cxnId="{7CF96BE4-5BE8-4405-956B-9AAD6654E9F9}">
      <dgm:prSet/>
      <dgm:spPr/>
      <dgm:t>
        <a:bodyPr/>
        <a:lstStyle/>
        <a:p>
          <a:endParaRPr lang="el-GR"/>
        </a:p>
      </dgm:t>
    </dgm:pt>
    <dgm:pt modelId="{D5FDBB45-782D-44A9-88BF-E063D63E2257}">
      <dgm:prSet phldrT="[Κείμενο]" custT="1"/>
      <dgm:spPr>
        <a:solidFill>
          <a:schemeClr val="accent1">
            <a:lumMod val="60000"/>
            <a:lumOff val="40000"/>
          </a:schemeClr>
        </a:solidFill>
      </dgm:spPr>
      <dgm:t>
        <a:bodyPr/>
        <a:lstStyle/>
        <a:p>
          <a:r>
            <a:rPr lang="el-GR" sz="1600" dirty="0" err="1"/>
            <a:t>Ψευδομονόπολα</a:t>
          </a:r>
          <a:endParaRPr lang="el-GR" sz="1600" dirty="0"/>
        </a:p>
      </dgm:t>
    </dgm:pt>
    <dgm:pt modelId="{90C56F95-C314-4119-81F3-B43BB3BF682C}" type="parTrans" cxnId="{0F9051E1-4C25-4426-986E-1EFF5AA876C6}">
      <dgm:prSet/>
      <dgm:spPr/>
      <dgm:t>
        <a:bodyPr/>
        <a:lstStyle/>
        <a:p>
          <a:endParaRPr lang="el-GR"/>
        </a:p>
      </dgm:t>
    </dgm:pt>
    <dgm:pt modelId="{228232D7-610D-4C2C-9610-7B3CEB69F055}" type="sibTrans" cxnId="{0F9051E1-4C25-4426-986E-1EFF5AA876C6}">
      <dgm:prSet/>
      <dgm:spPr/>
      <dgm:t>
        <a:bodyPr/>
        <a:lstStyle/>
        <a:p>
          <a:endParaRPr lang="el-GR"/>
        </a:p>
      </dgm:t>
    </dgm:pt>
    <dgm:pt modelId="{9C686127-9BAA-4AA4-B623-06607B0717E4}">
      <dgm:prSet phldrT="[Κείμενο]" custT="1"/>
      <dgm:spPr>
        <a:solidFill>
          <a:srgbClr val="92D050"/>
        </a:solidFill>
      </dgm:spPr>
      <dgm:t>
        <a:bodyPr/>
        <a:lstStyle/>
        <a:p>
          <a:r>
            <a:rPr lang="el-GR" sz="1600" dirty="0"/>
            <a:t>Αισθητικοί</a:t>
          </a:r>
        </a:p>
      </dgm:t>
    </dgm:pt>
    <dgm:pt modelId="{1B313CAA-46BE-4898-A78B-25810B009F69}" type="parTrans" cxnId="{7D3F0833-F75B-40C7-9570-16A0790A3D3D}">
      <dgm:prSet/>
      <dgm:spPr/>
      <dgm:t>
        <a:bodyPr/>
        <a:lstStyle/>
        <a:p>
          <a:endParaRPr lang="el-GR"/>
        </a:p>
      </dgm:t>
    </dgm:pt>
    <dgm:pt modelId="{66B6AD8E-0E2E-4A58-B379-84059DE3E990}" type="sibTrans" cxnId="{7D3F0833-F75B-40C7-9570-16A0790A3D3D}">
      <dgm:prSet/>
      <dgm:spPr/>
      <dgm:t>
        <a:bodyPr/>
        <a:lstStyle/>
        <a:p>
          <a:endParaRPr lang="el-GR"/>
        </a:p>
      </dgm:t>
    </dgm:pt>
    <dgm:pt modelId="{9C4354BE-27FD-4F9C-BA17-9B245FFB94C9}">
      <dgm:prSet phldrT="[Κείμενο]" custT="1"/>
      <dgm:spPr>
        <a:solidFill>
          <a:srgbClr val="92D050"/>
        </a:solidFill>
      </dgm:spPr>
      <dgm:t>
        <a:bodyPr/>
        <a:lstStyle/>
        <a:p>
          <a:r>
            <a:rPr lang="el-GR" sz="1600" dirty="0"/>
            <a:t>Συνδετικοί</a:t>
          </a:r>
        </a:p>
      </dgm:t>
    </dgm:pt>
    <dgm:pt modelId="{91061634-EF57-4861-8618-6CB77CB1732D}" type="parTrans" cxnId="{190BD6B3-4B85-4DA8-887A-9BCC91766C36}">
      <dgm:prSet/>
      <dgm:spPr/>
      <dgm:t>
        <a:bodyPr/>
        <a:lstStyle/>
        <a:p>
          <a:endParaRPr lang="el-GR"/>
        </a:p>
      </dgm:t>
    </dgm:pt>
    <dgm:pt modelId="{4EF91D35-06C9-4ACC-AADE-233DE0BF4AC5}" type="sibTrans" cxnId="{190BD6B3-4B85-4DA8-887A-9BCC91766C36}">
      <dgm:prSet/>
      <dgm:spPr/>
      <dgm:t>
        <a:bodyPr/>
        <a:lstStyle/>
        <a:p>
          <a:endParaRPr lang="el-GR"/>
        </a:p>
      </dgm:t>
    </dgm:pt>
    <dgm:pt modelId="{8C8ED526-C756-4177-8306-7F8FC31FF938}">
      <dgm:prSet phldrT="[Κείμενο]" custT="1"/>
      <dgm:spPr>
        <a:solidFill>
          <a:srgbClr val="92D050"/>
        </a:solidFill>
      </dgm:spPr>
      <dgm:t>
        <a:bodyPr/>
        <a:lstStyle/>
        <a:p>
          <a:r>
            <a:rPr lang="el-GR" sz="1600" dirty="0"/>
            <a:t>Κινητικοί</a:t>
          </a:r>
        </a:p>
      </dgm:t>
    </dgm:pt>
    <dgm:pt modelId="{590D0404-7CF6-4146-B38B-F3E31853F801}" type="parTrans" cxnId="{14D314E7-7964-4468-A317-E90E3D677FE9}">
      <dgm:prSet/>
      <dgm:spPr/>
      <dgm:t>
        <a:bodyPr/>
        <a:lstStyle/>
        <a:p>
          <a:endParaRPr lang="el-GR"/>
        </a:p>
      </dgm:t>
    </dgm:pt>
    <dgm:pt modelId="{62D76060-B8F5-48B3-A6D8-8CF003C5451C}" type="sibTrans" cxnId="{14D314E7-7964-4468-A317-E90E3D677FE9}">
      <dgm:prSet/>
      <dgm:spPr/>
      <dgm:t>
        <a:bodyPr/>
        <a:lstStyle/>
        <a:p>
          <a:endParaRPr lang="el-GR"/>
        </a:p>
      </dgm:t>
    </dgm:pt>
    <dgm:pt modelId="{087291B6-7A89-41F1-8358-854435BF750D}" type="pres">
      <dgm:prSet presAssocID="{6F02075A-32A1-4063-939A-F18D320C1B06}" presName="Name0" presStyleCnt="0">
        <dgm:presLayoutVars>
          <dgm:chPref val="1"/>
          <dgm:dir/>
          <dgm:animOne val="branch"/>
          <dgm:animLvl val="lvl"/>
          <dgm:resizeHandles val="exact"/>
        </dgm:presLayoutVars>
      </dgm:prSet>
      <dgm:spPr/>
    </dgm:pt>
    <dgm:pt modelId="{B79B9F6B-731B-4461-A2EA-472C513C7D79}" type="pres">
      <dgm:prSet presAssocID="{085EFB6B-AED7-4B0B-AB3E-6A6D3CA37E56}" presName="root1" presStyleCnt="0"/>
      <dgm:spPr/>
    </dgm:pt>
    <dgm:pt modelId="{67918863-9092-45A0-B326-37AA4F1A7553}" type="pres">
      <dgm:prSet presAssocID="{085EFB6B-AED7-4B0B-AB3E-6A6D3CA37E56}" presName="LevelOneTextNode" presStyleLbl="node0" presStyleIdx="0" presStyleCnt="1" custLinFactX="-935016" custLinFactNeighborX="-1000000" custLinFactNeighborY="-1940">
        <dgm:presLayoutVars>
          <dgm:chPref val="3"/>
        </dgm:presLayoutVars>
      </dgm:prSet>
      <dgm:spPr/>
    </dgm:pt>
    <dgm:pt modelId="{A4B7E163-31C8-4C35-B974-19749B843A6B}" type="pres">
      <dgm:prSet presAssocID="{085EFB6B-AED7-4B0B-AB3E-6A6D3CA37E56}" presName="level2hierChild" presStyleCnt="0"/>
      <dgm:spPr/>
    </dgm:pt>
    <dgm:pt modelId="{F65287B5-A5F9-428B-B79E-9D402BB61149}" type="pres">
      <dgm:prSet presAssocID="{87DE9B28-886F-4CB9-B64E-DB0BE7C38915}" presName="conn2-1" presStyleLbl="parChTrans1D2" presStyleIdx="0" presStyleCnt="5"/>
      <dgm:spPr/>
    </dgm:pt>
    <dgm:pt modelId="{96390D89-450E-417F-9F19-3609A90D1706}" type="pres">
      <dgm:prSet presAssocID="{87DE9B28-886F-4CB9-B64E-DB0BE7C38915}" presName="connTx" presStyleLbl="parChTrans1D2" presStyleIdx="0" presStyleCnt="5"/>
      <dgm:spPr/>
    </dgm:pt>
    <dgm:pt modelId="{EA87B71C-F3E1-4F91-83C9-A8C1265E9F40}" type="pres">
      <dgm:prSet presAssocID="{A5251CD5-084B-440B-B90D-25D1C320D200}" presName="root2" presStyleCnt="0"/>
      <dgm:spPr/>
    </dgm:pt>
    <dgm:pt modelId="{2270894F-4C8A-462E-88E8-FDE2FADB671C}" type="pres">
      <dgm:prSet presAssocID="{A5251CD5-084B-440B-B90D-25D1C320D200}" presName="LevelTwoTextNode" presStyleLbl="node2" presStyleIdx="0" presStyleCnt="5" custLinFactNeighborX="-18983" custLinFactNeighborY="-23805">
        <dgm:presLayoutVars>
          <dgm:chPref val="3"/>
        </dgm:presLayoutVars>
      </dgm:prSet>
      <dgm:spPr/>
    </dgm:pt>
    <dgm:pt modelId="{CA528DC1-4019-4CF9-8677-D24D08054926}" type="pres">
      <dgm:prSet presAssocID="{A5251CD5-084B-440B-B90D-25D1C320D200}" presName="level3hierChild" presStyleCnt="0"/>
      <dgm:spPr/>
    </dgm:pt>
    <dgm:pt modelId="{F924DDEF-38B4-43DB-95C5-7CF797025339}" type="pres">
      <dgm:prSet presAssocID="{CAF33A79-4C43-4D3D-B015-545B6B77EF67}" presName="conn2-1" presStyleLbl="parChTrans1D3" presStyleIdx="0" presStyleCnt="9"/>
      <dgm:spPr/>
    </dgm:pt>
    <dgm:pt modelId="{06AD5A68-C226-426A-B08C-577D5AAA827D}" type="pres">
      <dgm:prSet presAssocID="{CAF33A79-4C43-4D3D-B015-545B6B77EF67}" presName="connTx" presStyleLbl="parChTrans1D3" presStyleIdx="0" presStyleCnt="9"/>
      <dgm:spPr/>
    </dgm:pt>
    <dgm:pt modelId="{72C77B94-66B3-402E-9B06-A2C749B209D2}" type="pres">
      <dgm:prSet presAssocID="{D4A19433-5082-423F-AB03-21AB71F27E70}" presName="root2" presStyleCnt="0"/>
      <dgm:spPr/>
    </dgm:pt>
    <dgm:pt modelId="{F3D91147-96C2-48F8-9A70-51F1209DDD70}" type="pres">
      <dgm:prSet presAssocID="{D4A19433-5082-423F-AB03-21AB71F27E70}" presName="LevelTwoTextNode" presStyleLbl="node3" presStyleIdx="0" presStyleCnt="9" custScaleX="61321" custScaleY="30598">
        <dgm:presLayoutVars>
          <dgm:chPref val="3"/>
        </dgm:presLayoutVars>
      </dgm:prSet>
      <dgm:spPr/>
    </dgm:pt>
    <dgm:pt modelId="{1EAB5E78-2EF0-4D03-9EBA-599D2AC23B5B}" type="pres">
      <dgm:prSet presAssocID="{D4A19433-5082-423F-AB03-21AB71F27E70}" presName="level3hierChild" presStyleCnt="0"/>
      <dgm:spPr/>
    </dgm:pt>
    <dgm:pt modelId="{59F2DAAE-2C68-412C-8171-33D3348A91B3}" type="pres">
      <dgm:prSet presAssocID="{5F8C250D-AA37-4BEF-9459-436ECEB42BE5}" presName="conn2-1" presStyleLbl="parChTrans1D3" presStyleIdx="1" presStyleCnt="9"/>
      <dgm:spPr/>
    </dgm:pt>
    <dgm:pt modelId="{9F14EE69-900A-470B-9954-09986E477449}" type="pres">
      <dgm:prSet presAssocID="{5F8C250D-AA37-4BEF-9459-436ECEB42BE5}" presName="connTx" presStyleLbl="parChTrans1D3" presStyleIdx="1" presStyleCnt="9"/>
      <dgm:spPr/>
    </dgm:pt>
    <dgm:pt modelId="{BB7BA7F6-303E-45EB-8031-B297BC4EDFBC}" type="pres">
      <dgm:prSet presAssocID="{81638993-BFFC-459F-A316-0614178DC7B0}" presName="root2" presStyleCnt="0"/>
      <dgm:spPr/>
    </dgm:pt>
    <dgm:pt modelId="{806CC856-1533-4C42-B959-6FE1E7E398AD}" type="pres">
      <dgm:prSet presAssocID="{81638993-BFFC-459F-A316-0614178DC7B0}" presName="LevelTwoTextNode" presStyleLbl="node3" presStyleIdx="1" presStyleCnt="9" custScaleX="61838" custScaleY="74793">
        <dgm:presLayoutVars>
          <dgm:chPref val="3"/>
        </dgm:presLayoutVars>
      </dgm:prSet>
      <dgm:spPr/>
    </dgm:pt>
    <dgm:pt modelId="{211DF327-9010-4C46-ADEF-42EE6E74335C}" type="pres">
      <dgm:prSet presAssocID="{81638993-BFFC-459F-A316-0614178DC7B0}" presName="level3hierChild" presStyleCnt="0"/>
      <dgm:spPr/>
    </dgm:pt>
    <dgm:pt modelId="{9407B69C-5E2F-449B-BE78-74AA08D32E2E}" type="pres">
      <dgm:prSet presAssocID="{DFC5CC00-D9EA-4321-B6B7-F55D545943E6}" presName="conn2-1" presStyleLbl="parChTrans1D2" presStyleIdx="1" presStyleCnt="5"/>
      <dgm:spPr/>
    </dgm:pt>
    <dgm:pt modelId="{A6BC3521-0CD5-490F-9520-60C3951FF8ED}" type="pres">
      <dgm:prSet presAssocID="{DFC5CC00-D9EA-4321-B6B7-F55D545943E6}" presName="connTx" presStyleLbl="parChTrans1D2" presStyleIdx="1" presStyleCnt="5"/>
      <dgm:spPr/>
    </dgm:pt>
    <dgm:pt modelId="{5A6C2A45-E485-47FC-9A31-67824E113978}" type="pres">
      <dgm:prSet presAssocID="{22EA60FB-94D8-423F-9374-7E9028948332}" presName="root2" presStyleCnt="0"/>
      <dgm:spPr/>
    </dgm:pt>
    <dgm:pt modelId="{2C1D0C40-4B8B-41F7-A1AA-A51F3E70CFD3}" type="pres">
      <dgm:prSet presAssocID="{22EA60FB-94D8-423F-9374-7E9028948332}" presName="LevelTwoTextNode" presStyleLbl="node2" presStyleIdx="1" presStyleCnt="5" custLinFactNeighborX="-18983" custLinFactNeighborY="-23805">
        <dgm:presLayoutVars>
          <dgm:chPref val="3"/>
        </dgm:presLayoutVars>
      </dgm:prSet>
      <dgm:spPr/>
    </dgm:pt>
    <dgm:pt modelId="{983AFFF4-A334-4A1F-BABE-502F748CB2AF}" type="pres">
      <dgm:prSet presAssocID="{22EA60FB-94D8-423F-9374-7E9028948332}" presName="level3hierChild" presStyleCnt="0"/>
      <dgm:spPr/>
    </dgm:pt>
    <dgm:pt modelId="{AE4B62DB-1727-4760-A681-AAB212B8198B}" type="pres">
      <dgm:prSet presAssocID="{1B313CAA-46BE-4898-A78B-25810B009F69}" presName="conn2-1" presStyleLbl="parChTrans1D3" presStyleIdx="2" presStyleCnt="9"/>
      <dgm:spPr/>
    </dgm:pt>
    <dgm:pt modelId="{97E47C8A-2185-4120-A99A-FB1CB399140F}" type="pres">
      <dgm:prSet presAssocID="{1B313CAA-46BE-4898-A78B-25810B009F69}" presName="connTx" presStyleLbl="parChTrans1D3" presStyleIdx="2" presStyleCnt="9"/>
      <dgm:spPr/>
    </dgm:pt>
    <dgm:pt modelId="{E7A3F455-FA36-4AF4-80E2-39473D543438}" type="pres">
      <dgm:prSet presAssocID="{9C686127-9BAA-4AA4-B623-06607B0717E4}" presName="root2" presStyleCnt="0"/>
      <dgm:spPr/>
    </dgm:pt>
    <dgm:pt modelId="{7FF03789-1C21-4ABB-89B4-A6D531070C45}" type="pres">
      <dgm:prSet presAssocID="{9C686127-9BAA-4AA4-B623-06607B0717E4}" presName="LevelTwoTextNode" presStyleLbl="node3" presStyleIdx="2" presStyleCnt="9" custScaleX="61321" custScaleY="30598">
        <dgm:presLayoutVars>
          <dgm:chPref val="3"/>
        </dgm:presLayoutVars>
      </dgm:prSet>
      <dgm:spPr/>
    </dgm:pt>
    <dgm:pt modelId="{BE0BF31A-C492-4866-87DB-EF26F5E56A93}" type="pres">
      <dgm:prSet presAssocID="{9C686127-9BAA-4AA4-B623-06607B0717E4}" presName="level3hierChild" presStyleCnt="0"/>
      <dgm:spPr/>
    </dgm:pt>
    <dgm:pt modelId="{F1E97782-3C21-4DEE-BDBB-A2743CACCBAB}" type="pres">
      <dgm:prSet presAssocID="{91061634-EF57-4861-8618-6CB77CB1732D}" presName="conn2-1" presStyleLbl="parChTrans1D3" presStyleIdx="3" presStyleCnt="9"/>
      <dgm:spPr/>
    </dgm:pt>
    <dgm:pt modelId="{157B3D57-57EB-4673-AAF7-54BAE58E145D}" type="pres">
      <dgm:prSet presAssocID="{91061634-EF57-4861-8618-6CB77CB1732D}" presName="connTx" presStyleLbl="parChTrans1D3" presStyleIdx="3" presStyleCnt="9"/>
      <dgm:spPr/>
    </dgm:pt>
    <dgm:pt modelId="{8E72C4B4-C48E-475A-8C64-1EAFAF16C7B6}" type="pres">
      <dgm:prSet presAssocID="{9C4354BE-27FD-4F9C-BA17-9B245FFB94C9}" presName="root2" presStyleCnt="0"/>
      <dgm:spPr/>
    </dgm:pt>
    <dgm:pt modelId="{F76AC57B-46AE-4AB4-8ECA-8EF1E1643E7B}" type="pres">
      <dgm:prSet presAssocID="{9C4354BE-27FD-4F9C-BA17-9B245FFB94C9}" presName="LevelTwoTextNode" presStyleLbl="node3" presStyleIdx="3" presStyleCnt="9" custScaleX="61321" custScaleY="30598">
        <dgm:presLayoutVars>
          <dgm:chPref val="3"/>
        </dgm:presLayoutVars>
      </dgm:prSet>
      <dgm:spPr/>
    </dgm:pt>
    <dgm:pt modelId="{20195E46-9027-4167-84A1-6ECE6B5E465D}" type="pres">
      <dgm:prSet presAssocID="{9C4354BE-27FD-4F9C-BA17-9B245FFB94C9}" presName="level3hierChild" presStyleCnt="0"/>
      <dgm:spPr/>
    </dgm:pt>
    <dgm:pt modelId="{8EF36473-D351-4ECF-9FD2-75B82DF82DE7}" type="pres">
      <dgm:prSet presAssocID="{590D0404-7CF6-4146-B38B-F3E31853F801}" presName="conn2-1" presStyleLbl="parChTrans1D3" presStyleIdx="4" presStyleCnt="9"/>
      <dgm:spPr/>
    </dgm:pt>
    <dgm:pt modelId="{BD5C2C67-2800-4168-ACE9-3B99CAC5CFDF}" type="pres">
      <dgm:prSet presAssocID="{590D0404-7CF6-4146-B38B-F3E31853F801}" presName="connTx" presStyleLbl="parChTrans1D3" presStyleIdx="4" presStyleCnt="9"/>
      <dgm:spPr/>
    </dgm:pt>
    <dgm:pt modelId="{999102D2-6E85-46B7-A220-154C6C1B06AF}" type="pres">
      <dgm:prSet presAssocID="{8C8ED526-C756-4177-8306-7F8FC31FF938}" presName="root2" presStyleCnt="0"/>
      <dgm:spPr/>
    </dgm:pt>
    <dgm:pt modelId="{AED0D7D9-9D8C-4707-91B2-D5F40F2AE2A8}" type="pres">
      <dgm:prSet presAssocID="{8C8ED526-C756-4177-8306-7F8FC31FF938}" presName="LevelTwoTextNode" presStyleLbl="node3" presStyleIdx="4" presStyleCnt="9" custScaleX="61321" custScaleY="30598">
        <dgm:presLayoutVars>
          <dgm:chPref val="3"/>
        </dgm:presLayoutVars>
      </dgm:prSet>
      <dgm:spPr/>
    </dgm:pt>
    <dgm:pt modelId="{68138EC9-2B5C-4373-9A44-C2E6FA3924FF}" type="pres">
      <dgm:prSet presAssocID="{8C8ED526-C756-4177-8306-7F8FC31FF938}" presName="level3hierChild" presStyleCnt="0"/>
      <dgm:spPr/>
    </dgm:pt>
    <dgm:pt modelId="{2A6C3AB6-5142-4CC8-93EB-3BE757A9B9F5}" type="pres">
      <dgm:prSet presAssocID="{F4BA507A-7129-4D37-B856-4E4FD0891C03}" presName="conn2-1" presStyleLbl="parChTrans1D2" presStyleIdx="2" presStyleCnt="5"/>
      <dgm:spPr/>
    </dgm:pt>
    <dgm:pt modelId="{4CAB34EB-6060-456A-A1F4-ACA7616002AB}" type="pres">
      <dgm:prSet presAssocID="{F4BA507A-7129-4D37-B856-4E4FD0891C03}" presName="connTx" presStyleLbl="parChTrans1D2" presStyleIdx="2" presStyleCnt="5"/>
      <dgm:spPr/>
    </dgm:pt>
    <dgm:pt modelId="{5686B7D6-223F-40D6-AC99-67EA23C58AFF}" type="pres">
      <dgm:prSet presAssocID="{E36F7938-136C-4F12-9F55-8DC90E26F23A}" presName="root2" presStyleCnt="0"/>
      <dgm:spPr/>
    </dgm:pt>
    <dgm:pt modelId="{90979284-2004-48B9-B435-8115A17742BC}" type="pres">
      <dgm:prSet presAssocID="{E36F7938-136C-4F12-9F55-8DC90E26F23A}" presName="LevelTwoTextNode" presStyleLbl="node2" presStyleIdx="2" presStyleCnt="5" custLinFactNeighborX="-18983" custLinFactNeighborY="-23805">
        <dgm:presLayoutVars>
          <dgm:chPref val="3"/>
        </dgm:presLayoutVars>
      </dgm:prSet>
      <dgm:spPr/>
    </dgm:pt>
    <dgm:pt modelId="{FAD5C684-0FA6-48A3-9758-F22B281D5561}" type="pres">
      <dgm:prSet presAssocID="{E36F7938-136C-4F12-9F55-8DC90E26F23A}" presName="level3hierChild" presStyleCnt="0"/>
      <dgm:spPr/>
    </dgm:pt>
    <dgm:pt modelId="{81DEA935-EC14-4BF9-8BDD-5D8B731188DD}" type="pres">
      <dgm:prSet presAssocID="{EDA22804-31E4-4606-88AB-222E90C9DAC2}" presName="conn2-1" presStyleLbl="parChTrans1D2" presStyleIdx="3" presStyleCnt="5"/>
      <dgm:spPr/>
    </dgm:pt>
    <dgm:pt modelId="{122A88B7-6971-492C-8293-A70613FED566}" type="pres">
      <dgm:prSet presAssocID="{EDA22804-31E4-4606-88AB-222E90C9DAC2}" presName="connTx" presStyleLbl="parChTrans1D2" presStyleIdx="3" presStyleCnt="5"/>
      <dgm:spPr/>
    </dgm:pt>
    <dgm:pt modelId="{C5ABD54B-1342-4762-8CF0-DF77BF851F52}" type="pres">
      <dgm:prSet presAssocID="{254DA28F-0091-4AE0-BCF0-67A9C9D993CB}" presName="root2" presStyleCnt="0"/>
      <dgm:spPr/>
    </dgm:pt>
    <dgm:pt modelId="{EBCF0793-4D2D-4FD1-8EF4-04FED0810DB1}" type="pres">
      <dgm:prSet presAssocID="{254DA28F-0091-4AE0-BCF0-67A9C9D993CB}" presName="LevelTwoTextNode" presStyleLbl="node2" presStyleIdx="3" presStyleCnt="5" custLinFactNeighborX="-18983" custLinFactNeighborY="-23805">
        <dgm:presLayoutVars>
          <dgm:chPref val="3"/>
        </dgm:presLayoutVars>
      </dgm:prSet>
      <dgm:spPr/>
    </dgm:pt>
    <dgm:pt modelId="{7F23D3F9-BC04-4F0D-83DD-396AA1C9B5AA}" type="pres">
      <dgm:prSet presAssocID="{254DA28F-0091-4AE0-BCF0-67A9C9D993CB}" presName="level3hierChild" presStyleCnt="0"/>
      <dgm:spPr/>
    </dgm:pt>
    <dgm:pt modelId="{209EA7BD-735C-4DD5-B8E7-0D76CDCD9469}" type="pres">
      <dgm:prSet presAssocID="{806C4FAE-DEB4-4668-9927-632DC10B53B1}" presName="conn2-1" presStyleLbl="parChTrans1D3" presStyleIdx="5" presStyleCnt="9"/>
      <dgm:spPr/>
    </dgm:pt>
    <dgm:pt modelId="{02EC739E-4602-486B-B2D3-0E92E587D7A2}" type="pres">
      <dgm:prSet presAssocID="{806C4FAE-DEB4-4668-9927-632DC10B53B1}" presName="connTx" presStyleLbl="parChTrans1D3" presStyleIdx="5" presStyleCnt="9"/>
      <dgm:spPr/>
    </dgm:pt>
    <dgm:pt modelId="{4F4C5D29-C060-4539-9677-75BA027D662F}" type="pres">
      <dgm:prSet presAssocID="{9B4C61DC-D480-46BB-898A-B9AE21EC72D9}" presName="root2" presStyleCnt="0"/>
      <dgm:spPr/>
    </dgm:pt>
    <dgm:pt modelId="{4BF44D3C-4EB4-4155-A913-45570AA48D60}" type="pres">
      <dgm:prSet presAssocID="{9B4C61DC-D480-46BB-898A-B9AE21EC72D9}" presName="LevelTwoTextNode" presStyleLbl="node3" presStyleIdx="5" presStyleCnt="9" custScaleX="64459" custScaleY="21379" custLinFactNeighborX="-3352" custLinFactNeighborY="-15888">
        <dgm:presLayoutVars>
          <dgm:chPref val="3"/>
        </dgm:presLayoutVars>
      </dgm:prSet>
      <dgm:spPr/>
    </dgm:pt>
    <dgm:pt modelId="{1AEC4E7D-2F3A-4183-95E5-8A8DF1743688}" type="pres">
      <dgm:prSet presAssocID="{9B4C61DC-D480-46BB-898A-B9AE21EC72D9}" presName="level3hierChild" presStyleCnt="0"/>
      <dgm:spPr/>
    </dgm:pt>
    <dgm:pt modelId="{4BAAC55E-1D16-4D1C-B754-B00B2B52F8BA}" type="pres">
      <dgm:prSet presAssocID="{2C4C2271-83CE-4965-A145-EA9EC179933D}" presName="conn2-1" presStyleLbl="parChTrans1D3" presStyleIdx="6" presStyleCnt="9"/>
      <dgm:spPr/>
    </dgm:pt>
    <dgm:pt modelId="{6C769B1B-BEC8-47DC-BFA5-4A2738B1E9C4}" type="pres">
      <dgm:prSet presAssocID="{2C4C2271-83CE-4965-A145-EA9EC179933D}" presName="connTx" presStyleLbl="parChTrans1D3" presStyleIdx="6" presStyleCnt="9"/>
      <dgm:spPr/>
    </dgm:pt>
    <dgm:pt modelId="{F4C8B17D-FD72-447E-91CD-6BBC120E2085}" type="pres">
      <dgm:prSet presAssocID="{10E3F3DC-011B-474D-82F6-C77105E9CDFF}" presName="root2" presStyleCnt="0"/>
      <dgm:spPr/>
    </dgm:pt>
    <dgm:pt modelId="{A072F0B5-2A53-47D7-A065-F4B089C3120F}" type="pres">
      <dgm:prSet presAssocID="{10E3F3DC-011B-474D-82F6-C77105E9CDFF}" presName="LevelTwoTextNode" presStyleLbl="node3" presStyleIdx="6" presStyleCnt="9" custScaleX="64459" custScaleY="21379" custLinFactNeighborX="-3352" custLinFactNeighborY="-15888">
        <dgm:presLayoutVars>
          <dgm:chPref val="3"/>
        </dgm:presLayoutVars>
      </dgm:prSet>
      <dgm:spPr/>
    </dgm:pt>
    <dgm:pt modelId="{7B28127B-76C6-4CA0-B3DB-4407D16E91C4}" type="pres">
      <dgm:prSet presAssocID="{10E3F3DC-011B-474D-82F6-C77105E9CDFF}" presName="level3hierChild" presStyleCnt="0"/>
      <dgm:spPr/>
    </dgm:pt>
    <dgm:pt modelId="{3D03B414-9560-44FE-B392-7B890FB3E823}" type="pres">
      <dgm:prSet presAssocID="{90C56F95-C314-4119-81F3-B43BB3BF682C}" presName="conn2-1" presStyleLbl="parChTrans1D4" presStyleIdx="0" presStyleCnt="1"/>
      <dgm:spPr/>
    </dgm:pt>
    <dgm:pt modelId="{B9E9CFAF-8A85-4D80-9411-00B32B882448}" type="pres">
      <dgm:prSet presAssocID="{90C56F95-C314-4119-81F3-B43BB3BF682C}" presName="connTx" presStyleLbl="parChTrans1D4" presStyleIdx="0" presStyleCnt="1"/>
      <dgm:spPr/>
    </dgm:pt>
    <dgm:pt modelId="{CA9A00EF-4914-4B92-B0F6-4097A48EAAC4}" type="pres">
      <dgm:prSet presAssocID="{D5FDBB45-782D-44A9-88BF-E063D63E2257}" presName="root2" presStyleCnt="0"/>
      <dgm:spPr/>
    </dgm:pt>
    <dgm:pt modelId="{E6E59357-7E32-4DB7-9F9D-9F315469041A}" type="pres">
      <dgm:prSet presAssocID="{D5FDBB45-782D-44A9-88BF-E063D63E2257}" presName="LevelTwoTextNode" presStyleLbl="node4" presStyleIdx="0" presStyleCnt="1" custScaleX="82223" custScaleY="32271" custLinFactNeighborX="6558" custLinFactNeighborY="-8757">
        <dgm:presLayoutVars>
          <dgm:chPref val="3"/>
        </dgm:presLayoutVars>
      </dgm:prSet>
      <dgm:spPr/>
    </dgm:pt>
    <dgm:pt modelId="{7ECB9EDC-79FC-458C-9D5E-18F3367CBE8E}" type="pres">
      <dgm:prSet presAssocID="{D5FDBB45-782D-44A9-88BF-E063D63E2257}" presName="level3hierChild" presStyleCnt="0"/>
      <dgm:spPr/>
    </dgm:pt>
    <dgm:pt modelId="{EEAE30E3-4BA0-467C-B0BE-22E1C834B047}" type="pres">
      <dgm:prSet presAssocID="{8C4B46B2-3DC5-4582-B3EB-9B5DF8F3963D}" presName="conn2-1" presStyleLbl="parChTrans1D3" presStyleIdx="7" presStyleCnt="9"/>
      <dgm:spPr/>
    </dgm:pt>
    <dgm:pt modelId="{348120A1-E866-488A-84C7-4C6DB0E40234}" type="pres">
      <dgm:prSet presAssocID="{8C4B46B2-3DC5-4582-B3EB-9B5DF8F3963D}" presName="connTx" presStyleLbl="parChTrans1D3" presStyleIdx="7" presStyleCnt="9"/>
      <dgm:spPr/>
    </dgm:pt>
    <dgm:pt modelId="{74ABB0C0-E940-4536-BD13-B914F8B89DB0}" type="pres">
      <dgm:prSet presAssocID="{06725D1C-C657-44F1-BCA5-DAD387B0AA23}" presName="root2" presStyleCnt="0"/>
      <dgm:spPr/>
    </dgm:pt>
    <dgm:pt modelId="{B0DD821D-E6D0-4513-9DDC-9DB80A31DA1A}" type="pres">
      <dgm:prSet presAssocID="{06725D1C-C657-44F1-BCA5-DAD387B0AA23}" presName="LevelTwoTextNode" presStyleLbl="node3" presStyleIdx="7" presStyleCnt="9" custScaleX="64459" custScaleY="21379" custLinFactNeighborX="-3352" custLinFactNeighborY="-15888">
        <dgm:presLayoutVars>
          <dgm:chPref val="3"/>
        </dgm:presLayoutVars>
      </dgm:prSet>
      <dgm:spPr/>
    </dgm:pt>
    <dgm:pt modelId="{3767245A-8592-4550-96CD-ECE868791413}" type="pres">
      <dgm:prSet presAssocID="{06725D1C-C657-44F1-BCA5-DAD387B0AA23}" presName="level3hierChild" presStyleCnt="0"/>
      <dgm:spPr/>
    </dgm:pt>
    <dgm:pt modelId="{05FF7385-0650-43EA-8128-8273307E5950}" type="pres">
      <dgm:prSet presAssocID="{048271FE-CA6E-4814-ACE5-FABE8FCA3D62}" presName="conn2-1" presStyleLbl="parChTrans1D3" presStyleIdx="8" presStyleCnt="9"/>
      <dgm:spPr/>
    </dgm:pt>
    <dgm:pt modelId="{8AA0DDC9-FD6E-4997-944F-C0256165AB88}" type="pres">
      <dgm:prSet presAssocID="{048271FE-CA6E-4814-ACE5-FABE8FCA3D62}" presName="connTx" presStyleLbl="parChTrans1D3" presStyleIdx="8" presStyleCnt="9"/>
      <dgm:spPr/>
    </dgm:pt>
    <dgm:pt modelId="{91768156-4CA7-4349-8696-1D24D8359DD3}" type="pres">
      <dgm:prSet presAssocID="{D65CA777-5EE0-4494-A58D-16B9FFCC9222}" presName="root2" presStyleCnt="0"/>
      <dgm:spPr/>
    </dgm:pt>
    <dgm:pt modelId="{222C6184-24E7-4856-A8FA-DA76BC9671D8}" type="pres">
      <dgm:prSet presAssocID="{D65CA777-5EE0-4494-A58D-16B9FFCC9222}" presName="LevelTwoTextNode" presStyleLbl="node3" presStyleIdx="8" presStyleCnt="9" custScaleX="64459" custScaleY="21379" custLinFactNeighborX="-3352" custLinFactNeighborY="-18498">
        <dgm:presLayoutVars>
          <dgm:chPref val="3"/>
        </dgm:presLayoutVars>
      </dgm:prSet>
      <dgm:spPr/>
    </dgm:pt>
    <dgm:pt modelId="{8623A70E-2CF0-4380-AC8B-687FA475EF0B}" type="pres">
      <dgm:prSet presAssocID="{D65CA777-5EE0-4494-A58D-16B9FFCC9222}" presName="level3hierChild" presStyleCnt="0"/>
      <dgm:spPr/>
    </dgm:pt>
    <dgm:pt modelId="{3D5B22BE-3676-4F96-B793-DBC7CCA018F4}" type="pres">
      <dgm:prSet presAssocID="{66C2C2BC-875D-4B9B-BB46-954E6F6E1FC5}" presName="conn2-1" presStyleLbl="parChTrans1D2" presStyleIdx="4" presStyleCnt="5"/>
      <dgm:spPr/>
    </dgm:pt>
    <dgm:pt modelId="{D07862B6-7C29-4F34-8190-C7D6FF689CD0}" type="pres">
      <dgm:prSet presAssocID="{66C2C2BC-875D-4B9B-BB46-954E6F6E1FC5}" presName="connTx" presStyleLbl="parChTrans1D2" presStyleIdx="4" presStyleCnt="5"/>
      <dgm:spPr/>
    </dgm:pt>
    <dgm:pt modelId="{354090F2-381B-48EF-8E26-21EC0C72D010}" type="pres">
      <dgm:prSet presAssocID="{10C70EE9-6E4A-468E-ACCB-87EBE4C757C4}" presName="root2" presStyleCnt="0"/>
      <dgm:spPr/>
    </dgm:pt>
    <dgm:pt modelId="{B507F661-BEBA-4ECD-A13C-01E4D1E19B99}" type="pres">
      <dgm:prSet presAssocID="{10C70EE9-6E4A-468E-ACCB-87EBE4C757C4}" presName="LevelTwoTextNode" presStyleLbl="node2" presStyleIdx="4" presStyleCnt="5" custLinFactNeighborX="-18983" custLinFactNeighborY="-23805">
        <dgm:presLayoutVars>
          <dgm:chPref val="3"/>
        </dgm:presLayoutVars>
      </dgm:prSet>
      <dgm:spPr/>
    </dgm:pt>
    <dgm:pt modelId="{F7E6B0C4-A405-432B-BBAC-D0E692DDC92F}" type="pres">
      <dgm:prSet presAssocID="{10C70EE9-6E4A-468E-ACCB-87EBE4C757C4}" presName="level3hierChild" presStyleCnt="0"/>
      <dgm:spPr/>
    </dgm:pt>
  </dgm:ptLst>
  <dgm:cxnLst>
    <dgm:cxn modelId="{5B81C300-F6F2-48F2-B31B-8BBB7AE3B940}" type="presOf" srcId="{EDA22804-31E4-4606-88AB-222E90C9DAC2}" destId="{122A88B7-6971-492C-8293-A70613FED566}" srcOrd="1" destOrd="0" presId="urn:microsoft.com/office/officeart/2008/layout/HorizontalMultiLevelHierarchy"/>
    <dgm:cxn modelId="{2349AA02-9630-4F67-A84F-2035837BBC6B}" srcId="{254DA28F-0091-4AE0-BCF0-67A9C9D993CB}" destId="{10E3F3DC-011B-474D-82F6-C77105E9CDFF}" srcOrd="1" destOrd="0" parTransId="{2C4C2271-83CE-4965-A145-EA9EC179933D}" sibTransId="{ED2AE2CE-25E3-4E0C-B632-DAF757BA4185}"/>
    <dgm:cxn modelId="{B6D0CC0C-36E0-4DF4-8493-4D4E7FF596BA}" type="presOf" srcId="{CAF33A79-4C43-4D3D-B015-545B6B77EF67}" destId="{F924DDEF-38B4-43DB-95C5-7CF797025339}" srcOrd="0" destOrd="0" presId="urn:microsoft.com/office/officeart/2008/layout/HorizontalMultiLevelHierarchy"/>
    <dgm:cxn modelId="{58B3120E-9595-4A1A-99FA-F6B04DBC1AF3}" srcId="{A5251CD5-084B-440B-B90D-25D1C320D200}" destId="{81638993-BFFC-459F-A316-0614178DC7B0}" srcOrd="1" destOrd="0" parTransId="{5F8C250D-AA37-4BEF-9459-436ECEB42BE5}" sibTransId="{AB9DB355-3D33-4E69-B92D-47C52FBB4626}"/>
    <dgm:cxn modelId="{120FA00E-2C3E-4F31-B6A9-60D8A37D84A5}" type="presOf" srcId="{91061634-EF57-4861-8618-6CB77CB1732D}" destId="{F1E97782-3C21-4DEE-BDBB-A2743CACCBAB}" srcOrd="0" destOrd="0" presId="urn:microsoft.com/office/officeart/2008/layout/HorizontalMultiLevelHierarchy"/>
    <dgm:cxn modelId="{F043181F-3894-47B3-A186-C1A43879E564}" type="presOf" srcId="{DFC5CC00-D9EA-4321-B6B7-F55D545943E6}" destId="{A6BC3521-0CD5-490F-9520-60C3951FF8ED}" srcOrd="1" destOrd="0" presId="urn:microsoft.com/office/officeart/2008/layout/HorizontalMultiLevelHierarchy"/>
    <dgm:cxn modelId="{7106BB30-5E1A-4B32-9FC4-A23D64E464E0}" type="presOf" srcId="{90C56F95-C314-4119-81F3-B43BB3BF682C}" destId="{3D03B414-9560-44FE-B392-7B890FB3E823}" srcOrd="0" destOrd="0" presId="urn:microsoft.com/office/officeart/2008/layout/HorizontalMultiLevelHierarchy"/>
    <dgm:cxn modelId="{7D3F0833-F75B-40C7-9570-16A0790A3D3D}" srcId="{22EA60FB-94D8-423F-9374-7E9028948332}" destId="{9C686127-9BAA-4AA4-B623-06607B0717E4}" srcOrd="0" destOrd="0" parTransId="{1B313CAA-46BE-4898-A78B-25810B009F69}" sibTransId="{66B6AD8E-0E2E-4A58-B379-84059DE3E990}"/>
    <dgm:cxn modelId="{85774539-B88A-4488-86BA-F800F78DBE50}" type="presOf" srcId="{048271FE-CA6E-4814-ACE5-FABE8FCA3D62}" destId="{05FF7385-0650-43EA-8128-8273307E5950}" srcOrd="0" destOrd="0" presId="urn:microsoft.com/office/officeart/2008/layout/HorizontalMultiLevelHierarchy"/>
    <dgm:cxn modelId="{F37D6B3D-A218-4A8D-A574-124385EA50A9}" type="presOf" srcId="{8C8ED526-C756-4177-8306-7F8FC31FF938}" destId="{AED0D7D9-9D8C-4707-91B2-D5F40F2AE2A8}" srcOrd="0" destOrd="0" presId="urn:microsoft.com/office/officeart/2008/layout/HorizontalMultiLevelHierarchy"/>
    <dgm:cxn modelId="{3B1B063E-894A-46AA-BC9A-0474E92072DB}" type="presOf" srcId="{1B313CAA-46BE-4898-A78B-25810B009F69}" destId="{97E47C8A-2185-4120-A99A-FB1CB399140F}" srcOrd="1" destOrd="0" presId="urn:microsoft.com/office/officeart/2008/layout/HorizontalMultiLevelHierarchy"/>
    <dgm:cxn modelId="{6EE6AD3E-282E-4332-9EA6-3A66ECDA2CFF}" srcId="{085EFB6B-AED7-4B0B-AB3E-6A6D3CA37E56}" destId="{A5251CD5-084B-440B-B90D-25D1C320D200}" srcOrd="0" destOrd="0" parTransId="{87DE9B28-886F-4CB9-B64E-DB0BE7C38915}" sibTransId="{00E11BA3-1F81-47E8-A51A-30ECA2699F3A}"/>
    <dgm:cxn modelId="{BDAAED3F-9DD5-4537-884B-0E0F83AB6227}" type="presOf" srcId="{66C2C2BC-875D-4B9B-BB46-954E6F6E1FC5}" destId="{3D5B22BE-3676-4F96-B793-DBC7CCA018F4}" srcOrd="0" destOrd="0" presId="urn:microsoft.com/office/officeart/2008/layout/HorizontalMultiLevelHierarchy"/>
    <dgm:cxn modelId="{2999AC5C-34FA-4D8F-A80E-3AF6BC01F035}" type="presOf" srcId="{6F02075A-32A1-4063-939A-F18D320C1B06}" destId="{087291B6-7A89-41F1-8358-854435BF750D}" srcOrd="0" destOrd="0" presId="urn:microsoft.com/office/officeart/2008/layout/HorizontalMultiLevelHierarchy"/>
    <dgm:cxn modelId="{77FD0060-E54E-40F0-A976-A72D607FA7EA}" srcId="{A5251CD5-084B-440B-B90D-25D1C320D200}" destId="{D4A19433-5082-423F-AB03-21AB71F27E70}" srcOrd="0" destOrd="0" parTransId="{CAF33A79-4C43-4D3D-B015-545B6B77EF67}" sibTransId="{B93A95FC-0E07-4094-9680-78EAD7247B7B}"/>
    <dgm:cxn modelId="{9A70BE61-FF2A-470C-B61D-EB2CB7E701CA}" type="presOf" srcId="{CAF33A79-4C43-4D3D-B015-545B6B77EF67}" destId="{06AD5A68-C226-426A-B08C-577D5AAA827D}" srcOrd="1" destOrd="0" presId="urn:microsoft.com/office/officeart/2008/layout/HorizontalMultiLevelHierarchy"/>
    <dgm:cxn modelId="{D1639E65-A7D0-43F9-99F0-73C8C526C3BB}" type="presOf" srcId="{10E3F3DC-011B-474D-82F6-C77105E9CDFF}" destId="{A072F0B5-2A53-47D7-A065-F4B089C3120F}" srcOrd="0" destOrd="0" presId="urn:microsoft.com/office/officeart/2008/layout/HorizontalMultiLevelHierarchy"/>
    <dgm:cxn modelId="{AB050366-F1ED-4623-BDF2-EC3768B6122E}" srcId="{085EFB6B-AED7-4B0B-AB3E-6A6D3CA37E56}" destId="{22EA60FB-94D8-423F-9374-7E9028948332}" srcOrd="1" destOrd="0" parTransId="{DFC5CC00-D9EA-4321-B6B7-F55D545943E6}" sibTransId="{A11CAD14-8642-4F47-8ED6-2D82389C4619}"/>
    <dgm:cxn modelId="{53F20A66-FA64-4E86-8610-08372940576A}" type="presOf" srcId="{81638993-BFFC-459F-A316-0614178DC7B0}" destId="{806CC856-1533-4C42-B959-6FE1E7E398AD}" srcOrd="0" destOrd="0" presId="urn:microsoft.com/office/officeart/2008/layout/HorizontalMultiLevelHierarchy"/>
    <dgm:cxn modelId="{3B7E766C-F660-4D90-A649-8AB6B18385E6}" type="presOf" srcId="{8C4B46B2-3DC5-4582-B3EB-9B5DF8F3963D}" destId="{348120A1-E866-488A-84C7-4C6DB0E40234}" srcOrd="1" destOrd="0" presId="urn:microsoft.com/office/officeart/2008/layout/HorizontalMultiLevelHierarchy"/>
    <dgm:cxn modelId="{EA16876F-E519-4BBF-8687-013F9ECCF1A7}" type="presOf" srcId="{254DA28F-0091-4AE0-BCF0-67A9C9D993CB}" destId="{EBCF0793-4D2D-4FD1-8EF4-04FED0810DB1}" srcOrd="0" destOrd="0" presId="urn:microsoft.com/office/officeart/2008/layout/HorizontalMultiLevelHierarchy"/>
    <dgm:cxn modelId="{37273370-3AF6-4287-ADA6-E005FC1CB5EF}" type="presOf" srcId="{085EFB6B-AED7-4B0B-AB3E-6A6D3CA37E56}" destId="{67918863-9092-45A0-B326-37AA4F1A7553}" srcOrd="0" destOrd="0" presId="urn:microsoft.com/office/officeart/2008/layout/HorizontalMultiLevelHierarchy"/>
    <dgm:cxn modelId="{28A81871-D32A-40D7-BF3A-768762BD7200}" srcId="{6F02075A-32A1-4063-939A-F18D320C1B06}" destId="{085EFB6B-AED7-4B0B-AB3E-6A6D3CA37E56}" srcOrd="0" destOrd="0" parTransId="{3162870E-8D1D-4E76-95A2-3D4EC43CA99D}" sibTransId="{C44A82AF-25B3-451F-B75E-1C5674502311}"/>
    <dgm:cxn modelId="{26E00274-C1F5-406F-A276-075CDE32C5FE}" type="presOf" srcId="{5F8C250D-AA37-4BEF-9459-436ECEB42BE5}" destId="{9F14EE69-900A-470B-9954-09986E477449}" srcOrd="1" destOrd="0" presId="urn:microsoft.com/office/officeart/2008/layout/HorizontalMultiLevelHierarchy"/>
    <dgm:cxn modelId="{B6B31E55-21C5-4699-BD1E-C02C112DC0A4}" type="presOf" srcId="{F4BA507A-7129-4D37-B856-4E4FD0891C03}" destId="{4CAB34EB-6060-456A-A1F4-ACA7616002AB}" srcOrd="1" destOrd="0" presId="urn:microsoft.com/office/officeart/2008/layout/HorizontalMultiLevelHierarchy"/>
    <dgm:cxn modelId="{A0F93B56-6D20-44BF-88CB-F9E9DBE3D613}" type="presOf" srcId="{9C4354BE-27FD-4F9C-BA17-9B245FFB94C9}" destId="{F76AC57B-46AE-4AB4-8ECA-8EF1E1643E7B}" srcOrd="0" destOrd="0" presId="urn:microsoft.com/office/officeart/2008/layout/HorizontalMultiLevelHierarchy"/>
    <dgm:cxn modelId="{6ED9C27A-7028-4736-BFDE-5BB0557C5766}" type="presOf" srcId="{90C56F95-C314-4119-81F3-B43BB3BF682C}" destId="{B9E9CFAF-8A85-4D80-9411-00B32B882448}" srcOrd="1" destOrd="0" presId="urn:microsoft.com/office/officeart/2008/layout/HorizontalMultiLevelHierarchy"/>
    <dgm:cxn modelId="{D8A71B82-0F05-4A4D-866F-FE3104816A76}" type="presOf" srcId="{EDA22804-31E4-4606-88AB-222E90C9DAC2}" destId="{81DEA935-EC14-4BF9-8BDD-5D8B731188DD}" srcOrd="0" destOrd="0" presId="urn:microsoft.com/office/officeart/2008/layout/HorizontalMultiLevelHierarchy"/>
    <dgm:cxn modelId="{FE623B87-9243-426C-808E-72308C46D6EC}" type="presOf" srcId="{8C4B46B2-3DC5-4582-B3EB-9B5DF8F3963D}" destId="{EEAE30E3-4BA0-467C-B0BE-22E1C834B047}" srcOrd="0" destOrd="0" presId="urn:microsoft.com/office/officeart/2008/layout/HorizontalMultiLevelHierarchy"/>
    <dgm:cxn modelId="{33E1AB8A-3B0E-49E4-83D0-419C97CB5537}" type="presOf" srcId="{590D0404-7CF6-4146-B38B-F3E31853F801}" destId="{BD5C2C67-2800-4168-ACE9-3B99CAC5CFDF}" srcOrd="1" destOrd="0" presId="urn:microsoft.com/office/officeart/2008/layout/HorizontalMultiLevelHierarchy"/>
    <dgm:cxn modelId="{FE19DE8F-DE2E-4743-930F-B0D4DC6A76F2}" type="presOf" srcId="{E36F7938-136C-4F12-9F55-8DC90E26F23A}" destId="{90979284-2004-48B9-B435-8115A17742BC}" srcOrd="0" destOrd="0" presId="urn:microsoft.com/office/officeart/2008/layout/HorizontalMultiLevelHierarchy"/>
    <dgm:cxn modelId="{4CE48493-0128-41F6-922B-FEED70A0AB59}" type="presOf" srcId="{D4A19433-5082-423F-AB03-21AB71F27E70}" destId="{F3D91147-96C2-48F8-9A70-51F1209DDD70}" srcOrd="0" destOrd="0" presId="urn:microsoft.com/office/officeart/2008/layout/HorizontalMultiLevelHierarchy"/>
    <dgm:cxn modelId="{7BF36599-45CB-48AE-9948-173180423201}" type="presOf" srcId="{10C70EE9-6E4A-468E-ACCB-87EBE4C757C4}" destId="{B507F661-BEBA-4ECD-A13C-01E4D1E19B99}" srcOrd="0" destOrd="0" presId="urn:microsoft.com/office/officeart/2008/layout/HorizontalMultiLevelHierarchy"/>
    <dgm:cxn modelId="{EA71BE9F-2471-4D9C-A01F-E566936B1388}" type="presOf" srcId="{A5251CD5-084B-440B-B90D-25D1C320D200}" destId="{2270894F-4C8A-462E-88E8-FDE2FADB671C}" srcOrd="0" destOrd="0" presId="urn:microsoft.com/office/officeart/2008/layout/HorizontalMultiLevelHierarchy"/>
    <dgm:cxn modelId="{C2EBE3A6-4DF7-404A-8BCE-BF13F55859BF}" type="presOf" srcId="{D65CA777-5EE0-4494-A58D-16B9FFCC9222}" destId="{222C6184-24E7-4856-A8FA-DA76BC9671D8}" srcOrd="0" destOrd="0" presId="urn:microsoft.com/office/officeart/2008/layout/HorizontalMultiLevelHierarchy"/>
    <dgm:cxn modelId="{8A93B9AA-E128-4542-83B3-498F3DA52DCF}" srcId="{085EFB6B-AED7-4B0B-AB3E-6A6D3CA37E56}" destId="{10C70EE9-6E4A-468E-ACCB-87EBE4C757C4}" srcOrd="4" destOrd="0" parTransId="{66C2C2BC-875D-4B9B-BB46-954E6F6E1FC5}" sibTransId="{E989CF19-925D-455C-AFF2-22AA2492358B}"/>
    <dgm:cxn modelId="{8E2727AB-0A93-4C9B-BC95-E05018B43D08}" type="presOf" srcId="{590D0404-7CF6-4146-B38B-F3E31853F801}" destId="{8EF36473-D351-4ECF-9FD2-75B82DF82DE7}" srcOrd="0" destOrd="0" presId="urn:microsoft.com/office/officeart/2008/layout/HorizontalMultiLevelHierarchy"/>
    <dgm:cxn modelId="{190BD6B3-4B85-4DA8-887A-9BCC91766C36}" srcId="{22EA60FB-94D8-423F-9374-7E9028948332}" destId="{9C4354BE-27FD-4F9C-BA17-9B245FFB94C9}" srcOrd="1" destOrd="0" parTransId="{91061634-EF57-4861-8618-6CB77CB1732D}" sibTransId="{4EF91D35-06C9-4ACC-AADE-233DE0BF4AC5}"/>
    <dgm:cxn modelId="{7D415CB4-6158-4F74-8FF2-BD8D58C39CA9}" type="presOf" srcId="{1B313CAA-46BE-4898-A78B-25810B009F69}" destId="{AE4B62DB-1727-4760-A681-AAB212B8198B}" srcOrd="0" destOrd="0" presId="urn:microsoft.com/office/officeart/2008/layout/HorizontalMultiLevelHierarchy"/>
    <dgm:cxn modelId="{636F5DB4-0469-4A83-84A1-82FFBE41B1A3}" type="presOf" srcId="{87DE9B28-886F-4CB9-B64E-DB0BE7C38915}" destId="{F65287B5-A5F9-428B-B79E-9D402BB61149}" srcOrd="0" destOrd="0" presId="urn:microsoft.com/office/officeart/2008/layout/HorizontalMultiLevelHierarchy"/>
    <dgm:cxn modelId="{D168D1B7-E1CD-4AF0-8BC1-C7A30C98397C}" type="presOf" srcId="{87DE9B28-886F-4CB9-B64E-DB0BE7C38915}" destId="{96390D89-450E-417F-9F19-3609A90D1706}" srcOrd="1" destOrd="0" presId="urn:microsoft.com/office/officeart/2008/layout/HorizontalMultiLevelHierarchy"/>
    <dgm:cxn modelId="{B7058BB8-A2C8-4246-8F15-22B81D8AD3C8}" srcId="{254DA28F-0091-4AE0-BCF0-67A9C9D993CB}" destId="{06725D1C-C657-44F1-BCA5-DAD387B0AA23}" srcOrd="2" destOrd="0" parTransId="{8C4B46B2-3DC5-4582-B3EB-9B5DF8F3963D}" sibTransId="{CF48B9D3-E1A8-4BB3-B39E-43C960F2CEB1}"/>
    <dgm:cxn modelId="{83BA5FBA-EBDA-4A71-BFFE-50C284C74010}" type="presOf" srcId="{9C686127-9BAA-4AA4-B623-06607B0717E4}" destId="{7FF03789-1C21-4ABB-89B4-A6D531070C45}" srcOrd="0" destOrd="0" presId="urn:microsoft.com/office/officeart/2008/layout/HorizontalMultiLevelHierarchy"/>
    <dgm:cxn modelId="{27E162BA-1CC0-48F2-9B29-EE578C890327}" srcId="{085EFB6B-AED7-4B0B-AB3E-6A6D3CA37E56}" destId="{254DA28F-0091-4AE0-BCF0-67A9C9D993CB}" srcOrd="3" destOrd="0" parTransId="{EDA22804-31E4-4606-88AB-222E90C9DAC2}" sibTransId="{AEAB8BB8-5FFD-44DB-B48C-0F689C48CFFE}"/>
    <dgm:cxn modelId="{212341C1-821F-4D89-995C-A9E10C4463D5}" srcId="{254DA28F-0091-4AE0-BCF0-67A9C9D993CB}" destId="{9B4C61DC-D480-46BB-898A-B9AE21EC72D9}" srcOrd="0" destOrd="0" parTransId="{806C4FAE-DEB4-4668-9927-632DC10B53B1}" sibTransId="{E729787E-3718-4FD5-81C9-24E020422484}"/>
    <dgm:cxn modelId="{D33998C1-7088-47E3-9D73-2DDB0212C5AE}" type="presOf" srcId="{D5FDBB45-782D-44A9-88BF-E063D63E2257}" destId="{E6E59357-7E32-4DB7-9F9D-9F315469041A}" srcOrd="0" destOrd="0" presId="urn:microsoft.com/office/officeart/2008/layout/HorizontalMultiLevelHierarchy"/>
    <dgm:cxn modelId="{9A9C04C4-E44B-4DB2-9A9B-41F982ECF8E9}" type="presOf" srcId="{06725D1C-C657-44F1-BCA5-DAD387B0AA23}" destId="{B0DD821D-E6D0-4513-9DDC-9DB80A31DA1A}" srcOrd="0" destOrd="0" presId="urn:microsoft.com/office/officeart/2008/layout/HorizontalMultiLevelHierarchy"/>
    <dgm:cxn modelId="{5C255FC9-8085-4371-9E59-EC7BFA153AAE}" type="presOf" srcId="{66C2C2BC-875D-4B9B-BB46-954E6F6E1FC5}" destId="{D07862B6-7C29-4F34-8190-C7D6FF689CD0}" srcOrd="1" destOrd="0" presId="urn:microsoft.com/office/officeart/2008/layout/HorizontalMultiLevelHierarchy"/>
    <dgm:cxn modelId="{6FC4D3CB-4161-4BB2-B293-78B55CA7D9A4}" type="presOf" srcId="{806C4FAE-DEB4-4668-9927-632DC10B53B1}" destId="{02EC739E-4602-486B-B2D3-0E92E587D7A2}" srcOrd="1" destOrd="0" presId="urn:microsoft.com/office/officeart/2008/layout/HorizontalMultiLevelHierarchy"/>
    <dgm:cxn modelId="{6D0C22CF-8F0B-4F7C-A7DA-BC6523128FA7}" type="presOf" srcId="{91061634-EF57-4861-8618-6CB77CB1732D}" destId="{157B3D57-57EB-4673-AAF7-54BAE58E145D}" srcOrd="1" destOrd="0" presId="urn:microsoft.com/office/officeart/2008/layout/HorizontalMultiLevelHierarchy"/>
    <dgm:cxn modelId="{B2178ED0-09E4-4408-8D9E-8D1DF87D57EA}" type="presOf" srcId="{2C4C2271-83CE-4965-A145-EA9EC179933D}" destId="{6C769B1B-BEC8-47DC-BFA5-4A2738B1E9C4}" srcOrd="1" destOrd="0" presId="urn:microsoft.com/office/officeart/2008/layout/HorizontalMultiLevelHierarchy"/>
    <dgm:cxn modelId="{C44F8AD5-830F-47B8-97E2-EEF6E7A1CE42}" type="presOf" srcId="{22EA60FB-94D8-423F-9374-7E9028948332}" destId="{2C1D0C40-4B8B-41F7-A1AA-A51F3E70CFD3}" srcOrd="0" destOrd="0" presId="urn:microsoft.com/office/officeart/2008/layout/HorizontalMultiLevelHierarchy"/>
    <dgm:cxn modelId="{0F9051E1-4C25-4426-986E-1EFF5AA876C6}" srcId="{10E3F3DC-011B-474D-82F6-C77105E9CDFF}" destId="{D5FDBB45-782D-44A9-88BF-E063D63E2257}" srcOrd="0" destOrd="0" parTransId="{90C56F95-C314-4119-81F3-B43BB3BF682C}" sibTransId="{228232D7-610D-4C2C-9610-7B3CEB69F055}"/>
    <dgm:cxn modelId="{9B7DC5E1-5515-4FA6-B80B-651D0434F5C9}" type="presOf" srcId="{048271FE-CA6E-4814-ACE5-FABE8FCA3D62}" destId="{8AA0DDC9-FD6E-4997-944F-C0256165AB88}" srcOrd="1" destOrd="0" presId="urn:microsoft.com/office/officeart/2008/layout/HorizontalMultiLevelHierarchy"/>
    <dgm:cxn modelId="{979487E3-CABE-44E8-AA21-26E26854EDFA}" type="presOf" srcId="{F4BA507A-7129-4D37-B856-4E4FD0891C03}" destId="{2A6C3AB6-5142-4CC8-93EB-3BE757A9B9F5}" srcOrd="0" destOrd="0" presId="urn:microsoft.com/office/officeart/2008/layout/HorizontalMultiLevelHierarchy"/>
    <dgm:cxn modelId="{7CF96BE4-5BE8-4405-956B-9AAD6654E9F9}" srcId="{254DA28F-0091-4AE0-BCF0-67A9C9D993CB}" destId="{D65CA777-5EE0-4494-A58D-16B9FFCC9222}" srcOrd="3" destOrd="0" parTransId="{048271FE-CA6E-4814-ACE5-FABE8FCA3D62}" sibTransId="{81860472-1EE7-4CB9-B081-61DA6BCCAF2C}"/>
    <dgm:cxn modelId="{14D314E7-7964-4468-A317-E90E3D677FE9}" srcId="{22EA60FB-94D8-423F-9374-7E9028948332}" destId="{8C8ED526-C756-4177-8306-7F8FC31FF938}" srcOrd="2" destOrd="0" parTransId="{590D0404-7CF6-4146-B38B-F3E31853F801}" sibTransId="{62D76060-B8F5-48B3-A6D8-8CF003C5451C}"/>
    <dgm:cxn modelId="{575614EB-BC79-4C50-B761-73DECC7D8AFB}" type="presOf" srcId="{806C4FAE-DEB4-4668-9927-632DC10B53B1}" destId="{209EA7BD-735C-4DD5-B8E7-0D76CDCD9469}" srcOrd="0" destOrd="0" presId="urn:microsoft.com/office/officeart/2008/layout/HorizontalMultiLevelHierarchy"/>
    <dgm:cxn modelId="{18F27DED-9EAD-4623-9CDB-762BBC54A343}" type="presOf" srcId="{2C4C2271-83CE-4965-A145-EA9EC179933D}" destId="{4BAAC55E-1D16-4D1C-B754-B00B2B52F8BA}" srcOrd="0" destOrd="0" presId="urn:microsoft.com/office/officeart/2008/layout/HorizontalMultiLevelHierarchy"/>
    <dgm:cxn modelId="{B93EDBF5-3FB0-4AFE-AEEC-AA15419B3805}" type="presOf" srcId="{DFC5CC00-D9EA-4321-B6B7-F55D545943E6}" destId="{9407B69C-5E2F-449B-BE78-74AA08D32E2E}" srcOrd="0" destOrd="0" presId="urn:microsoft.com/office/officeart/2008/layout/HorizontalMultiLevelHierarchy"/>
    <dgm:cxn modelId="{2D397CF6-ECAB-46A1-A530-DCC93276BCF8}" type="presOf" srcId="{9B4C61DC-D480-46BB-898A-B9AE21EC72D9}" destId="{4BF44D3C-4EB4-4155-A913-45570AA48D60}" srcOrd="0" destOrd="0" presId="urn:microsoft.com/office/officeart/2008/layout/HorizontalMultiLevelHierarchy"/>
    <dgm:cxn modelId="{C4B85FF7-0BF6-4EFF-914A-38F5FFDE3E8C}" srcId="{085EFB6B-AED7-4B0B-AB3E-6A6D3CA37E56}" destId="{E36F7938-136C-4F12-9F55-8DC90E26F23A}" srcOrd="2" destOrd="0" parTransId="{F4BA507A-7129-4D37-B856-4E4FD0891C03}" sibTransId="{37092C3E-6C4F-49AB-B679-030241FF39F0}"/>
    <dgm:cxn modelId="{75B54BFF-A888-43FA-9D53-4B82D520F9AA}" type="presOf" srcId="{5F8C250D-AA37-4BEF-9459-436ECEB42BE5}" destId="{59F2DAAE-2C68-412C-8171-33D3348A91B3}" srcOrd="0" destOrd="0" presId="urn:microsoft.com/office/officeart/2008/layout/HorizontalMultiLevelHierarchy"/>
    <dgm:cxn modelId="{0321AB63-49DC-41FF-B1CE-66C6344B864C}" type="presParOf" srcId="{087291B6-7A89-41F1-8358-854435BF750D}" destId="{B79B9F6B-731B-4461-A2EA-472C513C7D79}" srcOrd="0" destOrd="0" presId="urn:microsoft.com/office/officeart/2008/layout/HorizontalMultiLevelHierarchy"/>
    <dgm:cxn modelId="{EAEB1CFE-EEBA-4D4D-AA1E-E8F755C0DE29}" type="presParOf" srcId="{B79B9F6B-731B-4461-A2EA-472C513C7D79}" destId="{67918863-9092-45A0-B326-37AA4F1A7553}" srcOrd="0" destOrd="0" presId="urn:microsoft.com/office/officeart/2008/layout/HorizontalMultiLevelHierarchy"/>
    <dgm:cxn modelId="{A4F03D2E-14E4-4752-82A7-DCB65D21ACE4}" type="presParOf" srcId="{B79B9F6B-731B-4461-A2EA-472C513C7D79}" destId="{A4B7E163-31C8-4C35-B974-19749B843A6B}" srcOrd="1" destOrd="0" presId="urn:microsoft.com/office/officeart/2008/layout/HorizontalMultiLevelHierarchy"/>
    <dgm:cxn modelId="{ABF26806-601F-4605-9755-F36EDCEC28C9}" type="presParOf" srcId="{A4B7E163-31C8-4C35-B974-19749B843A6B}" destId="{F65287B5-A5F9-428B-B79E-9D402BB61149}" srcOrd="0" destOrd="0" presId="urn:microsoft.com/office/officeart/2008/layout/HorizontalMultiLevelHierarchy"/>
    <dgm:cxn modelId="{EF939C71-1777-4D13-8074-3DB1C621D4DC}" type="presParOf" srcId="{F65287B5-A5F9-428B-B79E-9D402BB61149}" destId="{96390D89-450E-417F-9F19-3609A90D1706}" srcOrd="0" destOrd="0" presId="urn:microsoft.com/office/officeart/2008/layout/HorizontalMultiLevelHierarchy"/>
    <dgm:cxn modelId="{727D9166-F56F-4C17-AABC-C49615C7BD3F}" type="presParOf" srcId="{A4B7E163-31C8-4C35-B974-19749B843A6B}" destId="{EA87B71C-F3E1-4F91-83C9-A8C1265E9F40}" srcOrd="1" destOrd="0" presId="urn:microsoft.com/office/officeart/2008/layout/HorizontalMultiLevelHierarchy"/>
    <dgm:cxn modelId="{E83026E4-43C7-4E06-A1CC-47B525D56B16}" type="presParOf" srcId="{EA87B71C-F3E1-4F91-83C9-A8C1265E9F40}" destId="{2270894F-4C8A-462E-88E8-FDE2FADB671C}" srcOrd="0" destOrd="0" presId="urn:microsoft.com/office/officeart/2008/layout/HorizontalMultiLevelHierarchy"/>
    <dgm:cxn modelId="{FB218394-08EE-4161-85A7-3B87A249FB99}" type="presParOf" srcId="{EA87B71C-F3E1-4F91-83C9-A8C1265E9F40}" destId="{CA528DC1-4019-4CF9-8677-D24D08054926}" srcOrd="1" destOrd="0" presId="urn:microsoft.com/office/officeart/2008/layout/HorizontalMultiLevelHierarchy"/>
    <dgm:cxn modelId="{5C9C89AB-52A9-46B0-BEBA-000AD1FFFE7B}" type="presParOf" srcId="{CA528DC1-4019-4CF9-8677-D24D08054926}" destId="{F924DDEF-38B4-43DB-95C5-7CF797025339}" srcOrd="0" destOrd="0" presId="urn:microsoft.com/office/officeart/2008/layout/HorizontalMultiLevelHierarchy"/>
    <dgm:cxn modelId="{2EADC10D-8D18-41EF-BC1D-F219DF237C4C}" type="presParOf" srcId="{F924DDEF-38B4-43DB-95C5-7CF797025339}" destId="{06AD5A68-C226-426A-B08C-577D5AAA827D}" srcOrd="0" destOrd="0" presId="urn:microsoft.com/office/officeart/2008/layout/HorizontalMultiLevelHierarchy"/>
    <dgm:cxn modelId="{E9F30202-2F77-48B1-B7E0-CB84DA28F89C}" type="presParOf" srcId="{CA528DC1-4019-4CF9-8677-D24D08054926}" destId="{72C77B94-66B3-402E-9B06-A2C749B209D2}" srcOrd="1" destOrd="0" presId="urn:microsoft.com/office/officeart/2008/layout/HorizontalMultiLevelHierarchy"/>
    <dgm:cxn modelId="{585C2EFA-927A-44C0-8775-C0C44A12FD94}" type="presParOf" srcId="{72C77B94-66B3-402E-9B06-A2C749B209D2}" destId="{F3D91147-96C2-48F8-9A70-51F1209DDD70}" srcOrd="0" destOrd="0" presId="urn:microsoft.com/office/officeart/2008/layout/HorizontalMultiLevelHierarchy"/>
    <dgm:cxn modelId="{A1C07749-B231-4E3C-B709-C89B53746600}" type="presParOf" srcId="{72C77B94-66B3-402E-9B06-A2C749B209D2}" destId="{1EAB5E78-2EF0-4D03-9EBA-599D2AC23B5B}" srcOrd="1" destOrd="0" presId="urn:microsoft.com/office/officeart/2008/layout/HorizontalMultiLevelHierarchy"/>
    <dgm:cxn modelId="{0E91D21D-A78B-461E-83BE-48E78E990039}" type="presParOf" srcId="{CA528DC1-4019-4CF9-8677-D24D08054926}" destId="{59F2DAAE-2C68-412C-8171-33D3348A91B3}" srcOrd="2" destOrd="0" presId="urn:microsoft.com/office/officeart/2008/layout/HorizontalMultiLevelHierarchy"/>
    <dgm:cxn modelId="{6E6976E2-E444-49CA-8F85-E90D9AEBCD91}" type="presParOf" srcId="{59F2DAAE-2C68-412C-8171-33D3348A91B3}" destId="{9F14EE69-900A-470B-9954-09986E477449}" srcOrd="0" destOrd="0" presId="urn:microsoft.com/office/officeart/2008/layout/HorizontalMultiLevelHierarchy"/>
    <dgm:cxn modelId="{B1BEE666-5EF4-4954-8FA7-0B651CE7480B}" type="presParOf" srcId="{CA528DC1-4019-4CF9-8677-D24D08054926}" destId="{BB7BA7F6-303E-45EB-8031-B297BC4EDFBC}" srcOrd="3" destOrd="0" presId="urn:microsoft.com/office/officeart/2008/layout/HorizontalMultiLevelHierarchy"/>
    <dgm:cxn modelId="{C25502C7-ABE8-45A4-89AA-11777E661FBB}" type="presParOf" srcId="{BB7BA7F6-303E-45EB-8031-B297BC4EDFBC}" destId="{806CC856-1533-4C42-B959-6FE1E7E398AD}" srcOrd="0" destOrd="0" presId="urn:microsoft.com/office/officeart/2008/layout/HorizontalMultiLevelHierarchy"/>
    <dgm:cxn modelId="{9DABFE13-1AB2-49EA-9781-9154D50E4A9B}" type="presParOf" srcId="{BB7BA7F6-303E-45EB-8031-B297BC4EDFBC}" destId="{211DF327-9010-4C46-ADEF-42EE6E74335C}" srcOrd="1" destOrd="0" presId="urn:microsoft.com/office/officeart/2008/layout/HorizontalMultiLevelHierarchy"/>
    <dgm:cxn modelId="{F4645A2D-7AEB-4EEE-8F4E-65A0DE818AE9}" type="presParOf" srcId="{A4B7E163-31C8-4C35-B974-19749B843A6B}" destId="{9407B69C-5E2F-449B-BE78-74AA08D32E2E}" srcOrd="2" destOrd="0" presId="urn:microsoft.com/office/officeart/2008/layout/HorizontalMultiLevelHierarchy"/>
    <dgm:cxn modelId="{726711A1-42D1-416C-BD13-A8E01C42E679}" type="presParOf" srcId="{9407B69C-5E2F-449B-BE78-74AA08D32E2E}" destId="{A6BC3521-0CD5-490F-9520-60C3951FF8ED}" srcOrd="0" destOrd="0" presId="urn:microsoft.com/office/officeart/2008/layout/HorizontalMultiLevelHierarchy"/>
    <dgm:cxn modelId="{0B1E7C95-265E-41C8-8F5D-411ECB806378}" type="presParOf" srcId="{A4B7E163-31C8-4C35-B974-19749B843A6B}" destId="{5A6C2A45-E485-47FC-9A31-67824E113978}" srcOrd="3" destOrd="0" presId="urn:microsoft.com/office/officeart/2008/layout/HorizontalMultiLevelHierarchy"/>
    <dgm:cxn modelId="{FE5E8AD6-AAEA-481B-BFE8-71334F788BB9}" type="presParOf" srcId="{5A6C2A45-E485-47FC-9A31-67824E113978}" destId="{2C1D0C40-4B8B-41F7-A1AA-A51F3E70CFD3}" srcOrd="0" destOrd="0" presId="urn:microsoft.com/office/officeart/2008/layout/HorizontalMultiLevelHierarchy"/>
    <dgm:cxn modelId="{9FBADA81-A256-4519-AC1B-11241DD74EE8}" type="presParOf" srcId="{5A6C2A45-E485-47FC-9A31-67824E113978}" destId="{983AFFF4-A334-4A1F-BABE-502F748CB2AF}" srcOrd="1" destOrd="0" presId="urn:microsoft.com/office/officeart/2008/layout/HorizontalMultiLevelHierarchy"/>
    <dgm:cxn modelId="{DFAC946C-9410-4314-BE2D-ED354819A4E8}" type="presParOf" srcId="{983AFFF4-A334-4A1F-BABE-502F748CB2AF}" destId="{AE4B62DB-1727-4760-A681-AAB212B8198B}" srcOrd="0" destOrd="0" presId="urn:microsoft.com/office/officeart/2008/layout/HorizontalMultiLevelHierarchy"/>
    <dgm:cxn modelId="{9561A20B-A92C-4283-9753-23FF1F3CCA9B}" type="presParOf" srcId="{AE4B62DB-1727-4760-A681-AAB212B8198B}" destId="{97E47C8A-2185-4120-A99A-FB1CB399140F}" srcOrd="0" destOrd="0" presId="urn:microsoft.com/office/officeart/2008/layout/HorizontalMultiLevelHierarchy"/>
    <dgm:cxn modelId="{EB49AE5C-9689-4642-8233-E5446CA5DA38}" type="presParOf" srcId="{983AFFF4-A334-4A1F-BABE-502F748CB2AF}" destId="{E7A3F455-FA36-4AF4-80E2-39473D543438}" srcOrd="1" destOrd="0" presId="urn:microsoft.com/office/officeart/2008/layout/HorizontalMultiLevelHierarchy"/>
    <dgm:cxn modelId="{CE4D32B0-085D-496E-BB50-03774E00A242}" type="presParOf" srcId="{E7A3F455-FA36-4AF4-80E2-39473D543438}" destId="{7FF03789-1C21-4ABB-89B4-A6D531070C45}" srcOrd="0" destOrd="0" presId="urn:microsoft.com/office/officeart/2008/layout/HorizontalMultiLevelHierarchy"/>
    <dgm:cxn modelId="{CCAC9E9C-1BA1-4D18-980D-0A24B3FA0739}" type="presParOf" srcId="{E7A3F455-FA36-4AF4-80E2-39473D543438}" destId="{BE0BF31A-C492-4866-87DB-EF26F5E56A93}" srcOrd="1" destOrd="0" presId="urn:microsoft.com/office/officeart/2008/layout/HorizontalMultiLevelHierarchy"/>
    <dgm:cxn modelId="{810008B1-B368-4031-8D68-20660D58C616}" type="presParOf" srcId="{983AFFF4-A334-4A1F-BABE-502F748CB2AF}" destId="{F1E97782-3C21-4DEE-BDBB-A2743CACCBAB}" srcOrd="2" destOrd="0" presId="urn:microsoft.com/office/officeart/2008/layout/HorizontalMultiLevelHierarchy"/>
    <dgm:cxn modelId="{C470AA13-364D-4D0B-B6E6-95CC2E11F8FE}" type="presParOf" srcId="{F1E97782-3C21-4DEE-BDBB-A2743CACCBAB}" destId="{157B3D57-57EB-4673-AAF7-54BAE58E145D}" srcOrd="0" destOrd="0" presId="urn:microsoft.com/office/officeart/2008/layout/HorizontalMultiLevelHierarchy"/>
    <dgm:cxn modelId="{4C213747-7143-41D8-B44C-ED598434BB83}" type="presParOf" srcId="{983AFFF4-A334-4A1F-BABE-502F748CB2AF}" destId="{8E72C4B4-C48E-475A-8C64-1EAFAF16C7B6}" srcOrd="3" destOrd="0" presId="urn:microsoft.com/office/officeart/2008/layout/HorizontalMultiLevelHierarchy"/>
    <dgm:cxn modelId="{D9CA76EE-C8C5-4123-BE05-B1EDDB75D9AD}" type="presParOf" srcId="{8E72C4B4-C48E-475A-8C64-1EAFAF16C7B6}" destId="{F76AC57B-46AE-4AB4-8ECA-8EF1E1643E7B}" srcOrd="0" destOrd="0" presId="urn:microsoft.com/office/officeart/2008/layout/HorizontalMultiLevelHierarchy"/>
    <dgm:cxn modelId="{760DC7B0-431A-4921-82C7-5C0A250A6364}" type="presParOf" srcId="{8E72C4B4-C48E-475A-8C64-1EAFAF16C7B6}" destId="{20195E46-9027-4167-84A1-6ECE6B5E465D}" srcOrd="1" destOrd="0" presId="urn:microsoft.com/office/officeart/2008/layout/HorizontalMultiLevelHierarchy"/>
    <dgm:cxn modelId="{D0BFC96B-E334-490D-99A1-0F2289308ECC}" type="presParOf" srcId="{983AFFF4-A334-4A1F-BABE-502F748CB2AF}" destId="{8EF36473-D351-4ECF-9FD2-75B82DF82DE7}" srcOrd="4" destOrd="0" presId="urn:microsoft.com/office/officeart/2008/layout/HorizontalMultiLevelHierarchy"/>
    <dgm:cxn modelId="{57346911-FBDA-436D-A9E4-09A7B3FA7C2B}" type="presParOf" srcId="{8EF36473-D351-4ECF-9FD2-75B82DF82DE7}" destId="{BD5C2C67-2800-4168-ACE9-3B99CAC5CFDF}" srcOrd="0" destOrd="0" presId="urn:microsoft.com/office/officeart/2008/layout/HorizontalMultiLevelHierarchy"/>
    <dgm:cxn modelId="{73821360-5F17-4FB2-9514-E457D6ED9724}" type="presParOf" srcId="{983AFFF4-A334-4A1F-BABE-502F748CB2AF}" destId="{999102D2-6E85-46B7-A220-154C6C1B06AF}" srcOrd="5" destOrd="0" presId="urn:microsoft.com/office/officeart/2008/layout/HorizontalMultiLevelHierarchy"/>
    <dgm:cxn modelId="{165C1E84-2186-4F63-94EC-CAD2ACF0B167}" type="presParOf" srcId="{999102D2-6E85-46B7-A220-154C6C1B06AF}" destId="{AED0D7D9-9D8C-4707-91B2-D5F40F2AE2A8}" srcOrd="0" destOrd="0" presId="urn:microsoft.com/office/officeart/2008/layout/HorizontalMultiLevelHierarchy"/>
    <dgm:cxn modelId="{222511DD-121C-4EF3-85C2-0245E01AEF3E}" type="presParOf" srcId="{999102D2-6E85-46B7-A220-154C6C1B06AF}" destId="{68138EC9-2B5C-4373-9A44-C2E6FA3924FF}" srcOrd="1" destOrd="0" presId="urn:microsoft.com/office/officeart/2008/layout/HorizontalMultiLevelHierarchy"/>
    <dgm:cxn modelId="{C98FC350-C804-49B6-A3EC-E0C363798BEB}" type="presParOf" srcId="{A4B7E163-31C8-4C35-B974-19749B843A6B}" destId="{2A6C3AB6-5142-4CC8-93EB-3BE757A9B9F5}" srcOrd="4" destOrd="0" presId="urn:microsoft.com/office/officeart/2008/layout/HorizontalMultiLevelHierarchy"/>
    <dgm:cxn modelId="{3B7ED374-B14A-46BE-98A8-835A8CD7A033}" type="presParOf" srcId="{2A6C3AB6-5142-4CC8-93EB-3BE757A9B9F5}" destId="{4CAB34EB-6060-456A-A1F4-ACA7616002AB}" srcOrd="0" destOrd="0" presId="urn:microsoft.com/office/officeart/2008/layout/HorizontalMultiLevelHierarchy"/>
    <dgm:cxn modelId="{BA8605CE-0C2B-4E10-AE39-54FB87481004}" type="presParOf" srcId="{A4B7E163-31C8-4C35-B974-19749B843A6B}" destId="{5686B7D6-223F-40D6-AC99-67EA23C58AFF}" srcOrd="5" destOrd="0" presId="urn:microsoft.com/office/officeart/2008/layout/HorizontalMultiLevelHierarchy"/>
    <dgm:cxn modelId="{E652A381-41DC-431D-A8F3-4A3EC8622C0F}" type="presParOf" srcId="{5686B7D6-223F-40D6-AC99-67EA23C58AFF}" destId="{90979284-2004-48B9-B435-8115A17742BC}" srcOrd="0" destOrd="0" presId="urn:microsoft.com/office/officeart/2008/layout/HorizontalMultiLevelHierarchy"/>
    <dgm:cxn modelId="{98D57697-FE6E-42C2-8758-6B107CCEF1A3}" type="presParOf" srcId="{5686B7D6-223F-40D6-AC99-67EA23C58AFF}" destId="{FAD5C684-0FA6-48A3-9758-F22B281D5561}" srcOrd="1" destOrd="0" presId="urn:microsoft.com/office/officeart/2008/layout/HorizontalMultiLevelHierarchy"/>
    <dgm:cxn modelId="{AA34F9D6-C2BB-441A-8267-98AC5C34E922}" type="presParOf" srcId="{A4B7E163-31C8-4C35-B974-19749B843A6B}" destId="{81DEA935-EC14-4BF9-8BDD-5D8B731188DD}" srcOrd="6" destOrd="0" presId="urn:microsoft.com/office/officeart/2008/layout/HorizontalMultiLevelHierarchy"/>
    <dgm:cxn modelId="{ECA559BA-2B84-4F07-B939-D2019716219D}" type="presParOf" srcId="{81DEA935-EC14-4BF9-8BDD-5D8B731188DD}" destId="{122A88B7-6971-492C-8293-A70613FED566}" srcOrd="0" destOrd="0" presId="urn:microsoft.com/office/officeart/2008/layout/HorizontalMultiLevelHierarchy"/>
    <dgm:cxn modelId="{EB8EB343-7181-471D-B2E0-800DE4569ADC}" type="presParOf" srcId="{A4B7E163-31C8-4C35-B974-19749B843A6B}" destId="{C5ABD54B-1342-4762-8CF0-DF77BF851F52}" srcOrd="7" destOrd="0" presId="urn:microsoft.com/office/officeart/2008/layout/HorizontalMultiLevelHierarchy"/>
    <dgm:cxn modelId="{C1DF4F74-48C1-4143-87BE-E6FD78C8071C}" type="presParOf" srcId="{C5ABD54B-1342-4762-8CF0-DF77BF851F52}" destId="{EBCF0793-4D2D-4FD1-8EF4-04FED0810DB1}" srcOrd="0" destOrd="0" presId="urn:microsoft.com/office/officeart/2008/layout/HorizontalMultiLevelHierarchy"/>
    <dgm:cxn modelId="{2DD15D7C-F2A5-454E-BA2A-FD77994A09B3}" type="presParOf" srcId="{C5ABD54B-1342-4762-8CF0-DF77BF851F52}" destId="{7F23D3F9-BC04-4F0D-83DD-396AA1C9B5AA}" srcOrd="1" destOrd="0" presId="urn:microsoft.com/office/officeart/2008/layout/HorizontalMultiLevelHierarchy"/>
    <dgm:cxn modelId="{9527A3C6-707C-44AF-9436-66A23ED86B81}" type="presParOf" srcId="{7F23D3F9-BC04-4F0D-83DD-396AA1C9B5AA}" destId="{209EA7BD-735C-4DD5-B8E7-0D76CDCD9469}" srcOrd="0" destOrd="0" presId="urn:microsoft.com/office/officeart/2008/layout/HorizontalMultiLevelHierarchy"/>
    <dgm:cxn modelId="{A1435A9C-491D-448A-8E61-E015BD10BE87}" type="presParOf" srcId="{209EA7BD-735C-4DD5-B8E7-0D76CDCD9469}" destId="{02EC739E-4602-486B-B2D3-0E92E587D7A2}" srcOrd="0" destOrd="0" presId="urn:microsoft.com/office/officeart/2008/layout/HorizontalMultiLevelHierarchy"/>
    <dgm:cxn modelId="{AE5DEEED-8543-4468-B3AE-1B37B0A58CF7}" type="presParOf" srcId="{7F23D3F9-BC04-4F0D-83DD-396AA1C9B5AA}" destId="{4F4C5D29-C060-4539-9677-75BA027D662F}" srcOrd="1" destOrd="0" presId="urn:microsoft.com/office/officeart/2008/layout/HorizontalMultiLevelHierarchy"/>
    <dgm:cxn modelId="{88A1F11A-8E1B-437E-9B69-E00BF3ABAC08}" type="presParOf" srcId="{4F4C5D29-C060-4539-9677-75BA027D662F}" destId="{4BF44D3C-4EB4-4155-A913-45570AA48D60}" srcOrd="0" destOrd="0" presId="urn:microsoft.com/office/officeart/2008/layout/HorizontalMultiLevelHierarchy"/>
    <dgm:cxn modelId="{BFCEC5FE-3E6B-4EE0-A720-E9C142A67F13}" type="presParOf" srcId="{4F4C5D29-C060-4539-9677-75BA027D662F}" destId="{1AEC4E7D-2F3A-4183-95E5-8A8DF1743688}" srcOrd="1" destOrd="0" presId="urn:microsoft.com/office/officeart/2008/layout/HorizontalMultiLevelHierarchy"/>
    <dgm:cxn modelId="{9B7BF068-6657-4E10-9419-78E541DE6AC9}" type="presParOf" srcId="{7F23D3F9-BC04-4F0D-83DD-396AA1C9B5AA}" destId="{4BAAC55E-1D16-4D1C-B754-B00B2B52F8BA}" srcOrd="2" destOrd="0" presId="urn:microsoft.com/office/officeart/2008/layout/HorizontalMultiLevelHierarchy"/>
    <dgm:cxn modelId="{B2353F61-DE73-4B30-84FB-AD10D81E6906}" type="presParOf" srcId="{4BAAC55E-1D16-4D1C-B754-B00B2B52F8BA}" destId="{6C769B1B-BEC8-47DC-BFA5-4A2738B1E9C4}" srcOrd="0" destOrd="0" presId="urn:microsoft.com/office/officeart/2008/layout/HorizontalMultiLevelHierarchy"/>
    <dgm:cxn modelId="{2A4A2C01-1316-437A-8A77-1EB05CC2C006}" type="presParOf" srcId="{7F23D3F9-BC04-4F0D-83DD-396AA1C9B5AA}" destId="{F4C8B17D-FD72-447E-91CD-6BBC120E2085}" srcOrd="3" destOrd="0" presId="urn:microsoft.com/office/officeart/2008/layout/HorizontalMultiLevelHierarchy"/>
    <dgm:cxn modelId="{B02E320A-E78B-4746-ABEB-41B91C5FF686}" type="presParOf" srcId="{F4C8B17D-FD72-447E-91CD-6BBC120E2085}" destId="{A072F0B5-2A53-47D7-A065-F4B089C3120F}" srcOrd="0" destOrd="0" presId="urn:microsoft.com/office/officeart/2008/layout/HorizontalMultiLevelHierarchy"/>
    <dgm:cxn modelId="{F509AC5A-A388-4A66-A584-BEAB6F907A68}" type="presParOf" srcId="{F4C8B17D-FD72-447E-91CD-6BBC120E2085}" destId="{7B28127B-76C6-4CA0-B3DB-4407D16E91C4}" srcOrd="1" destOrd="0" presId="urn:microsoft.com/office/officeart/2008/layout/HorizontalMultiLevelHierarchy"/>
    <dgm:cxn modelId="{08BB78A8-33B6-46F2-AAF1-EB5C3B12860F}" type="presParOf" srcId="{7B28127B-76C6-4CA0-B3DB-4407D16E91C4}" destId="{3D03B414-9560-44FE-B392-7B890FB3E823}" srcOrd="0" destOrd="0" presId="urn:microsoft.com/office/officeart/2008/layout/HorizontalMultiLevelHierarchy"/>
    <dgm:cxn modelId="{50FB3DA7-D96D-4BD3-BD24-DD1C593C6D99}" type="presParOf" srcId="{3D03B414-9560-44FE-B392-7B890FB3E823}" destId="{B9E9CFAF-8A85-4D80-9411-00B32B882448}" srcOrd="0" destOrd="0" presId="urn:microsoft.com/office/officeart/2008/layout/HorizontalMultiLevelHierarchy"/>
    <dgm:cxn modelId="{90859148-C773-49F5-AB28-D9A6AF127983}" type="presParOf" srcId="{7B28127B-76C6-4CA0-B3DB-4407D16E91C4}" destId="{CA9A00EF-4914-4B92-B0F6-4097A48EAAC4}" srcOrd="1" destOrd="0" presId="urn:microsoft.com/office/officeart/2008/layout/HorizontalMultiLevelHierarchy"/>
    <dgm:cxn modelId="{1C39A72A-37C2-44AD-8537-3C25049F57BA}" type="presParOf" srcId="{CA9A00EF-4914-4B92-B0F6-4097A48EAAC4}" destId="{E6E59357-7E32-4DB7-9F9D-9F315469041A}" srcOrd="0" destOrd="0" presId="urn:microsoft.com/office/officeart/2008/layout/HorizontalMultiLevelHierarchy"/>
    <dgm:cxn modelId="{2E1736EF-4C6D-4E62-A755-FF264CBDD0D4}" type="presParOf" srcId="{CA9A00EF-4914-4B92-B0F6-4097A48EAAC4}" destId="{7ECB9EDC-79FC-458C-9D5E-18F3367CBE8E}" srcOrd="1" destOrd="0" presId="urn:microsoft.com/office/officeart/2008/layout/HorizontalMultiLevelHierarchy"/>
    <dgm:cxn modelId="{71F954D0-523F-4AD5-8511-73A079040010}" type="presParOf" srcId="{7F23D3F9-BC04-4F0D-83DD-396AA1C9B5AA}" destId="{EEAE30E3-4BA0-467C-B0BE-22E1C834B047}" srcOrd="4" destOrd="0" presId="urn:microsoft.com/office/officeart/2008/layout/HorizontalMultiLevelHierarchy"/>
    <dgm:cxn modelId="{8E4C66EF-9D83-49FE-8698-244340E77560}" type="presParOf" srcId="{EEAE30E3-4BA0-467C-B0BE-22E1C834B047}" destId="{348120A1-E866-488A-84C7-4C6DB0E40234}" srcOrd="0" destOrd="0" presId="urn:microsoft.com/office/officeart/2008/layout/HorizontalMultiLevelHierarchy"/>
    <dgm:cxn modelId="{A3DFEAEE-DC6A-49C5-81B3-9BA51A598E7E}" type="presParOf" srcId="{7F23D3F9-BC04-4F0D-83DD-396AA1C9B5AA}" destId="{74ABB0C0-E940-4536-BD13-B914F8B89DB0}" srcOrd="5" destOrd="0" presId="urn:microsoft.com/office/officeart/2008/layout/HorizontalMultiLevelHierarchy"/>
    <dgm:cxn modelId="{86242F3C-2F87-4774-8C91-64C2682CF53A}" type="presParOf" srcId="{74ABB0C0-E940-4536-BD13-B914F8B89DB0}" destId="{B0DD821D-E6D0-4513-9DDC-9DB80A31DA1A}" srcOrd="0" destOrd="0" presId="urn:microsoft.com/office/officeart/2008/layout/HorizontalMultiLevelHierarchy"/>
    <dgm:cxn modelId="{916B6D04-950D-41E3-BB72-2CF873EE62F2}" type="presParOf" srcId="{74ABB0C0-E940-4536-BD13-B914F8B89DB0}" destId="{3767245A-8592-4550-96CD-ECE868791413}" srcOrd="1" destOrd="0" presId="urn:microsoft.com/office/officeart/2008/layout/HorizontalMultiLevelHierarchy"/>
    <dgm:cxn modelId="{FDC098A1-6C6E-408A-8F32-7298DF9BD22A}" type="presParOf" srcId="{7F23D3F9-BC04-4F0D-83DD-396AA1C9B5AA}" destId="{05FF7385-0650-43EA-8128-8273307E5950}" srcOrd="6" destOrd="0" presId="urn:microsoft.com/office/officeart/2008/layout/HorizontalMultiLevelHierarchy"/>
    <dgm:cxn modelId="{BDDE8EDB-D288-4AC4-9390-6C18CF9C2624}" type="presParOf" srcId="{05FF7385-0650-43EA-8128-8273307E5950}" destId="{8AA0DDC9-FD6E-4997-944F-C0256165AB88}" srcOrd="0" destOrd="0" presId="urn:microsoft.com/office/officeart/2008/layout/HorizontalMultiLevelHierarchy"/>
    <dgm:cxn modelId="{69AB54F9-A964-4DB1-BE85-2EC8852CC9FB}" type="presParOf" srcId="{7F23D3F9-BC04-4F0D-83DD-396AA1C9B5AA}" destId="{91768156-4CA7-4349-8696-1D24D8359DD3}" srcOrd="7" destOrd="0" presId="urn:microsoft.com/office/officeart/2008/layout/HorizontalMultiLevelHierarchy"/>
    <dgm:cxn modelId="{363F8925-1C2A-45E3-93B3-280C9B7AACAD}" type="presParOf" srcId="{91768156-4CA7-4349-8696-1D24D8359DD3}" destId="{222C6184-24E7-4856-A8FA-DA76BC9671D8}" srcOrd="0" destOrd="0" presId="urn:microsoft.com/office/officeart/2008/layout/HorizontalMultiLevelHierarchy"/>
    <dgm:cxn modelId="{81007C39-150D-4946-9C5E-DCF4C5E71862}" type="presParOf" srcId="{91768156-4CA7-4349-8696-1D24D8359DD3}" destId="{8623A70E-2CF0-4380-AC8B-687FA475EF0B}" srcOrd="1" destOrd="0" presId="urn:microsoft.com/office/officeart/2008/layout/HorizontalMultiLevelHierarchy"/>
    <dgm:cxn modelId="{B39218C0-AFB1-41F0-8EEC-B278A0B3E3B1}" type="presParOf" srcId="{A4B7E163-31C8-4C35-B974-19749B843A6B}" destId="{3D5B22BE-3676-4F96-B793-DBC7CCA018F4}" srcOrd="8" destOrd="0" presId="urn:microsoft.com/office/officeart/2008/layout/HorizontalMultiLevelHierarchy"/>
    <dgm:cxn modelId="{F34B9020-49CB-468C-983A-13F4A6C5C72E}" type="presParOf" srcId="{3D5B22BE-3676-4F96-B793-DBC7CCA018F4}" destId="{D07862B6-7C29-4F34-8190-C7D6FF689CD0}" srcOrd="0" destOrd="0" presId="urn:microsoft.com/office/officeart/2008/layout/HorizontalMultiLevelHierarchy"/>
    <dgm:cxn modelId="{B207FA91-1E8E-4D91-8833-57210805EABA}" type="presParOf" srcId="{A4B7E163-31C8-4C35-B974-19749B843A6B}" destId="{354090F2-381B-48EF-8E26-21EC0C72D010}" srcOrd="9" destOrd="0" presId="urn:microsoft.com/office/officeart/2008/layout/HorizontalMultiLevelHierarchy"/>
    <dgm:cxn modelId="{18035BE7-53C3-4691-8B4D-8451882F929C}" type="presParOf" srcId="{354090F2-381B-48EF-8E26-21EC0C72D010}" destId="{B507F661-BEBA-4ECD-A13C-01E4D1E19B99}" srcOrd="0" destOrd="0" presId="urn:microsoft.com/office/officeart/2008/layout/HorizontalMultiLevelHierarchy"/>
    <dgm:cxn modelId="{46D2A042-D953-4E03-BD15-BA67699BFFFC}" type="presParOf" srcId="{354090F2-381B-48EF-8E26-21EC0C72D010}" destId="{F7E6B0C4-A405-432B-BBAC-D0E692DDC92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F009F-217A-4E04-B93E-26EEB506E928}">
      <dsp:nvSpPr>
        <dsp:cNvPr id="0" name=""/>
        <dsp:cNvSpPr/>
      </dsp:nvSpPr>
      <dsp:spPr>
        <a:xfrm>
          <a:off x="9432380" y="4009059"/>
          <a:ext cx="91440" cy="508658"/>
        </a:xfrm>
        <a:custGeom>
          <a:avLst/>
          <a:gdLst/>
          <a:ahLst/>
          <a:cxnLst/>
          <a:rect l="0" t="0" r="0" b="0"/>
          <a:pathLst>
            <a:path>
              <a:moveTo>
                <a:pt x="45752" y="0"/>
              </a:moveTo>
              <a:lnTo>
                <a:pt x="45752" y="356042"/>
              </a:lnTo>
              <a:lnTo>
                <a:pt x="45720" y="356042"/>
              </a:lnTo>
              <a:lnTo>
                <a:pt x="45720" y="5086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9C95B5-1B05-4DDA-9545-42DBDF91B496}">
      <dsp:nvSpPr>
        <dsp:cNvPr id="0" name=""/>
        <dsp:cNvSpPr/>
      </dsp:nvSpPr>
      <dsp:spPr>
        <a:xfrm>
          <a:off x="8043222" y="2601934"/>
          <a:ext cx="1434910" cy="361009"/>
        </a:xfrm>
        <a:custGeom>
          <a:avLst/>
          <a:gdLst/>
          <a:ahLst/>
          <a:cxnLst/>
          <a:rect l="0" t="0" r="0" b="0"/>
          <a:pathLst>
            <a:path>
              <a:moveTo>
                <a:pt x="0" y="0"/>
              </a:moveTo>
              <a:lnTo>
                <a:pt x="0" y="208393"/>
              </a:lnTo>
              <a:lnTo>
                <a:pt x="1434910" y="208393"/>
              </a:lnTo>
              <a:lnTo>
                <a:pt x="1434910" y="36100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F0E022-C5B4-403B-A7B5-83868478923F}">
      <dsp:nvSpPr>
        <dsp:cNvPr id="0" name=""/>
        <dsp:cNvSpPr/>
      </dsp:nvSpPr>
      <dsp:spPr>
        <a:xfrm>
          <a:off x="7094084" y="4082884"/>
          <a:ext cx="91440" cy="494930"/>
        </a:xfrm>
        <a:custGeom>
          <a:avLst/>
          <a:gdLst/>
          <a:ahLst/>
          <a:cxnLst/>
          <a:rect l="0" t="0" r="0" b="0"/>
          <a:pathLst>
            <a:path>
              <a:moveTo>
                <a:pt x="45720" y="0"/>
              </a:moveTo>
              <a:lnTo>
                <a:pt x="45720" y="342314"/>
              </a:lnTo>
              <a:lnTo>
                <a:pt x="75274" y="342314"/>
              </a:lnTo>
              <a:lnTo>
                <a:pt x="75274" y="49493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F80767-6D6F-4186-AF24-872D2CBF99F3}">
      <dsp:nvSpPr>
        <dsp:cNvPr id="0" name=""/>
        <dsp:cNvSpPr/>
      </dsp:nvSpPr>
      <dsp:spPr>
        <a:xfrm>
          <a:off x="7139804" y="2601934"/>
          <a:ext cx="903417" cy="434834"/>
        </a:xfrm>
        <a:custGeom>
          <a:avLst/>
          <a:gdLst/>
          <a:ahLst/>
          <a:cxnLst/>
          <a:rect l="0" t="0" r="0" b="0"/>
          <a:pathLst>
            <a:path>
              <a:moveTo>
                <a:pt x="903417" y="0"/>
              </a:moveTo>
              <a:lnTo>
                <a:pt x="903417" y="282218"/>
              </a:lnTo>
              <a:lnTo>
                <a:pt x="0" y="282218"/>
              </a:lnTo>
              <a:lnTo>
                <a:pt x="0" y="4348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78653C-9566-453B-914C-1D38CCFF67C4}">
      <dsp:nvSpPr>
        <dsp:cNvPr id="0" name=""/>
        <dsp:cNvSpPr/>
      </dsp:nvSpPr>
      <dsp:spPr>
        <a:xfrm>
          <a:off x="5258420" y="1047159"/>
          <a:ext cx="2784801" cy="508658"/>
        </a:xfrm>
        <a:custGeom>
          <a:avLst/>
          <a:gdLst/>
          <a:ahLst/>
          <a:cxnLst/>
          <a:rect l="0" t="0" r="0" b="0"/>
          <a:pathLst>
            <a:path>
              <a:moveTo>
                <a:pt x="0" y="0"/>
              </a:moveTo>
              <a:lnTo>
                <a:pt x="0" y="356042"/>
              </a:lnTo>
              <a:lnTo>
                <a:pt x="2784801" y="356042"/>
              </a:lnTo>
              <a:lnTo>
                <a:pt x="2784801" y="50865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5F14B3-92BD-4430-9546-B2092484DDA7}">
      <dsp:nvSpPr>
        <dsp:cNvPr id="0" name=""/>
        <dsp:cNvSpPr/>
      </dsp:nvSpPr>
      <dsp:spPr>
        <a:xfrm>
          <a:off x="3152754" y="2572402"/>
          <a:ext cx="1006760" cy="479126"/>
        </a:xfrm>
        <a:custGeom>
          <a:avLst/>
          <a:gdLst/>
          <a:ahLst/>
          <a:cxnLst/>
          <a:rect l="0" t="0" r="0" b="0"/>
          <a:pathLst>
            <a:path>
              <a:moveTo>
                <a:pt x="0" y="0"/>
              </a:moveTo>
              <a:lnTo>
                <a:pt x="0" y="326510"/>
              </a:lnTo>
              <a:lnTo>
                <a:pt x="1006760" y="326510"/>
              </a:lnTo>
              <a:lnTo>
                <a:pt x="1006760" y="4791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05297D-3B81-4F1F-9664-E5A38D1DAB4F}">
      <dsp:nvSpPr>
        <dsp:cNvPr id="0" name=""/>
        <dsp:cNvSpPr/>
      </dsp:nvSpPr>
      <dsp:spPr>
        <a:xfrm>
          <a:off x="1961704" y="2572402"/>
          <a:ext cx="1191050" cy="479126"/>
        </a:xfrm>
        <a:custGeom>
          <a:avLst/>
          <a:gdLst/>
          <a:ahLst/>
          <a:cxnLst/>
          <a:rect l="0" t="0" r="0" b="0"/>
          <a:pathLst>
            <a:path>
              <a:moveTo>
                <a:pt x="1191050" y="0"/>
              </a:moveTo>
              <a:lnTo>
                <a:pt x="1191050" y="326510"/>
              </a:lnTo>
              <a:lnTo>
                <a:pt x="0" y="326510"/>
              </a:lnTo>
              <a:lnTo>
                <a:pt x="0" y="4791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B9A15F-FDEE-478D-AE1D-072DC7A8576A}">
      <dsp:nvSpPr>
        <dsp:cNvPr id="0" name=""/>
        <dsp:cNvSpPr/>
      </dsp:nvSpPr>
      <dsp:spPr>
        <a:xfrm>
          <a:off x="3152754" y="1047159"/>
          <a:ext cx="2105666" cy="479126"/>
        </a:xfrm>
        <a:custGeom>
          <a:avLst/>
          <a:gdLst/>
          <a:ahLst/>
          <a:cxnLst/>
          <a:rect l="0" t="0" r="0" b="0"/>
          <a:pathLst>
            <a:path>
              <a:moveTo>
                <a:pt x="2105666" y="0"/>
              </a:moveTo>
              <a:lnTo>
                <a:pt x="2105666" y="326510"/>
              </a:lnTo>
              <a:lnTo>
                <a:pt x="0" y="326510"/>
              </a:lnTo>
              <a:lnTo>
                <a:pt x="0" y="47912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C1B677-E853-46F8-9BF8-5EDFE6839CA1}">
      <dsp:nvSpPr>
        <dsp:cNvPr id="0" name=""/>
        <dsp:cNvSpPr/>
      </dsp:nvSpPr>
      <dsp:spPr>
        <a:xfrm>
          <a:off x="4434707" y="1043"/>
          <a:ext cx="1647426" cy="10461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9C73D6-D64D-417F-B3B3-C98790984BB3}">
      <dsp:nvSpPr>
        <dsp:cNvPr id="0" name=""/>
        <dsp:cNvSpPr/>
      </dsp:nvSpPr>
      <dsp:spPr>
        <a:xfrm>
          <a:off x="4617754" y="174938"/>
          <a:ext cx="1647426" cy="10461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Νευρικό σύστημα</a:t>
          </a:r>
        </a:p>
      </dsp:txBody>
      <dsp:txXfrm>
        <a:off x="4648394" y="205578"/>
        <a:ext cx="1586146" cy="984836"/>
      </dsp:txXfrm>
    </dsp:sp>
    <dsp:sp modelId="{F282EDAB-F29A-42D2-8060-DD731DF2D34C}">
      <dsp:nvSpPr>
        <dsp:cNvPr id="0" name=""/>
        <dsp:cNvSpPr/>
      </dsp:nvSpPr>
      <dsp:spPr>
        <a:xfrm>
          <a:off x="2329041" y="1526286"/>
          <a:ext cx="1647426" cy="10461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39ED90-BC81-49EE-90C6-A2248E40BB7D}">
      <dsp:nvSpPr>
        <dsp:cNvPr id="0" name=""/>
        <dsp:cNvSpPr/>
      </dsp:nvSpPr>
      <dsp:spPr>
        <a:xfrm>
          <a:off x="2512088" y="1700181"/>
          <a:ext cx="1647426" cy="104611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Αυτόνομο νευρικό σύστημα</a:t>
          </a:r>
        </a:p>
      </dsp:txBody>
      <dsp:txXfrm>
        <a:off x="2542728" y="1730821"/>
        <a:ext cx="1586146" cy="984836"/>
      </dsp:txXfrm>
    </dsp:sp>
    <dsp:sp modelId="{7CD09B53-F2C7-4A0A-A22F-C2ED767036B0}">
      <dsp:nvSpPr>
        <dsp:cNvPr id="0" name=""/>
        <dsp:cNvSpPr/>
      </dsp:nvSpPr>
      <dsp:spPr>
        <a:xfrm>
          <a:off x="1137990" y="3051528"/>
          <a:ext cx="1647426" cy="1046116"/>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A68E1D-0464-46A1-B2EC-DA3F80B29E8E}">
      <dsp:nvSpPr>
        <dsp:cNvPr id="0" name=""/>
        <dsp:cNvSpPr/>
      </dsp:nvSpPr>
      <dsp:spPr>
        <a:xfrm>
          <a:off x="1321038" y="3225423"/>
          <a:ext cx="1647426" cy="104611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Συμπαθητική μοίρα</a:t>
          </a:r>
        </a:p>
      </dsp:txBody>
      <dsp:txXfrm>
        <a:off x="1351678" y="3256063"/>
        <a:ext cx="1586146" cy="984836"/>
      </dsp:txXfrm>
    </dsp:sp>
    <dsp:sp modelId="{4ED78FC0-40D9-462B-871A-6B123D4B3575}">
      <dsp:nvSpPr>
        <dsp:cNvPr id="0" name=""/>
        <dsp:cNvSpPr/>
      </dsp:nvSpPr>
      <dsp:spPr>
        <a:xfrm>
          <a:off x="3151512" y="3051528"/>
          <a:ext cx="2016005" cy="1046116"/>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C495AA-3690-4D9C-8FEB-7282780AD099}">
      <dsp:nvSpPr>
        <dsp:cNvPr id="0" name=""/>
        <dsp:cNvSpPr/>
      </dsp:nvSpPr>
      <dsp:spPr>
        <a:xfrm>
          <a:off x="3334559" y="3225423"/>
          <a:ext cx="2016005" cy="104611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Παρασυμπαθητική μοίρα</a:t>
          </a:r>
        </a:p>
      </dsp:txBody>
      <dsp:txXfrm>
        <a:off x="3365199" y="3256063"/>
        <a:ext cx="1954725" cy="984836"/>
      </dsp:txXfrm>
    </dsp:sp>
    <dsp:sp modelId="{3AF9EF2A-ED1B-4DD8-8A2E-444997F1D8CC}">
      <dsp:nvSpPr>
        <dsp:cNvPr id="0" name=""/>
        <dsp:cNvSpPr/>
      </dsp:nvSpPr>
      <dsp:spPr>
        <a:xfrm>
          <a:off x="7219509" y="1555817"/>
          <a:ext cx="1647426" cy="1046116"/>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ABCA5-5D2F-46B5-8F2B-C008B205EC05}">
      <dsp:nvSpPr>
        <dsp:cNvPr id="0" name=""/>
        <dsp:cNvSpPr/>
      </dsp:nvSpPr>
      <dsp:spPr>
        <a:xfrm>
          <a:off x="7402556" y="1729712"/>
          <a:ext cx="1647426" cy="104611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Εγκεφαλονωτιαίο νευρικό σύστημα</a:t>
          </a:r>
        </a:p>
      </dsp:txBody>
      <dsp:txXfrm>
        <a:off x="7433196" y="1760352"/>
        <a:ext cx="1586146" cy="984836"/>
      </dsp:txXfrm>
    </dsp:sp>
    <dsp:sp modelId="{8E3C948F-4169-4857-AD1B-991D71999C7B}">
      <dsp:nvSpPr>
        <dsp:cNvPr id="0" name=""/>
        <dsp:cNvSpPr/>
      </dsp:nvSpPr>
      <dsp:spPr>
        <a:xfrm>
          <a:off x="6316091" y="3036768"/>
          <a:ext cx="1647426" cy="1046116"/>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C694A4-0C44-4FD5-A3C7-564400B2DEE2}">
      <dsp:nvSpPr>
        <dsp:cNvPr id="0" name=""/>
        <dsp:cNvSpPr/>
      </dsp:nvSpPr>
      <dsp:spPr>
        <a:xfrm>
          <a:off x="6499138" y="3210663"/>
          <a:ext cx="1647426" cy="104611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Κεντρικό νευρικό σύστημα Κ.Ν.Σ.</a:t>
          </a:r>
        </a:p>
      </dsp:txBody>
      <dsp:txXfrm>
        <a:off x="6529778" y="3241303"/>
        <a:ext cx="1586146" cy="984836"/>
      </dsp:txXfrm>
    </dsp:sp>
    <dsp:sp modelId="{732334B8-190C-46FB-80FC-B97679D666D0}">
      <dsp:nvSpPr>
        <dsp:cNvPr id="0" name=""/>
        <dsp:cNvSpPr/>
      </dsp:nvSpPr>
      <dsp:spPr>
        <a:xfrm>
          <a:off x="6345646" y="4577814"/>
          <a:ext cx="1647426" cy="1046116"/>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54F8AB-A2D8-4132-8EB2-F8E55B59B654}">
      <dsp:nvSpPr>
        <dsp:cNvPr id="0" name=""/>
        <dsp:cNvSpPr/>
      </dsp:nvSpPr>
      <dsp:spPr>
        <a:xfrm>
          <a:off x="6528693" y="4751709"/>
          <a:ext cx="1647426" cy="104611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dirty="0"/>
            <a:t>Εγκέφαλος και νωτιαίος μυελός</a:t>
          </a:r>
        </a:p>
      </dsp:txBody>
      <dsp:txXfrm>
        <a:off x="6559333" y="4782349"/>
        <a:ext cx="1586146" cy="984836"/>
      </dsp:txXfrm>
    </dsp:sp>
    <dsp:sp modelId="{3A35811A-9E3A-4BA3-A078-458495F45AD9}">
      <dsp:nvSpPr>
        <dsp:cNvPr id="0" name=""/>
        <dsp:cNvSpPr/>
      </dsp:nvSpPr>
      <dsp:spPr>
        <a:xfrm>
          <a:off x="8654419" y="2962943"/>
          <a:ext cx="1647426" cy="1046116"/>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4D2AB-9062-4717-93D5-96D9E126C812}">
      <dsp:nvSpPr>
        <dsp:cNvPr id="0" name=""/>
        <dsp:cNvSpPr/>
      </dsp:nvSpPr>
      <dsp:spPr>
        <a:xfrm>
          <a:off x="8837467" y="3136838"/>
          <a:ext cx="1647426" cy="104611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Περιφερικό νευρικό σύστημα Π.Ν.Σ</a:t>
          </a:r>
        </a:p>
      </dsp:txBody>
      <dsp:txXfrm>
        <a:off x="8868107" y="3167478"/>
        <a:ext cx="1586146" cy="984836"/>
      </dsp:txXfrm>
    </dsp:sp>
    <dsp:sp modelId="{5D498D90-65D7-4936-9682-2C2654DE8D69}">
      <dsp:nvSpPr>
        <dsp:cNvPr id="0" name=""/>
        <dsp:cNvSpPr/>
      </dsp:nvSpPr>
      <dsp:spPr>
        <a:xfrm>
          <a:off x="8654386" y="4517718"/>
          <a:ext cx="1647426" cy="1046116"/>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B3A39B-2C4C-4F4E-9398-C72658798D3B}">
      <dsp:nvSpPr>
        <dsp:cNvPr id="0" name=""/>
        <dsp:cNvSpPr/>
      </dsp:nvSpPr>
      <dsp:spPr>
        <a:xfrm>
          <a:off x="8837434" y="4691613"/>
          <a:ext cx="1647426" cy="104611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dirty="0"/>
            <a:t>Εγκεφαλικά και </a:t>
          </a:r>
          <a:r>
            <a:rPr lang="el-GR" sz="1900" kern="1200" dirty="0" err="1"/>
            <a:t>νωτιαία</a:t>
          </a:r>
          <a:r>
            <a:rPr lang="el-GR" sz="1900" kern="1200" dirty="0"/>
            <a:t> νεύρα</a:t>
          </a:r>
        </a:p>
      </dsp:txBody>
      <dsp:txXfrm>
        <a:off x="8868074" y="4722253"/>
        <a:ext cx="1586146" cy="984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B22BE-3676-4F96-B793-DBC7CCA018F4}">
      <dsp:nvSpPr>
        <dsp:cNvPr id="0" name=""/>
        <dsp:cNvSpPr/>
      </dsp:nvSpPr>
      <dsp:spPr>
        <a:xfrm>
          <a:off x="727888" y="2355088"/>
          <a:ext cx="1561957" cy="1852125"/>
        </a:xfrm>
        <a:custGeom>
          <a:avLst/>
          <a:gdLst/>
          <a:ahLst/>
          <a:cxnLst/>
          <a:rect l="0" t="0" r="0" b="0"/>
          <a:pathLst>
            <a:path>
              <a:moveTo>
                <a:pt x="0" y="0"/>
              </a:moveTo>
              <a:lnTo>
                <a:pt x="780978" y="0"/>
              </a:lnTo>
              <a:lnTo>
                <a:pt x="780978" y="1852125"/>
              </a:lnTo>
              <a:lnTo>
                <a:pt x="1561957" y="185212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l-GR" sz="800" kern="1200"/>
        </a:p>
      </dsp:txBody>
      <dsp:txXfrm>
        <a:off x="1448297" y="3220580"/>
        <a:ext cx="121141" cy="121141"/>
      </dsp:txXfrm>
    </dsp:sp>
    <dsp:sp modelId="{05FF7385-0650-43EA-8128-8273307E5950}">
      <dsp:nvSpPr>
        <dsp:cNvPr id="0" name=""/>
        <dsp:cNvSpPr/>
      </dsp:nvSpPr>
      <dsp:spPr>
        <a:xfrm>
          <a:off x="4677321" y="3297353"/>
          <a:ext cx="850681" cy="545010"/>
        </a:xfrm>
        <a:custGeom>
          <a:avLst/>
          <a:gdLst/>
          <a:ahLst/>
          <a:cxnLst/>
          <a:rect l="0" t="0" r="0" b="0"/>
          <a:pathLst>
            <a:path>
              <a:moveTo>
                <a:pt x="0" y="0"/>
              </a:moveTo>
              <a:lnTo>
                <a:pt x="425340" y="0"/>
              </a:lnTo>
              <a:lnTo>
                <a:pt x="425340" y="545010"/>
              </a:lnTo>
              <a:lnTo>
                <a:pt x="850681" y="54501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077405" y="3544601"/>
        <a:ext cx="50514" cy="50514"/>
      </dsp:txXfrm>
    </dsp:sp>
    <dsp:sp modelId="{EEAE30E3-4BA0-467C-B0BE-22E1C834B047}">
      <dsp:nvSpPr>
        <dsp:cNvPr id="0" name=""/>
        <dsp:cNvSpPr/>
      </dsp:nvSpPr>
      <dsp:spPr>
        <a:xfrm>
          <a:off x="4677321" y="3297353"/>
          <a:ext cx="850681" cy="226420"/>
        </a:xfrm>
        <a:custGeom>
          <a:avLst/>
          <a:gdLst/>
          <a:ahLst/>
          <a:cxnLst/>
          <a:rect l="0" t="0" r="0" b="0"/>
          <a:pathLst>
            <a:path>
              <a:moveTo>
                <a:pt x="0" y="0"/>
              </a:moveTo>
              <a:lnTo>
                <a:pt x="425340" y="0"/>
              </a:lnTo>
              <a:lnTo>
                <a:pt x="425340" y="226420"/>
              </a:lnTo>
              <a:lnTo>
                <a:pt x="850681" y="2264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080655" y="3388556"/>
        <a:ext cx="44014" cy="44014"/>
      </dsp:txXfrm>
    </dsp:sp>
    <dsp:sp modelId="{3D03B414-9560-44FE-B392-7B890FB3E823}">
      <dsp:nvSpPr>
        <dsp:cNvPr id="0" name=""/>
        <dsp:cNvSpPr/>
      </dsp:nvSpPr>
      <dsp:spPr>
        <a:xfrm>
          <a:off x="7066945" y="3140466"/>
          <a:ext cx="714093" cy="91440"/>
        </a:xfrm>
        <a:custGeom>
          <a:avLst/>
          <a:gdLst/>
          <a:ahLst/>
          <a:cxnLst/>
          <a:rect l="0" t="0" r="0" b="0"/>
          <a:pathLst>
            <a:path>
              <a:moveTo>
                <a:pt x="0" y="45720"/>
              </a:moveTo>
              <a:lnTo>
                <a:pt x="357046" y="45720"/>
              </a:lnTo>
              <a:lnTo>
                <a:pt x="357046" y="97625"/>
              </a:lnTo>
              <a:lnTo>
                <a:pt x="714093" y="976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7406093" y="3168287"/>
        <a:ext cx="35798" cy="35798"/>
      </dsp:txXfrm>
    </dsp:sp>
    <dsp:sp modelId="{4BAAC55E-1D16-4D1C-B754-B00B2B52F8BA}">
      <dsp:nvSpPr>
        <dsp:cNvPr id="0" name=""/>
        <dsp:cNvSpPr/>
      </dsp:nvSpPr>
      <dsp:spPr>
        <a:xfrm>
          <a:off x="4677321" y="3186186"/>
          <a:ext cx="850681" cy="111166"/>
        </a:xfrm>
        <a:custGeom>
          <a:avLst/>
          <a:gdLst/>
          <a:ahLst/>
          <a:cxnLst/>
          <a:rect l="0" t="0" r="0" b="0"/>
          <a:pathLst>
            <a:path>
              <a:moveTo>
                <a:pt x="0" y="111166"/>
              </a:moveTo>
              <a:lnTo>
                <a:pt x="425340" y="111166"/>
              </a:lnTo>
              <a:lnTo>
                <a:pt x="425340" y="0"/>
              </a:lnTo>
              <a:lnTo>
                <a:pt x="850681"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081214" y="3220322"/>
        <a:ext cx="42895" cy="42895"/>
      </dsp:txXfrm>
    </dsp:sp>
    <dsp:sp modelId="{209EA7BD-735C-4DD5-B8E7-0D76CDCD9469}">
      <dsp:nvSpPr>
        <dsp:cNvPr id="0" name=""/>
        <dsp:cNvSpPr/>
      </dsp:nvSpPr>
      <dsp:spPr>
        <a:xfrm>
          <a:off x="4677321" y="2848598"/>
          <a:ext cx="850681" cy="448754"/>
        </a:xfrm>
        <a:custGeom>
          <a:avLst/>
          <a:gdLst/>
          <a:ahLst/>
          <a:cxnLst/>
          <a:rect l="0" t="0" r="0" b="0"/>
          <a:pathLst>
            <a:path>
              <a:moveTo>
                <a:pt x="0" y="448754"/>
              </a:moveTo>
              <a:lnTo>
                <a:pt x="425340" y="448754"/>
              </a:lnTo>
              <a:lnTo>
                <a:pt x="425340" y="0"/>
              </a:lnTo>
              <a:lnTo>
                <a:pt x="850681"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078617" y="3048931"/>
        <a:ext cx="48089" cy="48089"/>
      </dsp:txXfrm>
    </dsp:sp>
    <dsp:sp modelId="{81DEA935-EC14-4BF9-8BDD-5D8B731188DD}">
      <dsp:nvSpPr>
        <dsp:cNvPr id="0" name=""/>
        <dsp:cNvSpPr/>
      </dsp:nvSpPr>
      <dsp:spPr>
        <a:xfrm>
          <a:off x="727888" y="2355088"/>
          <a:ext cx="1561957" cy="942264"/>
        </a:xfrm>
        <a:custGeom>
          <a:avLst/>
          <a:gdLst/>
          <a:ahLst/>
          <a:cxnLst/>
          <a:rect l="0" t="0" r="0" b="0"/>
          <a:pathLst>
            <a:path>
              <a:moveTo>
                <a:pt x="0" y="0"/>
              </a:moveTo>
              <a:lnTo>
                <a:pt x="780978" y="0"/>
              </a:lnTo>
              <a:lnTo>
                <a:pt x="780978" y="942264"/>
              </a:lnTo>
              <a:lnTo>
                <a:pt x="1561957" y="94226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l-GR" sz="600" kern="1200"/>
        </a:p>
      </dsp:txBody>
      <dsp:txXfrm>
        <a:off x="1463263" y="2780616"/>
        <a:ext cx="91208" cy="91208"/>
      </dsp:txXfrm>
    </dsp:sp>
    <dsp:sp modelId="{2A6C3AB6-5142-4CC8-93EB-3BE757A9B9F5}">
      <dsp:nvSpPr>
        <dsp:cNvPr id="0" name=""/>
        <dsp:cNvSpPr/>
      </dsp:nvSpPr>
      <dsp:spPr>
        <a:xfrm>
          <a:off x="727888" y="2309368"/>
          <a:ext cx="1561957" cy="91440"/>
        </a:xfrm>
        <a:custGeom>
          <a:avLst/>
          <a:gdLst/>
          <a:ahLst/>
          <a:cxnLst/>
          <a:rect l="0" t="0" r="0" b="0"/>
          <a:pathLst>
            <a:path>
              <a:moveTo>
                <a:pt x="0" y="45720"/>
              </a:moveTo>
              <a:lnTo>
                <a:pt x="780978" y="45720"/>
              </a:lnTo>
              <a:lnTo>
                <a:pt x="780978" y="78123"/>
              </a:lnTo>
              <a:lnTo>
                <a:pt x="1561957" y="7812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1469810" y="2316031"/>
        <a:ext cx="78114" cy="78114"/>
      </dsp:txXfrm>
    </dsp:sp>
    <dsp:sp modelId="{8EF36473-D351-4ECF-9FD2-75B82DF82DE7}">
      <dsp:nvSpPr>
        <dsp:cNvPr id="0" name=""/>
        <dsp:cNvSpPr/>
      </dsp:nvSpPr>
      <dsp:spPr>
        <a:xfrm>
          <a:off x="4677321" y="1477631"/>
          <a:ext cx="930709" cy="577965"/>
        </a:xfrm>
        <a:custGeom>
          <a:avLst/>
          <a:gdLst/>
          <a:ahLst/>
          <a:cxnLst/>
          <a:rect l="0" t="0" r="0" b="0"/>
          <a:pathLst>
            <a:path>
              <a:moveTo>
                <a:pt x="0" y="0"/>
              </a:moveTo>
              <a:lnTo>
                <a:pt x="465354" y="0"/>
              </a:lnTo>
              <a:lnTo>
                <a:pt x="465354" y="577965"/>
              </a:lnTo>
              <a:lnTo>
                <a:pt x="930709" y="57796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115287" y="1739225"/>
        <a:ext cx="54778" cy="54778"/>
      </dsp:txXfrm>
    </dsp:sp>
    <dsp:sp modelId="{F1E97782-3C21-4DEE-BDBB-A2743CACCBAB}">
      <dsp:nvSpPr>
        <dsp:cNvPr id="0" name=""/>
        <dsp:cNvSpPr/>
      </dsp:nvSpPr>
      <dsp:spPr>
        <a:xfrm>
          <a:off x="4677321" y="1477631"/>
          <a:ext cx="930709" cy="173273"/>
        </a:xfrm>
        <a:custGeom>
          <a:avLst/>
          <a:gdLst/>
          <a:ahLst/>
          <a:cxnLst/>
          <a:rect l="0" t="0" r="0" b="0"/>
          <a:pathLst>
            <a:path>
              <a:moveTo>
                <a:pt x="0" y="0"/>
              </a:moveTo>
              <a:lnTo>
                <a:pt x="465354" y="0"/>
              </a:lnTo>
              <a:lnTo>
                <a:pt x="465354" y="173273"/>
              </a:lnTo>
              <a:lnTo>
                <a:pt x="930709" y="17327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119009" y="1540600"/>
        <a:ext cx="47335" cy="47335"/>
      </dsp:txXfrm>
    </dsp:sp>
    <dsp:sp modelId="{AE4B62DB-1727-4760-A681-AAB212B8198B}">
      <dsp:nvSpPr>
        <dsp:cNvPr id="0" name=""/>
        <dsp:cNvSpPr/>
      </dsp:nvSpPr>
      <dsp:spPr>
        <a:xfrm>
          <a:off x="4677321" y="1246213"/>
          <a:ext cx="930709" cy="231417"/>
        </a:xfrm>
        <a:custGeom>
          <a:avLst/>
          <a:gdLst/>
          <a:ahLst/>
          <a:cxnLst/>
          <a:rect l="0" t="0" r="0" b="0"/>
          <a:pathLst>
            <a:path>
              <a:moveTo>
                <a:pt x="0" y="231417"/>
              </a:moveTo>
              <a:lnTo>
                <a:pt x="465354" y="231417"/>
              </a:lnTo>
              <a:lnTo>
                <a:pt x="465354" y="0"/>
              </a:lnTo>
              <a:lnTo>
                <a:pt x="93070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118700" y="1337946"/>
        <a:ext cx="47952" cy="47952"/>
      </dsp:txXfrm>
    </dsp:sp>
    <dsp:sp modelId="{9407B69C-5E2F-449B-BE78-74AA08D32E2E}">
      <dsp:nvSpPr>
        <dsp:cNvPr id="0" name=""/>
        <dsp:cNvSpPr/>
      </dsp:nvSpPr>
      <dsp:spPr>
        <a:xfrm>
          <a:off x="727888" y="1477631"/>
          <a:ext cx="1561957" cy="877456"/>
        </a:xfrm>
        <a:custGeom>
          <a:avLst/>
          <a:gdLst/>
          <a:ahLst/>
          <a:cxnLst/>
          <a:rect l="0" t="0" r="0" b="0"/>
          <a:pathLst>
            <a:path>
              <a:moveTo>
                <a:pt x="0" y="877456"/>
              </a:moveTo>
              <a:lnTo>
                <a:pt x="780978" y="877456"/>
              </a:lnTo>
              <a:lnTo>
                <a:pt x="780978" y="0"/>
              </a:lnTo>
              <a:lnTo>
                <a:pt x="156195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l-GR" sz="600" kern="1200"/>
        </a:p>
      </dsp:txBody>
      <dsp:txXfrm>
        <a:off x="1464079" y="1871571"/>
        <a:ext cx="89577" cy="89577"/>
      </dsp:txXfrm>
    </dsp:sp>
    <dsp:sp modelId="{59F2DAAE-2C68-412C-8171-33D3348A91B3}">
      <dsp:nvSpPr>
        <dsp:cNvPr id="0" name=""/>
        <dsp:cNvSpPr/>
      </dsp:nvSpPr>
      <dsp:spPr>
        <a:xfrm>
          <a:off x="4677321" y="363944"/>
          <a:ext cx="930709" cy="316732"/>
        </a:xfrm>
        <a:custGeom>
          <a:avLst/>
          <a:gdLst/>
          <a:ahLst/>
          <a:cxnLst/>
          <a:rect l="0" t="0" r="0" b="0"/>
          <a:pathLst>
            <a:path>
              <a:moveTo>
                <a:pt x="0" y="0"/>
              </a:moveTo>
              <a:lnTo>
                <a:pt x="465354" y="0"/>
              </a:lnTo>
              <a:lnTo>
                <a:pt x="465354" y="316732"/>
              </a:lnTo>
              <a:lnTo>
                <a:pt x="930709" y="31673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118098" y="497732"/>
        <a:ext cx="49156" cy="49156"/>
      </dsp:txXfrm>
    </dsp:sp>
    <dsp:sp modelId="{F924DDEF-38B4-43DB-95C5-7CF797025339}">
      <dsp:nvSpPr>
        <dsp:cNvPr id="0" name=""/>
        <dsp:cNvSpPr/>
      </dsp:nvSpPr>
      <dsp:spPr>
        <a:xfrm>
          <a:off x="4677321" y="115140"/>
          <a:ext cx="930709" cy="248804"/>
        </a:xfrm>
        <a:custGeom>
          <a:avLst/>
          <a:gdLst/>
          <a:ahLst/>
          <a:cxnLst/>
          <a:rect l="0" t="0" r="0" b="0"/>
          <a:pathLst>
            <a:path>
              <a:moveTo>
                <a:pt x="0" y="248804"/>
              </a:moveTo>
              <a:lnTo>
                <a:pt x="465354" y="248804"/>
              </a:lnTo>
              <a:lnTo>
                <a:pt x="465354" y="0"/>
              </a:lnTo>
              <a:lnTo>
                <a:pt x="93070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118591" y="215457"/>
        <a:ext cx="48169" cy="48169"/>
      </dsp:txXfrm>
    </dsp:sp>
    <dsp:sp modelId="{F65287B5-A5F9-428B-B79E-9D402BB61149}">
      <dsp:nvSpPr>
        <dsp:cNvPr id="0" name=""/>
        <dsp:cNvSpPr/>
      </dsp:nvSpPr>
      <dsp:spPr>
        <a:xfrm>
          <a:off x="727888" y="363944"/>
          <a:ext cx="1561957" cy="1991144"/>
        </a:xfrm>
        <a:custGeom>
          <a:avLst/>
          <a:gdLst/>
          <a:ahLst/>
          <a:cxnLst/>
          <a:rect l="0" t="0" r="0" b="0"/>
          <a:pathLst>
            <a:path>
              <a:moveTo>
                <a:pt x="0" y="1991144"/>
              </a:moveTo>
              <a:lnTo>
                <a:pt x="780978" y="1991144"/>
              </a:lnTo>
              <a:lnTo>
                <a:pt x="780978" y="0"/>
              </a:lnTo>
              <a:lnTo>
                <a:pt x="156195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l-GR" sz="900" kern="1200"/>
        </a:p>
      </dsp:txBody>
      <dsp:txXfrm>
        <a:off x="1445600" y="1296249"/>
        <a:ext cx="126534" cy="126534"/>
      </dsp:txXfrm>
    </dsp:sp>
    <dsp:sp modelId="{67918863-9092-45A0-B326-37AA4F1A7553}">
      <dsp:nvSpPr>
        <dsp:cNvPr id="0" name=""/>
        <dsp:cNvSpPr/>
      </dsp:nvSpPr>
      <dsp:spPr>
        <a:xfrm rot="16200000">
          <a:off x="-1551552" y="1991144"/>
          <a:ext cx="3830993" cy="72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l-GR" sz="4700" kern="1200" dirty="0"/>
            <a:t>Νευρώνες</a:t>
          </a:r>
        </a:p>
      </dsp:txBody>
      <dsp:txXfrm>
        <a:off x="-1551552" y="1991144"/>
        <a:ext cx="3830993" cy="727888"/>
      </dsp:txXfrm>
    </dsp:sp>
    <dsp:sp modelId="{2270894F-4C8A-462E-88E8-FDE2FADB671C}">
      <dsp:nvSpPr>
        <dsp:cNvPr id="0" name=""/>
        <dsp:cNvSpPr/>
      </dsp:nvSpPr>
      <dsp:spPr>
        <a:xfrm>
          <a:off x="2289846" y="0"/>
          <a:ext cx="2387475" cy="72788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t>Μέγεθος</a:t>
          </a:r>
        </a:p>
      </dsp:txBody>
      <dsp:txXfrm>
        <a:off x="2289846" y="0"/>
        <a:ext cx="2387475" cy="727888"/>
      </dsp:txXfrm>
    </dsp:sp>
    <dsp:sp modelId="{F3D91147-96C2-48F8-9A70-51F1209DDD70}">
      <dsp:nvSpPr>
        <dsp:cNvPr id="0" name=""/>
        <dsp:cNvSpPr/>
      </dsp:nvSpPr>
      <dsp:spPr>
        <a:xfrm>
          <a:off x="5608031" y="3780"/>
          <a:ext cx="1464023" cy="222719"/>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t>Πολύ μεγάλοι</a:t>
          </a:r>
        </a:p>
      </dsp:txBody>
      <dsp:txXfrm>
        <a:off x="5608031" y="3780"/>
        <a:ext cx="1464023" cy="222719"/>
      </dsp:txXfrm>
    </dsp:sp>
    <dsp:sp modelId="{806CC856-1533-4C42-B959-6FE1E7E398AD}">
      <dsp:nvSpPr>
        <dsp:cNvPr id="0" name=""/>
        <dsp:cNvSpPr/>
      </dsp:nvSpPr>
      <dsp:spPr>
        <a:xfrm>
          <a:off x="5608031" y="408471"/>
          <a:ext cx="1476366" cy="544409"/>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t>Μικρά νευρικά κύτταρα</a:t>
          </a:r>
        </a:p>
      </dsp:txBody>
      <dsp:txXfrm>
        <a:off x="5608031" y="408471"/>
        <a:ext cx="1476366" cy="544409"/>
      </dsp:txXfrm>
    </dsp:sp>
    <dsp:sp modelId="{2C1D0C40-4B8B-41F7-A1AA-A51F3E70CFD3}">
      <dsp:nvSpPr>
        <dsp:cNvPr id="0" name=""/>
        <dsp:cNvSpPr/>
      </dsp:nvSpPr>
      <dsp:spPr>
        <a:xfrm>
          <a:off x="2289846" y="1113687"/>
          <a:ext cx="2387475" cy="727888"/>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t>Λειτουργικότητα</a:t>
          </a:r>
        </a:p>
      </dsp:txBody>
      <dsp:txXfrm>
        <a:off x="2289846" y="1113687"/>
        <a:ext cx="2387475" cy="727888"/>
      </dsp:txXfrm>
    </dsp:sp>
    <dsp:sp modelId="{7FF03789-1C21-4ABB-89B4-A6D531070C45}">
      <dsp:nvSpPr>
        <dsp:cNvPr id="0" name=""/>
        <dsp:cNvSpPr/>
      </dsp:nvSpPr>
      <dsp:spPr>
        <a:xfrm>
          <a:off x="5608031" y="1134854"/>
          <a:ext cx="1464023" cy="222719"/>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t>Αισθητικοί</a:t>
          </a:r>
        </a:p>
      </dsp:txBody>
      <dsp:txXfrm>
        <a:off x="5608031" y="1134854"/>
        <a:ext cx="1464023" cy="222719"/>
      </dsp:txXfrm>
    </dsp:sp>
    <dsp:sp modelId="{F76AC57B-46AE-4AB4-8ECA-8EF1E1643E7B}">
      <dsp:nvSpPr>
        <dsp:cNvPr id="0" name=""/>
        <dsp:cNvSpPr/>
      </dsp:nvSpPr>
      <dsp:spPr>
        <a:xfrm>
          <a:off x="5608031" y="1539545"/>
          <a:ext cx="1464023" cy="222719"/>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t>Συνδετικοί</a:t>
          </a:r>
        </a:p>
      </dsp:txBody>
      <dsp:txXfrm>
        <a:off x="5608031" y="1539545"/>
        <a:ext cx="1464023" cy="222719"/>
      </dsp:txXfrm>
    </dsp:sp>
    <dsp:sp modelId="{AED0D7D9-9D8C-4707-91B2-D5F40F2AE2A8}">
      <dsp:nvSpPr>
        <dsp:cNvPr id="0" name=""/>
        <dsp:cNvSpPr/>
      </dsp:nvSpPr>
      <dsp:spPr>
        <a:xfrm>
          <a:off x="5608031" y="1944237"/>
          <a:ext cx="1464023" cy="222719"/>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t>Κινητικοί</a:t>
          </a:r>
        </a:p>
      </dsp:txBody>
      <dsp:txXfrm>
        <a:off x="5608031" y="1944237"/>
        <a:ext cx="1464023" cy="222719"/>
      </dsp:txXfrm>
    </dsp:sp>
    <dsp:sp modelId="{90979284-2004-48B9-B435-8115A17742BC}">
      <dsp:nvSpPr>
        <dsp:cNvPr id="0" name=""/>
        <dsp:cNvSpPr/>
      </dsp:nvSpPr>
      <dsp:spPr>
        <a:xfrm>
          <a:off x="2289846" y="2023547"/>
          <a:ext cx="2387475" cy="727888"/>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t>Πάχος </a:t>
          </a:r>
          <a:r>
            <a:rPr lang="el-GR" sz="2400" kern="1200" dirty="0" err="1"/>
            <a:t>νευραξόνων</a:t>
          </a:r>
          <a:endParaRPr lang="el-GR" sz="2400" kern="1200" dirty="0"/>
        </a:p>
      </dsp:txBody>
      <dsp:txXfrm>
        <a:off x="2289846" y="2023547"/>
        <a:ext cx="2387475" cy="727888"/>
      </dsp:txXfrm>
    </dsp:sp>
    <dsp:sp modelId="{EBCF0793-4D2D-4FD1-8EF4-04FED0810DB1}">
      <dsp:nvSpPr>
        <dsp:cNvPr id="0" name=""/>
        <dsp:cNvSpPr/>
      </dsp:nvSpPr>
      <dsp:spPr>
        <a:xfrm>
          <a:off x="2289846" y="2933408"/>
          <a:ext cx="2387475" cy="72788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t>Αριθμό αποφυάδων</a:t>
          </a:r>
        </a:p>
      </dsp:txBody>
      <dsp:txXfrm>
        <a:off x="2289846" y="2933408"/>
        <a:ext cx="2387475" cy="727888"/>
      </dsp:txXfrm>
    </dsp:sp>
    <dsp:sp modelId="{4BF44D3C-4EB4-4155-A913-45570AA48D60}">
      <dsp:nvSpPr>
        <dsp:cNvPr id="0" name=""/>
        <dsp:cNvSpPr/>
      </dsp:nvSpPr>
      <dsp:spPr>
        <a:xfrm>
          <a:off x="5528003" y="2770791"/>
          <a:ext cx="1538942" cy="155615"/>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err="1"/>
            <a:t>Άπολα</a:t>
          </a:r>
          <a:endParaRPr lang="el-GR" sz="1600" kern="1200" dirty="0"/>
        </a:p>
      </dsp:txBody>
      <dsp:txXfrm>
        <a:off x="5528003" y="2770791"/>
        <a:ext cx="1538942" cy="155615"/>
      </dsp:txXfrm>
    </dsp:sp>
    <dsp:sp modelId="{A072F0B5-2A53-47D7-A065-F4B089C3120F}">
      <dsp:nvSpPr>
        <dsp:cNvPr id="0" name=""/>
        <dsp:cNvSpPr/>
      </dsp:nvSpPr>
      <dsp:spPr>
        <a:xfrm>
          <a:off x="5528003" y="3108378"/>
          <a:ext cx="1538942" cy="155615"/>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err="1"/>
            <a:t>Μονόπολα</a:t>
          </a:r>
          <a:endParaRPr lang="el-GR" sz="1600" kern="1200" dirty="0"/>
        </a:p>
      </dsp:txBody>
      <dsp:txXfrm>
        <a:off x="5528003" y="3108378"/>
        <a:ext cx="1538942" cy="155615"/>
      </dsp:txXfrm>
    </dsp:sp>
    <dsp:sp modelId="{E6E59357-7E32-4DB7-9F9D-9F315469041A}">
      <dsp:nvSpPr>
        <dsp:cNvPr id="0" name=""/>
        <dsp:cNvSpPr/>
      </dsp:nvSpPr>
      <dsp:spPr>
        <a:xfrm>
          <a:off x="7781039" y="3120643"/>
          <a:ext cx="1963053" cy="234896"/>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err="1"/>
            <a:t>Ψευδομονόπολα</a:t>
          </a:r>
          <a:endParaRPr lang="el-GR" sz="1600" kern="1200" dirty="0"/>
        </a:p>
      </dsp:txBody>
      <dsp:txXfrm>
        <a:off x="7781039" y="3120643"/>
        <a:ext cx="1963053" cy="234896"/>
      </dsp:txXfrm>
    </dsp:sp>
    <dsp:sp modelId="{B0DD821D-E6D0-4513-9DDC-9DB80A31DA1A}">
      <dsp:nvSpPr>
        <dsp:cNvPr id="0" name=""/>
        <dsp:cNvSpPr/>
      </dsp:nvSpPr>
      <dsp:spPr>
        <a:xfrm>
          <a:off x="5528003" y="3445966"/>
          <a:ext cx="1538942" cy="155615"/>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t>Δίπολα</a:t>
          </a:r>
        </a:p>
      </dsp:txBody>
      <dsp:txXfrm>
        <a:off x="5528003" y="3445966"/>
        <a:ext cx="1538942" cy="155615"/>
      </dsp:txXfrm>
    </dsp:sp>
    <dsp:sp modelId="{222C6184-24E7-4856-A8FA-DA76BC9671D8}">
      <dsp:nvSpPr>
        <dsp:cNvPr id="0" name=""/>
        <dsp:cNvSpPr/>
      </dsp:nvSpPr>
      <dsp:spPr>
        <a:xfrm>
          <a:off x="5528003" y="3764556"/>
          <a:ext cx="1538942" cy="155615"/>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err="1"/>
            <a:t>Πολύπολα</a:t>
          </a:r>
          <a:endParaRPr lang="el-GR" sz="1600" kern="1200" dirty="0"/>
        </a:p>
      </dsp:txBody>
      <dsp:txXfrm>
        <a:off x="5528003" y="3764556"/>
        <a:ext cx="1538942" cy="155615"/>
      </dsp:txXfrm>
    </dsp:sp>
    <dsp:sp modelId="{B507F661-BEBA-4ECD-A13C-01E4D1E19B99}">
      <dsp:nvSpPr>
        <dsp:cNvPr id="0" name=""/>
        <dsp:cNvSpPr/>
      </dsp:nvSpPr>
      <dsp:spPr>
        <a:xfrm>
          <a:off x="2289846" y="3843269"/>
          <a:ext cx="2387475" cy="727888"/>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t>Κατανομή</a:t>
          </a:r>
        </a:p>
      </dsp:txBody>
      <dsp:txXfrm>
        <a:off x="2289846" y="3843269"/>
        <a:ext cx="2387475" cy="7278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3T17:02:19.907"/>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0 163,'115'2,"128"-5,-215-1,41-11,-44 9,0 0,29-1,-23 4,55-15,-56 11,61-7,-24 13,-40 1,-1-1,1-1,47-10,-38 4,0 3,1 0,51 1,7 0,-66 0,40-10,-43 8,52-6,322 9,-206 5,2544-2,-2728 0,0 1,-1 0,1 0,-1 0,1 2,9 2,-17-4,0-1,0 1,0 0,0 0,0 0,-1 0,1 0,0 0,0 0,-1 1,1-1,-1 1,1-1,-1 1,0-1,0 1,1 0,-1 0,0 0,0 0,-1-1,1 1,0 0,-1 1,1-1,-1 0,0 0,1 0,-1 0,0 0,0 0,-1 0,1 0,-1 3,0-3,0 1,0-1,0 1,0-1,-1 0,1 1,-1-1,1 0,-1 0,0 0,0 0,0 0,0-1,0 1,-1-1,1 1,0-1,-1 0,1 0,-1 0,1 0,-6 1,-7 1,0 0,-30 2,23-3,-38 6,0 4,1 1,-91 35,104-31,0-3,-1-2,0-2,-1-2,0-2,-66 0,-2025-8,1500 2,604 2,1 1,-48 11,41-6,-45 3,41-9,20-1,1 0,-1 2,-39 8,29-2,0-2,0-2,-47 2,-110-8,79-2,63 5,35 0,0-1,0-1,-1 0,1-1,0-1,0 0,-19-6,30 6,1 0,-1-1,1 1,0-1,0 0,-1 0,2 0,-1 0,0 0,1-1,-1 1,1-1,0 0,0 1,1-1,-1 0,1 0,0 0,0 0,0-1,0 1,0-4,0-9,0 0,1 0,0 0,3-18,-2 30,0 1,0 0,0-1,0 1,1 0,0 0,-1 0,2 0,-1 0,0 0,1 1,-1-1,1 1,0-1,0 1,1 0,-1 0,1 1,-1-1,1 1,0 0,0 0,0 0,0 0,0 1,0-1,1 1,8-1,10-1,1 1,0 1,0 0,31 5,-14-1,767 3,-462-8,330 2,-644 2,1 1,52 13,-46-8,49 3,286-8,-193-5,-146 4,-1 1,48 12,-41-7,45 3,315-8,-206-5,-78 2,-83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3T17:02:29.75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0,'2582'0,"-2548"0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3T17:02:32.33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0,'2103'0,"-2068"0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3T17:02:45.386"/>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390 122,'487'0,"-438"-3,84-14,-79 8,61-3,483 11,-285 3,163-2,-441-1,-1-3,48-10,-41 6,45-3,314 8,-205 5,-133-1,-15 0,0-1,0-3,68-12,-67 5,2 3,58-2,100 8,-106 3,-89-2,0 1,0 0,13 4,-24-5,0 1,0 0,1-1,-1 1,0 0,0 0,-1 0,1 0,0 0,0 1,0-1,1 2,-2-2,-1 0,0 0,1-1,-1 1,0 0,1 0,-1 0,0 0,0-1,0 1,0 0,0 0,0 0,0 0,0 0,0-1,-1 1,1 0,0 0,0 0,-1-1,1 1,0 0,-1 0,1 0,-1-1,1 1,-1 0,0-1,1 1,-2 0,-2 3,1-1,-1 0,0-1,0 1,-1-1,1 1,0-1,-1 0,1-1,-1 1,0-1,1 0,-8 0,-68 5,65-6,-384 0,153-3,195 6,-84 14,79-7,-60 1,-215-11,148-1,143 3,1 2,-62 15,42-8,-15 6,37-8,-50 5,-48 6,85-11,-82 5,60-14,33 0,-1 1,1 1,-49 10,32-1,0-3,-72 2,-115-11,91-2,-602 3,742 0,0-1,0-1,0 1,0-2,0 0,1 0,0-1,-1-1,1 0,1 0,-16-10,15 9,0 1,-1 0,1 1,-1 0,0 1,0 0,0 1,-18 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7E892-585B-4FF0-BAAD-14ED49395868}" type="datetimeFigureOut">
              <a:rPr lang="el-GR" smtClean="0"/>
              <a:t>28/11/2024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A48A4-B61A-4B0C-9F9D-A6BFA1097975}" type="slidenum">
              <a:rPr lang="el-GR" smtClean="0"/>
              <a:t>‹#›</a:t>
            </a:fld>
            <a:endParaRPr lang="el-GR"/>
          </a:p>
        </p:txBody>
      </p:sp>
    </p:spTree>
    <p:extLst>
      <p:ext uri="{BB962C8B-B14F-4D97-AF65-F5344CB8AC3E}">
        <p14:creationId xmlns:p14="http://schemas.microsoft.com/office/powerpoint/2010/main" val="317922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6</a:t>
            </a:fld>
            <a:endParaRPr lang="el-GR"/>
          </a:p>
        </p:txBody>
      </p:sp>
    </p:spTree>
    <p:extLst>
      <p:ext uri="{BB962C8B-B14F-4D97-AF65-F5344CB8AC3E}">
        <p14:creationId xmlns:p14="http://schemas.microsoft.com/office/powerpoint/2010/main" val="101094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18</a:t>
            </a:fld>
            <a:endParaRPr lang="el-GR"/>
          </a:p>
        </p:txBody>
      </p:sp>
    </p:spTree>
    <p:extLst>
      <p:ext uri="{BB962C8B-B14F-4D97-AF65-F5344CB8AC3E}">
        <p14:creationId xmlns:p14="http://schemas.microsoft.com/office/powerpoint/2010/main" val="402946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Κινητική ή φυγόκεντρο που μεταφέρει νευρικές ώσεις προς την περιφέρεια (εκτελεστικά όργανα) και την αισθητική ή κεντρομόλο που μεταφέρει διεγέρσεις από την περιφέρεια (υποδοχείς) προς τον εγκέφαλο. Η κινητική, όπως και η αισθητική νευρική οδός, σε κάποιο σημείο της</a:t>
            </a:r>
          </a:p>
          <a:p>
            <a:r>
              <a:rPr lang="el-GR" dirty="0"/>
              <a:t>διαδρομής της μέσα στο Κ.Ν.Σ. διχάζεται.</a:t>
            </a:r>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23</a:t>
            </a:fld>
            <a:endParaRPr lang="el-GR"/>
          </a:p>
        </p:txBody>
      </p:sp>
    </p:spTree>
    <p:extLst>
      <p:ext uri="{BB962C8B-B14F-4D97-AF65-F5344CB8AC3E}">
        <p14:creationId xmlns:p14="http://schemas.microsoft.com/office/powerpoint/2010/main" val="2107803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24</a:t>
            </a:fld>
            <a:endParaRPr lang="el-GR"/>
          </a:p>
        </p:txBody>
      </p:sp>
    </p:spTree>
    <p:extLst>
      <p:ext uri="{BB962C8B-B14F-4D97-AF65-F5344CB8AC3E}">
        <p14:creationId xmlns:p14="http://schemas.microsoft.com/office/powerpoint/2010/main" val="247982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25</a:t>
            </a:fld>
            <a:endParaRPr lang="el-GR"/>
          </a:p>
        </p:txBody>
      </p:sp>
    </p:spTree>
    <p:extLst>
      <p:ext uri="{BB962C8B-B14F-4D97-AF65-F5344CB8AC3E}">
        <p14:creationId xmlns:p14="http://schemas.microsoft.com/office/powerpoint/2010/main" val="3651640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29</a:t>
            </a:fld>
            <a:endParaRPr lang="el-GR"/>
          </a:p>
        </p:txBody>
      </p:sp>
    </p:spTree>
    <p:extLst>
      <p:ext uri="{BB962C8B-B14F-4D97-AF65-F5344CB8AC3E}">
        <p14:creationId xmlns:p14="http://schemas.microsoft.com/office/powerpoint/2010/main" val="1751792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32</a:t>
            </a:fld>
            <a:endParaRPr lang="el-GR"/>
          </a:p>
        </p:txBody>
      </p:sp>
    </p:spTree>
    <p:extLst>
      <p:ext uri="{BB962C8B-B14F-4D97-AF65-F5344CB8AC3E}">
        <p14:creationId xmlns:p14="http://schemas.microsoft.com/office/powerpoint/2010/main" val="3684024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33</a:t>
            </a:fld>
            <a:endParaRPr lang="el-GR"/>
          </a:p>
        </p:txBody>
      </p:sp>
    </p:spTree>
    <p:extLst>
      <p:ext uri="{BB962C8B-B14F-4D97-AF65-F5344CB8AC3E}">
        <p14:creationId xmlns:p14="http://schemas.microsoft.com/office/powerpoint/2010/main" val="329299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7</a:t>
            </a:fld>
            <a:endParaRPr lang="el-GR"/>
          </a:p>
        </p:txBody>
      </p:sp>
    </p:spTree>
    <p:extLst>
      <p:ext uri="{BB962C8B-B14F-4D97-AF65-F5344CB8AC3E}">
        <p14:creationId xmlns:p14="http://schemas.microsoft.com/office/powerpoint/2010/main" val="3645270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νευρικό κύτταρο ή νευρώνας είναι η λειτουργική μονάδα του νευρικού συστήματος. Αποτελείται από το κυτταρικό σώμα, πολυάριθμες μικρές σε μήκος αποφυάδες, τους </a:t>
            </a:r>
            <a:r>
              <a:rPr lang="el-GR" dirty="0" err="1"/>
              <a:t>δενδρίτες</a:t>
            </a:r>
            <a:r>
              <a:rPr lang="el-GR" dirty="0"/>
              <a:t>, και μια μακριά αποφυάδα, το </a:t>
            </a:r>
            <a:r>
              <a:rPr lang="el-GR" dirty="0" err="1"/>
              <a:t>νευρίτη</a:t>
            </a:r>
            <a:r>
              <a:rPr lang="el-GR" dirty="0"/>
              <a:t> ή </a:t>
            </a:r>
            <a:r>
              <a:rPr lang="el-GR" dirty="0" err="1"/>
              <a:t>νευράξονα</a:t>
            </a:r>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10</a:t>
            </a:fld>
            <a:endParaRPr lang="el-GR"/>
          </a:p>
        </p:txBody>
      </p:sp>
    </p:spTree>
    <p:extLst>
      <p:ext uri="{BB962C8B-B14F-4D97-AF65-F5344CB8AC3E}">
        <p14:creationId xmlns:p14="http://schemas.microsoft.com/office/powerpoint/2010/main" val="398210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a:t>
            </a:r>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11</a:t>
            </a:fld>
            <a:endParaRPr lang="el-GR"/>
          </a:p>
        </p:txBody>
      </p:sp>
    </p:spTree>
    <p:extLst>
      <p:ext uri="{BB962C8B-B14F-4D97-AF65-F5344CB8AC3E}">
        <p14:creationId xmlns:p14="http://schemas.microsoft.com/office/powerpoint/2010/main" val="592422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a:t>
            </a:r>
            <a:r>
              <a:rPr lang="el-GR" dirty="0" err="1"/>
              <a:t>ψευδομονόπολα</a:t>
            </a:r>
            <a:r>
              <a:rPr lang="el-GR" dirty="0"/>
              <a:t>, αποτελούν τα κύτταρα των αισθητικών γαγγλίων των εγκεφαλονωτιαίων νεύρων. Αυτά δίνουν μια μόνο νευρική αποφυάδα η οποία στη συνέχεια διχάζεται σε κεντρικό τμήμα που πηγαίνει προς το Κ.Ν.Σ. και σε περιφερικό τμήμα που πηγαίνει στην περιφέρεια για να παραλάβει το αισθητικό μήνυμα</a:t>
            </a:r>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12</a:t>
            </a:fld>
            <a:endParaRPr lang="el-GR"/>
          </a:p>
        </p:txBody>
      </p:sp>
    </p:spTree>
    <p:extLst>
      <p:ext uri="{BB962C8B-B14F-4D97-AF65-F5344CB8AC3E}">
        <p14:creationId xmlns:p14="http://schemas.microsoft.com/office/powerpoint/2010/main" val="398432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13</a:t>
            </a:fld>
            <a:endParaRPr lang="el-GR"/>
          </a:p>
        </p:txBody>
      </p:sp>
    </p:spTree>
    <p:extLst>
      <p:ext uri="{BB962C8B-B14F-4D97-AF65-F5344CB8AC3E}">
        <p14:creationId xmlns:p14="http://schemas.microsoft.com/office/powerpoint/2010/main" val="12214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a:t>
            </a:r>
            <a:r>
              <a:rPr lang="el-GR" dirty="0" err="1"/>
              <a:t>νευράξονας</a:t>
            </a:r>
            <a:r>
              <a:rPr lang="el-GR" dirty="0"/>
              <a:t> με το περίβλημά του αποτελεί τη νευρική ίνα. Πολλές νευρικές ίνες μαζί που περιβάλλονται από κοινό περίβλημα αποτελούν τα νεύρα του περιφερικού νευρικού συστήματος και στο σύνολό τους δημιουργούν τις νευρικές οδούς που συνδέουν τα </a:t>
            </a:r>
            <a:r>
              <a:rPr lang="el-GR" dirty="0" err="1"/>
              <a:t>παραληπτικά</a:t>
            </a:r>
            <a:r>
              <a:rPr lang="el-GR" dirty="0"/>
              <a:t> όργανα με τα συντονιστικά κέντρα, τα συντονιστικά κέντρα μεταξύ τους, και τα συντονιστικά κέντρα με τα εκτελεστικά όργανα.</a:t>
            </a:r>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14</a:t>
            </a:fld>
            <a:endParaRPr lang="el-GR"/>
          </a:p>
        </p:txBody>
      </p:sp>
    </p:spTree>
    <p:extLst>
      <p:ext uri="{BB962C8B-B14F-4D97-AF65-F5344CB8AC3E}">
        <p14:creationId xmlns:p14="http://schemas.microsoft.com/office/powerpoint/2010/main" val="2829367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μεταβίβαση της διέγερσης από τον ένα νευρώνα στον άλλο ή στα εκτελεστικά όργανα γίνεται σε ειδικές θέσεις που λέγονται συνάψεις, με την απαραίτητη έκκριση χημικής ουσίας που λέγεται νευροδιαβιβαστής</a:t>
            </a:r>
          </a:p>
          <a:p>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15</a:t>
            </a:fld>
            <a:endParaRPr lang="el-GR"/>
          </a:p>
        </p:txBody>
      </p:sp>
    </p:spTree>
    <p:extLst>
      <p:ext uri="{BB962C8B-B14F-4D97-AF65-F5344CB8AC3E}">
        <p14:creationId xmlns:p14="http://schemas.microsoft.com/office/powerpoint/2010/main" val="300744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νευρικά κύτταρα έχουν τέτοια διάταξη ώστε τα σώματά τους να απαρτίζουν τη φαιά ουσία του εγκεφάλου και του νωτιαίου μυελού, καθώς και τα εγκεφαλονωτιαία γάγγλια. Αυτά αποτελούν τα συντονιστικά κέντρα όπου γίνεται από τη μία  επεξεργασία και ερμηνεία των ερεθισμάτων που φθάνουν από τα </a:t>
            </a:r>
            <a:r>
              <a:rPr lang="el-GR" dirty="0" err="1"/>
              <a:t>παραληπτικά</a:t>
            </a:r>
            <a:r>
              <a:rPr lang="el-GR" dirty="0"/>
              <a:t> όργανα και από την άλλη η εκπομπή εντολών προς τα εκτελεστικά όργανα (μύες, αδένες).</a:t>
            </a:r>
          </a:p>
          <a:p>
            <a:endParaRPr lang="el-GR" dirty="0"/>
          </a:p>
        </p:txBody>
      </p:sp>
      <p:sp>
        <p:nvSpPr>
          <p:cNvPr id="4" name="Θέση αριθμού διαφάνειας 3"/>
          <p:cNvSpPr>
            <a:spLocks noGrp="1"/>
          </p:cNvSpPr>
          <p:nvPr>
            <p:ph type="sldNum" sz="quarter" idx="5"/>
          </p:nvPr>
        </p:nvSpPr>
        <p:spPr/>
        <p:txBody>
          <a:bodyPr/>
          <a:lstStyle/>
          <a:p>
            <a:fld id="{32EA48A4-B61A-4B0C-9F9D-A6BFA1097975}" type="slidenum">
              <a:rPr lang="el-GR" smtClean="0"/>
              <a:t>16</a:t>
            </a:fld>
            <a:endParaRPr lang="el-GR"/>
          </a:p>
        </p:txBody>
      </p:sp>
    </p:spTree>
    <p:extLst>
      <p:ext uri="{BB962C8B-B14F-4D97-AF65-F5344CB8AC3E}">
        <p14:creationId xmlns:p14="http://schemas.microsoft.com/office/powerpoint/2010/main" val="524301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28BB2D-94AF-BA70-DAED-7089473B006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8C970C93-7316-1A19-B9FB-F422E133F4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5708EFB-4C62-A4C8-2792-7475F3236F44}"/>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5" name="Θέση υποσέλιδου 4">
            <a:extLst>
              <a:ext uri="{FF2B5EF4-FFF2-40B4-BE49-F238E27FC236}">
                <a16:creationId xmlns:a16="http://schemas.microsoft.com/office/drawing/2014/main" id="{8688AEBB-237B-F3E2-1AE0-BE9FAA46AD5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6F3B827-6F94-3289-80BF-9BFC559A0774}"/>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10025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73818C-1158-E7E6-EB26-76162B38065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905173B-A20A-C40C-F207-BF8B37732CF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B4DF94E-B170-A4B5-518F-A002F0B095DA}"/>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5" name="Θέση υποσέλιδου 4">
            <a:extLst>
              <a:ext uri="{FF2B5EF4-FFF2-40B4-BE49-F238E27FC236}">
                <a16:creationId xmlns:a16="http://schemas.microsoft.com/office/drawing/2014/main" id="{7094DB09-1D38-9550-2BD3-C64E34704C0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E1FA1B3-78CF-6E68-758B-5A2C8BFECA7F}"/>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206997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F01BD98-4073-93AD-3C56-067B3078E17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E439578-93AC-22ED-531D-A7BC43C2228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55DB6D6-FC7E-65E6-5F9C-7ED2DD903ED4}"/>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5" name="Θέση υποσέλιδου 4">
            <a:extLst>
              <a:ext uri="{FF2B5EF4-FFF2-40B4-BE49-F238E27FC236}">
                <a16:creationId xmlns:a16="http://schemas.microsoft.com/office/drawing/2014/main" id="{F957E05F-0889-78A4-09E7-04F5B721321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C5DC17-1403-C60D-11ED-3AD51EAD0686}"/>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248830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3669F7-5422-185F-721A-BE03678E650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DB1E31C-7472-A97C-B0C4-2E2C909ACD7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7064B0-14C9-436E-0B50-5FCD022F2EE7}"/>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5" name="Θέση υποσέλιδου 4">
            <a:extLst>
              <a:ext uri="{FF2B5EF4-FFF2-40B4-BE49-F238E27FC236}">
                <a16:creationId xmlns:a16="http://schemas.microsoft.com/office/drawing/2014/main" id="{E0F71E8F-1A76-15A7-F397-ABFB97838B6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45747A-F723-116D-F35D-2C357DDDB715}"/>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228547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A20080-294E-E235-9388-9403920808C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14A186-FA7B-5C06-ACB3-25C63179EB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EA3288F-4B5D-3262-5721-7B5F3E8EA948}"/>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5" name="Θέση υποσέλιδου 4">
            <a:extLst>
              <a:ext uri="{FF2B5EF4-FFF2-40B4-BE49-F238E27FC236}">
                <a16:creationId xmlns:a16="http://schemas.microsoft.com/office/drawing/2014/main" id="{7E994A15-11C9-8B0F-90EE-740AA2C7A8D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FEC3039-238E-8C59-59DF-CEA142A7C87C}"/>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505172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91DC80-A616-BB44-F0DA-A8773424E76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D2CD37E-F97C-F716-7404-DC7DF197497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79FDFD1E-78D7-0BB5-5B6A-FF19884258F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51E46DA-E2A9-A665-59CC-DE4C8CEFF00A}"/>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6" name="Θέση υποσέλιδου 5">
            <a:extLst>
              <a:ext uri="{FF2B5EF4-FFF2-40B4-BE49-F238E27FC236}">
                <a16:creationId xmlns:a16="http://schemas.microsoft.com/office/drawing/2014/main" id="{315BC27E-01F0-6D35-2741-48B6927DEB9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CDC71B5-E57D-4AFD-D1E6-6ABEAE7B7AAB}"/>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176438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CDDB18-D7CA-5946-506F-6213E08E389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05B0CEE-EF97-8A78-5D72-17E0B0DDB9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7A94897B-2185-C7D5-55CB-EE6FB394FCD6}"/>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49FF0EA9-5EA8-AAC5-8825-D469478A7F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9FE01ED-4416-6FDF-9716-FB647633A80D}"/>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87BB94E-5B72-7D56-9CE9-925284F2EA21}"/>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8" name="Θέση υποσέλιδου 7">
            <a:extLst>
              <a:ext uri="{FF2B5EF4-FFF2-40B4-BE49-F238E27FC236}">
                <a16:creationId xmlns:a16="http://schemas.microsoft.com/office/drawing/2014/main" id="{0E3F4188-D641-47A9-6CD9-5050910832FD}"/>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549D9C63-2CDD-11F6-193B-6B7906D8A313}"/>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2461603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2E7E94-1623-82CE-1563-A2C7139709F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2969E07F-7F33-A94E-781D-7C60CEF10405}"/>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4" name="Θέση υποσέλιδου 3">
            <a:extLst>
              <a:ext uri="{FF2B5EF4-FFF2-40B4-BE49-F238E27FC236}">
                <a16:creationId xmlns:a16="http://schemas.microsoft.com/office/drawing/2014/main" id="{AF40DA9A-B3B0-63F7-7DEB-7ACCBEC98D0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ABC1DBA5-11DC-2B4C-400B-0CCE67FAABF3}"/>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283836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87EDBB32-47AB-1C4F-F22E-A712778CD4AF}"/>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3" name="Θέση υποσέλιδου 2">
            <a:extLst>
              <a:ext uri="{FF2B5EF4-FFF2-40B4-BE49-F238E27FC236}">
                <a16:creationId xmlns:a16="http://schemas.microsoft.com/office/drawing/2014/main" id="{1693734A-7A47-D075-200D-DF7BA8D6767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C08F66A-7227-4A29-A34A-90FE99BC3A69}"/>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11035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2B54C7-513A-7D37-A12D-A4CD72E0687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9FB482E-C6CD-EC7C-170A-6C56EEA518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8095731-A317-5043-F708-EB63C0170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F1A498-49EE-5F3E-0B33-55647A8CB3C1}"/>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6" name="Θέση υποσέλιδου 5">
            <a:extLst>
              <a:ext uri="{FF2B5EF4-FFF2-40B4-BE49-F238E27FC236}">
                <a16:creationId xmlns:a16="http://schemas.microsoft.com/office/drawing/2014/main" id="{5FF6238B-B8FD-16CC-873E-AC90591174E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A61840C-FAEF-EC8A-866B-CD43CD479DF5}"/>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9741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7C2EF3-E535-4D1F-736D-D0CFD79F73F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F8DB998-AD8A-5313-D7D6-6E32E49EF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7B958811-22AB-D2AB-25B7-1DFBB168F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4825D00-57C4-1A37-2129-A172BB40DFCC}"/>
              </a:ext>
            </a:extLst>
          </p:cNvPr>
          <p:cNvSpPr>
            <a:spLocks noGrp="1"/>
          </p:cNvSpPr>
          <p:nvPr>
            <p:ph type="dt" sz="half" idx="10"/>
          </p:nvPr>
        </p:nvSpPr>
        <p:spPr/>
        <p:txBody>
          <a:bodyPr/>
          <a:lstStyle/>
          <a:p>
            <a:fld id="{77124EAB-FE4F-4181-B467-EDF30280C746}" type="datetimeFigureOut">
              <a:rPr lang="el-GR" smtClean="0"/>
              <a:t>28/11/2024</a:t>
            </a:fld>
            <a:endParaRPr lang="el-GR"/>
          </a:p>
        </p:txBody>
      </p:sp>
      <p:sp>
        <p:nvSpPr>
          <p:cNvPr id="6" name="Θέση υποσέλιδου 5">
            <a:extLst>
              <a:ext uri="{FF2B5EF4-FFF2-40B4-BE49-F238E27FC236}">
                <a16:creationId xmlns:a16="http://schemas.microsoft.com/office/drawing/2014/main" id="{EDA6F739-983A-3736-F8DC-B02F4EFCA9E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BA9965A-C5E1-C8C2-99AF-463AF6ECA2C5}"/>
              </a:ext>
            </a:extLst>
          </p:cNvPr>
          <p:cNvSpPr>
            <a:spLocks noGrp="1"/>
          </p:cNvSpPr>
          <p:nvPr>
            <p:ph type="sldNum" sz="quarter" idx="12"/>
          </p:nvPr>
        </p:nvSpPr>
        <p:spPr/>
        <p:txBody>
          <a:bodyPr/>
          <a:lstStyle/>
          <a:p>
            <a:fld id="{786A24A1-2743-4835-AE70-69D248E21850}" type="slidenum">
              <a:rPr lang="el-GR" smtClean="0"/>
              <a:t>‹#›</a:t>
            </a:fld>
            <a:endParaRPr lang="el-GR"/>
          </a:p>
        </p:txBody>
      </p:sp>
    </p:spTree>
    <p:extLst>
      <p:ext uri="{BB962C8B-B14F-4D97-AF65-F5344CB8AC3E}">
        <p14:creationId xmlns:p14="http://schemas.microsoft.com/office/powerpoint/2010/main" val="2682153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A7EBC41C-7CFC-8AD9-90F0-EB3EC7C449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B239994-2B70-D162-5665-0F0ED27227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D8154EF-D801-9C8D-3A3B-16978634F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24EAB-FE4F-4181-B467-EDF30280C746}" type="datetimeFigureOut">
              <a:rPr lang="el-GR" smtClean="0"/>
              <a:t>28/11/2024</a:t>
            </a:fld>
            <a:endParaRPr lang="el-GR"/>
          </a:p>
        </p:txBody>
      </p:sp>
      <p:sp>
        <p:nvSpPr>
          <p:cNvPr id="5" name="Θέση υποσέλιδου 4">
            <a:extLst>
              <a:ext uri="{FF2B5EF4-FFF2-40B4-BE49-F238E27FC236}">
                <a16:creationId xmlns:a16="http://schemas.microsoft.com/office/drawing/2014/main" id="{C9E7AC03-5536-7703-3FA9-A7EA98C26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507D4716-AA5F-2906-E6E6-D6401E6175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A24A1-2743-4835-AE70-69D248E21850}" type="slidenum">
              <a:rPr lang="el-GR" smtClean="0"/>
              <a:t>‹#›</a:t>
            </a:fld>
            <a:endParaRPr lang="el-GR"/>
          </a:p>
        </p:txBody>
      </p:sp>
    </p:spTree>
    <p:extLst>
      <p:ext uri="{BB962C8B-B14F-4D97-AF65-F5344CB8AC3E}">
        <p14:creationId xmlns:p14="http://schemas.microsoft.com/office/powerpoint/2010/main" val="725817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OvVl8rOEncE&amp;t=0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57895E-422E-8128-EB3A-3A1AB54C56C5}"/>
              </a:ext>
            </a:extLst>
          </p:cNvPr>
          <p:cNvSpPr>
            <a:spLocks noGrp="1"/>
          </p:cNvSpPr>
          <p:nvPr>
            <p:ph type="ctrTitle"/>
          </p:nvPr>
        </p:nvSpPr>
        <p:spPr/>
        <p:txBody>
          <a:bodyPr/>
          <a:lstStyle/>
          <a:p>
            <a:r>
              <a:rPr lang="el-GR" dirty="0"/>
              <a:t>Το νευρικό σύστημα</a:t>
            </a:r>
          </a:p>
        </p:txBody>
      </p:sp>
      <p:sp>
        <p:nvSpPr>
          <p:cNvPr id="3" name="Υπότιτλος 2">
            <a:extLst>
              <a:ext uri="{FF2B5EF4-FFF2-40B4-BE49-F238E27FC236}">
                <a16:creationId xmlns:a16="http://schemas.microsoft.com/office/drawing/2014/main" id="{1664FDA2-00C1-8875-8B12-91A0F76650C5}"/>
              </a:ext>
            </a:extLst>
          </p:cNvPr>
          <p:cNvSpPr>
            <a:spLocks noGrp="1"/>
          </p:cNvSpPr>
          <p:nvPr>
            <p:ph type="subTitle" idx="1"/>
          </p:nvPr>
        </p:nvSpPr>
        <p:spPr/>
        <p:txBody>
          <a:bodyPr/>
          <a:lstStyle/>
          <a:p>
            <a:pPr algn="l"/>
            <a:r>
              <a:rPr lang="el-GR" dirty="0"/>
              <a:t>7</a:t>
            </a:r>
            <a:r>
              <a:rPr lang="el-GR" baseline="30000" dirty="0"/>
              <a:t>ο</a:t>
            </a:r>
            <a:r>
              <a:rPr lang="el-GR" dirty="0"/>
              <a:t> κεφάλαιο</a:t>
            </a:r>
          </a:p>
        </p:txBody>
      </p:sp>
    </p:spTree>
    <p:extLst>
      <p:ext uri="{BB962C8B-B14F-4D97-AF65-F5344CB8AC3E}">
        <p14:creationId xmlns:p14="http://schemas.microsoft.com/office/powerpoint/2010/main" val="2554110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6AD0A4-3C57-BE5D-7FC0-65572459EB71}"/>
              </a:ext>
            </a:extLst>
          </p:cNvPr>
          <p:cNvSpPr>
            <a:spLocks noGrp="1"/>
          </p:cNvSpPr>
          <p:nvPr>
            <p:ph type="title"/>
          </p:nvPr>
        </p:nvSpPr>
        <p:spPr>
          <a:xfrm>
            <a:off x="5619750" y="101192"/>
            <a:ext cx="6477000" cy="449912"/>
          </a:xfrm>
        </p:spPr>
        <p:txBody>
          <a:bodyPr>
            <a:normAutofit fontScale="90000"/>
          </a:bodyPr>
          <a:lstStyle/>
          <a:p>
            <a:r>
              <a:rPr lang="el-GR" sz="3200" b="1" dirty="0"/>
              <a:t>Τα μέρη του νευρικού κυττάρου</a:t>
            </a:r>
          </a:p>
        </p:txBody>
      </p:sp>
      <p:pic>
        <p:nvPicPr>
          <p:cNvPr id="5" name="Θέση περιεχομένου 4">
            <a:extLst>
              <a:ext uri="{FF2B5EF4-FFF2-40B4-BE49-F238E27FC236}">
                <a16:creationId xmlns:a16="http://schemas.microsoft.com/office/drawing/2014/main" id="{F1E5E447-DD68-ADE4-8E27-FD16FC8164DF}"/>
              </a:ext>
            </a:extLst>
          </p:cNvPr>
          <p:cNvPicPr>
            <a:picLocks noGrp="1" noChangeAspect="1"/>
          </p:cNvPicPr>
          <p:nvPr>
            <p:ph idx="1"/>
          </p:nvPr>
        </p:nvPicPr>
        <p:blipFill>
          <a:blip r:embed="rId3"/>
          <a:stretch>
            <a:fillRect/>
          </a:stretch>
        </p:blipFill>
        <p:spPr>
          <a:xfrm>
            <a:off x="2495550" y="402927"/>
            <a:ext cx="2609849" cy="6415273"/>
          </a:xfrm>
        </p:spPr>
      </p:pic>
      <p:sp>
        <p:nvSpPr>
          <p:cNvPr id="8" name="TextBox 7">
            <a:extLst>
              <a:ext uri="{FF2B5EF4-FFF2-40B4-BE49-F238E27FC236}">
                <a16:creationId xmlns:a16="http://schemas.microsoft.com/office/drawing/2014/main" id="{20F1A0E3-0632-D54F-AF1A-E66BBE918CC9}"/>
              </a:ext>
            </a:extLst>
          </p:cNvPr>
          <p:cNvSpPr txBox="1"/>
          <p:nvPr/>
        </p:nvSpPr>
        <p:spPr>
          <a:xfrm>
            <a:off x="7353300" y="1292799"/>
            <a:ext cx="3867150" cy="861774"/>
          </a:xfrm>
          <a:prstGeom prst="rect">
            <a:avLst/>
          </a:prstGeom>
          <a:noFill/>
        </p:spPr>
        <p:txBody>
          <a:bodyPr wrap="square" rtlCol="0">
            <a:spAutoFit/>
          </a:bodyPr>
          <a:lstStyle/>
          <a:p>
            <a:r>
              <a:rPr lang="el-GR" sz="3200" dirty="0"/>
              <a:t>Κυτταρικό σώμα </a:t>
            </a:r>
            <a:r>
              <a:rPr lang="el-GR" dirty="0"/>
              <a:t>(Θρέψη)</a:t>
            </a:r>
            <a:endParaRPr lang="en-US" dirty="0"/>
          </a:p>
          <a:p>
            <a:r>
              <a:rPr lang="en-US" dirty="0"/>
              <a:t>(</a:t>
            </a:r>
            <a:r>
              <a:rPr lang="el-GR" dirty="0"/>
              <a:t>κυτταρόπλασμα + πυρήνας)</a:t>
            </a:r>
          </a:p>
        </p:txBody>
      </p:sp>
      <p:sp>
        <p:nvSpPr>
          <p:cNvPr id="9" name="TextBox 8">
            <a:extLst>
              <a:ext uri="{FF2B5EF4-FFF2-40B4-BE49-F238E27FC236}">
                <a16:creationId xmlns:a16="http://schemas.microsoft.com/office/drawing/2014/main" id="{30DE040A-E13F-B569-D4E6-076DD3E69BAD}"/>
              </a:ext>
            </a:extLst>
          </p:cNvPr>
          <p:cNvSpPr txBox="1"/>
          <p:nvPr/>
        </p:nvSpPr>
        <p:spPr>
          <a:xfrm>
            <a:off x="7353300" y="4395652"/>
            <a:ext cx="4533900" cy="861774"/>
          </a:xfrm>
          <a:prstGeom prst="rect">
            <a:avLst/>
          </a:prstGeom>
          <a:noFill/>
        </p:spPr>
        <p:txBody>
          <a:bodyPr wrap="square" rtlCol="0">
            <a:spAutoFit/>
          </a:bodyPr>
          <a:lstStyle/>
          <a:p>
            <a:r>
              <a:rPr lang="el-GR" sz="3200" dirty="0" err="1"/>
              <a:t>Νευρίτης</a:t>
            </a:r>
            <a:r>
              <a:rPr lang="el-GR" sz="3200" dirty="0"/>
              <a:t> ή </a:t>
            </a:r>
            <a:r>
              <a:rPr lang="el-GR" sz="3200" dirty="0" err="1"/>
              <a:t>νευροάξονας</a:t>
            </a:r>
            <a:r>
              <a:rPr lang="el-GR" sz="3200" dirty="0"/>
              <a:t> </a:t>
            </a:r>
            <a:r>
              <a:rPr lang="el-GR" dirty="0"/>
              <a:t>(μεταφορά μηνυμάτων)</a:t>
            </a:r>
          </a:p>
        </p:txBody>
      </p:sp>
      <p:cxnSp>
        <p:nvCxnSpPr>
          <p:cNvPr id="10" name="Ευθύγραμμο βέλος σύνδεσης 9">
            <a:extLst>
              <a:ext uri="{FF2B5EF4-FFF2-40B4-BE49-F238E27FC236}">
                <a16:creationId xmlns:a16="http://schemas.microsoft.com/office/drawing/2014/main" id="{1D038A11-61F8-642B-5F18-2B6E050B874E}"/>
              </a:ext>
            </a:extLst>
          </p:cNvPr>
          <p:cNvCxnSpPr>
            <a:cxnSpLocks/>
          </p:cNvCxnSpPr>
          <p:nvPr/>
        </p:nvCxnSpPr>
        <p:spPr>
          <a:xfrm>
            <a:off x="3886200" y="4838700"/>
            <a:ext cx="3219450"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a:extLst>
              <a:ext uri="{FF2B5EF4-FFF2-40B4-BE49-F238E27FC236}">
                <a16:creationId xmlns:a16="http://schemas.microsoft.com/office/drawing/2014/main" id="{B08483C9-C04D-1631-56EE-E2B5FC74FC33}"/>
              </a:ext>
            </a:extLst>
          </p:cNvPr>
          <p:cNvCxnSpPr/>
          <p:nvPr/>
        </p:nvCxnSpPr>
        <p:spPr>
          <a:xfrm>
            <a:off x="4705350" y="990056"/>
            <a:ext cx="2400300"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C44CBB0-F160-C3D9-8F87-FDF9D06CD5BE}"/>
              </a:ext>
            </a:extLst>
          </p:cNvPr>
          <p:cNvSpPr txBox="1"/>
          <p:nvPr/>
        </p:nvSpPr>
        <p:spPr>
          <a:xfrm>
            <a:off x="7296152" y="642975"/>
            <a:ext cx="4533900" cy="584775"/>
          </a:xfrm>
          <a:prstGeom prst="rect">
            <a:avLst/>
          </a:prstGeom>
          <a:noFill/>
        </p:spPr>
        <p:txBody>
          <a:bodyPr wrap="square" rtlCol="0">
            <a:spAutoFit/>
          </a:bodyPr>
          <a:lstStyle/>
          <a:p>
            <a:r>
              <a:rPr lang="el-GR" sz="3200" dirty="0" err="1"/>
              <a:t>Δενδρίτες</a:t>
            </a:r>
            <a:r>
              <a:rPr lang="el-GR" sz="3200" dirty="0"/>
              <a:t> </a:t>
            </a:r>
            <a:r>
              <a:rPr lang="el-GR" dirty="0"/>
              <a:t>(μεταφορά μηνυμάτων)</a:t>
            </a:r>
          </a:p>
        </p:txBody>
      </p:sp>
      <p:cxnSp>
        <p:nvCxnSpPr>
          <p:cNvPr id="23" name="Ευθύγραμμο βέλος σύνδεσης 22">
            <a:extLst>
              <a:ext uri="{FF2B5EF4-FFF2-40B4-BE49-F238E27FC236}">
                <a16:creationId xmlns:a16="http://schemas.microsoft.com/office/drawing/2014/main" id="{8CDA6488-41E6-3D13-A2B1-1FE699580920}"/>
              </a:ext>
            </a:extLst>
          </p:cNvPr>
          <p:cNvCxnSpPr>
            <a:cxnSpLocks/>
          </p:cNvCxnSpPr>
          <p:nvPr/>
        </p:nvCxnSpPr>
        <p:spPr>
          <a:xfrm flipH="1">
            <a:off x="2190750" y="1585186"/>
            <a:ext cx="169545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75A6823-04D2-1847-6C0A-73DE100C4F2B}"/>
              </a:ext>
            </a:extLst>
          </p:cNvPr>
          <p:cNvSpPr txBox="1"/>
          <p:nvPr/>
        </p:nvSpPr>
        <p:spPr>
          <a:xfrm>
            <a:off x="276226" y="1292798"/>
            <a:ext cx="3181350" cy="584775"/>
          </a:xfrm>
          <a:prstGeom prst="rect">
            <a:avLst/>
          </a:prstGeom>
          <a:noFill/>
        </p:spPr>
        <p:txBody>
          <a:bodyPr wrap="square" rtlCol="0">
            <a:spAutoFit/>
          </a:bodyPr>
          <a:lstStyle/>
          <a:p>
            <a:r>
              <a:rPr lang="el-GR" sz="3200" dirty="0"/>
              <a:t>Πυρήνας</a:t>
            </a:r>
          </a:p>
        </p:txBody>
      </p:sp>
      <p:cxnSp>
        <p:nvCxnSpPr>
          <p:cNvPr id="27" name="Ευθύγραμμο βέλος σύνδεσης 26">
            <a:extLst>
              <a:ext uri="{FF2B5EF4-FFF2-40B4-BE49-F238E27FC236}">
                <a16:creationId xmlns:a16="http://schemas.microsoft.com/office/drawing/2014/main" id="{7217AC41-4D26-678A-33BC-ED1B1791D872}"/>
              </a:ext>
            </a:extLst>
          </p:cNvPr>
          <p:cNvCxnSpPr>
            <a:cxnSpLocks/>
          </p:cNvCxnSpPr>
          <p:nvPr/>
        </p:nvCxnSpPr>
        <p:spPr>
          <a:xfrm>
            <a:off x="4133850" y="6234074"/>
            <a:ext cx="2971800"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6142380-09D6-E263-C7A0-EE99A4A66ABC}"/>
              </a:ext>
            </a:extLst>
          </p:cNvPr>
          <p:cNvSpPr txBox="1"/>
          <p:nvPr/>
        </p:nvSpPr>
        <p:spPr>
          <a:xfrm>
            <a:off x="7315199" y="5922637"/>
            <a:ext cx="4533900" cy="584775"/>
          </a:xfrm>
          <a:prstGeom prst="rect">
            <a:avLst/>
          </a:prstGeom>
          <a:noFill/>
        </p:spPr>
        <p:txBody>
          <a:bodyPr wrap="square" rtlCol="0">
            <a:spAutoFit/>
          </a:bodyPr>
          <a:lstStyle/>
          <a:p>
            <a:r>
              <a:rPr lang="el-GR" sz="3200" dirty="0"/>
              <a:t>Τελικά </a:t>
            </a:r>
            <a:r>
              <a:rPr lang="el-GR" sz="3200" dirty="0" err="1"/>
              <a:t>κομβία</a:t>
            </a:r>
            <a:endParaRPr lang="el-GR" sz="3200" dirty="0"/>
          </a:p>
        </p:txBody>
      </p:sp>
      <p:sp>
        <p:nvSpPr>
          <p:cNvPr id="30" name="Δεξί άγκιστρο 29">
            <a:extLst>
              <a:ext uri="{FF2B5EF4-FFF2-40B4-BE49-F238E27FC236}">
                <a16:creationId xmlns:a16="http://schemas.microsoft.com/office/drawing/2014/main" id="{FFECED0B-F9DD-E85C-B4E2-3A27368688C3}"/>
              </a:ext>
            </a:extLst>
          </p:cNvPr>
          <p:cNvSpPr/>
          <p:nvPr/>
        </p:nvSpPr>
        <p:spPr>
          <a:xfrm rot="10800000">
            <a:off x="3143250" y="2819399"/>
            <a:ext cx="228599" cy="31032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1" name="TextBox 30">
            <a:extLst>
              <a:ext uri="{FF2B5EF4-FFF2-40B4-BE49-F238E27FC236}">
                <a16:creationId xmlns:a16="http://schemas.microsoft.com/office/drawing/2014/main" id="{3159E07A-7565-9496-F5D7-8E583A63B51C}"/>
              </a:ext>
            </a:extLst>
          </p:cNvPr>
          <p:cNvSpPr txBox="1"/>
          <p:nvPr/>
        </p:nvSpPr>
        <p:spPr>
          <a:xfrm>
            <a:off x="781048" y="3884593"/>
            <a:ext cx="2362200" cy="954107"/>
          </a:xfrm>
          <a:prstGeom prst="rect">
            <a:avLst/>
          </a:prstGeom>
          <a:noFill/>
        </p:spPr>
        <p:txBody>
          <a:bodyPr wrap="square" rtlCol="0">
            <a:spAutoFit/>
          </a:bodyPr>
          <a:lstStyle/>
          <a:p>
            <a:pPr algn="ctr"/>
            <a:r>
              <a:rPr lang="el-GR" sz="2800" dirty="0"/>
              <a:t>Νευρογλοιακά κύτταρα</a:t>
            </a:r>
          </a:p>
        </p:txBody>
      </p:sp>
      <p:cxnSp>
        <p:nvCxnSpPr>
          <p:cNvPr id="3" name="Ευθύγραμμο βέλος σύνδεσης 2">
            <a:extLst>
              <a:ext uri="{FF2B5EF4-FFF2-40B4-BE49-F238E27FC236}">
                <a16:creationId xmlns:a16="http://schemas.microsoft.com/office/drawing/2014/main" id="{81125A9B-3ADE-2DBB-6FD7-BC59B5D7B2B9}"/>
              </a:ext>
            </a:extLst>
          </p:cNvPr>
          <p:cNvCxnSpPr>
            <a:cxnSpLocks/>
          </p:cNvCxnSpPr>
          <p:nvPr/>
        </p:nvCxnSpPr>
        <p:spPr>
          <a:xfrm flipV="1">
            <a:off x="4133850" y="1585186"/>
            <a:ext cx="3219450" cy="13743"/>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71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p:bldP spid="26"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D9902A-E3A0-4641-8342-152BDEE385E2}"/>
              </a:ext>
            </a:extLst>
          </p:cNvPr>
          <p:cNvSpPr>
            <a:spLocks noGrp="1"/>
          </p:cNvSpPr>
          <p:nvPr>
            <p:ph type="title"/>
          </p:nvPr>
        </p:nvSpPr>
        <p:spPr/>
        <p:txBody>
          <a:bodyPr/>
          <a:lstStyle/>
          <a:p>
            <a:r>
              <a:rPr lang="el-GR" dirty="0"/>
              <a:t>Μορφές των νευρικών κυττάρων</a:t>
            </a:r>
          </a:p>
        </p:txBody>
      </p:sp>
      <p:graphicFrame>
        <p:nvGraphicFramePr>
          <p:cNvPr id="4" name="Θέση περιεχομένου 3">
            <a:extLst>
              <a:ext uri="{FF2B5EF4-FFF2-40B4-BE49-F238E27FC236}">
                <a16:creationId xmlns:a16="http://schemas.microsoft.com/office/drawing/2014/main" id="{B726C922-8439-2A91-077C-FCE8BCCE884E}"/>
              </a:ext>
            </a:extLst>
          </p:cNvPr>
          <p:cNvGraphicFramePr>
            <a:graphicFrameLocks noGrp="1"/>
          </p:cNvGraphicFramePr>
          <p:nvPr>
            <p:ph idx="1"/>
            <p:extLst>
              <p:ext uri="{D42A27DB-BD31-4B8C-83A1-F6EECF244321}">
                <p14:modId xmlns:p14="http://schemas.microsoft.com/office/powerpoint/2010/main" val="1763699904"/>
              </p:ext>
            </p:extLst>
          </p:nvPr>
        </p:nvGraphicFramePr>
        <p:xfrm>
          <a:off x="838200" y="1428750"/>
          <a:ext cx="11125200" cy="4748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Εικόνα 2">
            <a:extLst>
              <a:ext uri="{FF2B5EF4-FFF2-40B4-BE49-F238E27FC236}">
                <a16:creationId xmlns:a16="http://schemas.microsoft.com/office/drawing/2014/main" id="{F97BE308-9F43-6F7E-F533-54E070938454}"/>
              </a:ext>
            </a:extLst>
          </p:cNvPr>
          <p:cNvPicPr>
            <a:picLocks noChangeAspect="1"/>
          </p:cNvPicPr>
          <p:nvPr/>
        </p:nvPicPr>
        <p:blipFill>
          <a:blip r:embed="rId8"/>
          <a:stretch>
            <a:fillRect/>
          </a:stretch>
        </p:blipFill>
        <p:spPr>
          <a:xfrm>
            <a:off x="9058275" y="146843"/>
            <a:ext cx="2600325" cy="1762125"/>
          </a:xfrm>
          <a:prstGeom prst="rect">
            <a:avLst/>
          </a:prstGeom>
        </p:spPr>
      </p:pic>
    </p:spTree>
    <p:extLst>
      <p:ext uri="{BB962C8B-B14F-4D97-AF65-F5344CB8AC3E}">
        <p14:creationId xmlns:p14="http://schemas.microsoft.com/office/powerpoint/2010/main" val="2042121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D980A8-5DBD-B914-2083-7EFDFA39B907}"/>
              </a:ext>
            </a:extLst>
          </p:cNvPr>
          <p:cNvSpPr>
            <a:spLocks noGrp="1"/>
          </p:cNvSpPr>
          <p:nvPr>
            <p:ph type="title"/>
          </p:nvPr>
        </p:nvSpPr>
        <p:spPr>
          <a:xfrm>
            <a:off x="838200" y="365125"/>
            <a:ext cx="10515600" cy="804769"/>
          </a:xfrm>
        </p:spPr>
        <p:txBody>
          <a:bodyPr/>
          <a:lstStyle/>
          <a:p>
            <a:r>
              <a:rPr lang="el-GR" dirty="0"/>
              <a:t>Μορφές των νευρικών κυττάρων</a:t>
            </a:r>
          </a:p>
        </p:txBody>
      </p:sp>
      <p:pic>
        <p:nvPicPr>
          <p:cNvPr id="4" name="Εικόνα 3">
            <a:extLst>
              <a:ext uri="{FF2B5EF4-FFF2-40B4-BE49-F238E27FC236}">
                <a16:creationId xmlns:a16="http://schemas.microsoft.com/office/drawing/2014/main" id="{2B1EBA74-858E-59AE-DAD7-277C638EEA5D}"/>
              </a:ext>
            </a:extLst>
          </p:cNvPr>
          <p:cNvPicPr>
            <a:picLocks noChangeAspect="1"/>
          </p:cNvPicPr>
          <p:nvPr/>
        </p:nvPicPr>
        <p:blipFill rotWithShape="1">
          <a:blip r:embed="rId3"/>
          <a:srcRect r="75366"/>
          <a:stretch/>
        </p:blipFill>
        <p:spPr>
          <a:xfrm>
            <a:off x="2817548" y="1041306"/>
            <a:ext cx="1783428" cy="5143946"/>
          </a:xfrm>
          <a:prstGeom prst="rect">
            <a:avLst/>
          </a:prstGeom>
        </p:spPr>
      </p:pic>
      <p:pic>
        <p:nvPicPr>
          <p:cNvPr id="11" name="Εικόνα 10">
            <a:extLst>
              <a:ext uri="{FF2B5EF4-FFF2-40B4-BE49-F238E27FC236}">
                <a16:creationId xmlns:a16="http://schemas.microsoft.com/office/drawing/2014/main" id="{E6618769-BA17-20F0-FAB2-381BF9CA841E}"/>
              </a:ext>
            </a:extLst>
          </p:cNvPr>
          <p:cNvPicPr>
            <a:picLocks noChangeAspect="1"/>
          </p:cNvPicPr>
          <p:nvPr/>
        </p:nvPicPr>
        <p:blipFill rotWithShape="1">
          <a:blip r:embed="rId3"/>
          <a:srcRect l="67568"/>
          <a:stretch/>
        </p:blipFill>
        <p:spPr>
          <a:xfrm>
            <a:off x="9193946" y="1041306"/>
            <a:ext cx="2347953" cy="5143946"/>
          </a:xfrm>
          <a:prstGeom prst="rect">
            <a:avLst/>
          </a:prstGeom>
        </p:spPr>
      </p:pic>
      <p:pic>
        <p:nvPicPr>
          <p:cNvPr id="15" name="Εικόνα 14">
            <a:extLst>
              <a:ext uri="{FF2B5EF4-FFF2-40B4-BE49-F238E27FC236}">
                <a16:creationId xmlns:a16="http://schemas.microsoft.com/office/drawing/2014/main" id="{EF840A9F-278D-A3FE-5EF2-92395B4B0541}"/>
              </a:ext>
            </a:extLst>
          </p:cNvPr>
          <p:cNvPicPr>
            <a:picLocks noChangeAspect="1"/>
          </p:cNvPicPr>
          <p:nvPr/>
        </p:nvPicPr>
        <p:blipFill>
          <a:blip r:embed="rId4"/>
          <a:stretch>
            <a:fillRect/>
          </a:stretch>
        </p:blipFill>
        <p:spPr>
          <a:xfrm>
            <a:off x="4368121" y="1041306"/>
            <a:ext cx="1598542" cy="5143946"/>
          </a:xfrm>
          <a:prstGeom prst="rect">
            <a:avLst/>
          </a:prstGeom>
        </p:spPr>
      </p:pic>
      <p:pic>
        <p:nvPicPr>
          <p:cNvPr id="17" name="Εικόνα 16">
            <a:extLst>
              <a:ext uri="{FF2B5EF4-FFF2-40B4-BE49-F238E27FC236}">
                <a16:creationId xmlns:a16="http://schemas.microsoft.com/office/drawing/2014/main" id="{3B17B8FF-CD15-4209-7597-455C79B3ADB6}"/>
              </a:ext>
            </a:extLst>
          </p:cNvPr>
          <p:cNvPicPr>
            <a:picLocks noChangeAspect="1"/>
          </p:cNvPicPr>
          <p:nvPr/>
        </p:nvPicPr>
        <p:blipFill>
          <a:blip r:embed="rId5"/>
          <a:stretch>
            <a:fillRect/>
          </a:stretch>
        </p:blipFill>
        <p:spPr>
          <a:xfrm>
            <a:off x="6782986" y="1041306"/>
            <a:ext cx="1720773" cy="5143946"/>
          </a:xfrm>
          <a:prstGeom prst="rect">
            <a:avLst/>
          </a:prstGeom>
        </p:spPr>
      </p:pic>
      <p:pic>
        <p:nvPicPr>
          <p:cNvPr id="6" name="Εικόνα 5">
            <a:extLst>
              <a:ext uri="{FF2B5EF4-FFF2-40B4-BE49-F238E27FC236}">
                <a16:creationId xmlns:a16="http://schemas.microsoft.com/office/drawing/2014/main" id="{222722CE-DD86-0F1A-9F3F-56CBF8E2A09B}"/>
              </a:ext>
            </a:extLst>
          </p:cNvPr>
          <p:cNvPicPr>
            <a:picLocks noChangeAspect="1"/>
          </p:cNvPicPr>
          <p:nvPr/>
        </p:nvPicPr>
        <p:blipFill>
          <a:blip r:embed="rId6"/>
          <a:stretch>
            <a:fillRect/>
          </a:stretch>
        </p:blipFill>
        <p:spPr>
          <a:xfrm>
            <a:off x="651082" y="1041306"/>
            <a:ext cx="1720773" cy="5150071"/>
          </a:xfrm>
          <a:prstGeom prst="rect">
            <a:avLst/>
          </a:prstGeom>
        </p:spPr>
      </p:pic>
    </p:spTree>
    <p:extLst>
      <p:ext uri="{BB962C8B-B14F-4D97-AF65-F5344CB8AC3E}">
        <p14:creationId xmlns:p14="http://schemas.microsoft.com/office/powerpoint/2010/main" val="2675666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48731D-A9BC-169B-1186-7F2984E57475}"/>
              </a:ext>
            </a:extLst>
          </p:cNvPr>
          <p:cNvSpPr>
            <a:spLocks noGrp="1"/>
          </p:cNvSpPr>
          <p:nvPr>
            <p:ph type="title"/>
          </p:nvPr>
        </p:nvSpPr>
        <p:spPr>
          <a:xfrm>
            <a:off x="147918" y="-21199"/>
            <a:ext cx="10515600" cy="1325563"/>
          </a:xfrm>
        </p:spPr>
        <p:txBody>
          <a:bodyPr/>
          <a:lstStyle/>
          <a:p>
            <a:r>
              <a:rPr lang="el-GR" dirty="0"/>
              <a:t>Η διάταξη των νευρώνων</a:t>
            </a:r>
          </a:p>
        </p:txBody>
      </p:sp>
      <p:pic>
        <p:nvPicPr>
          <p:cNvPr id="9" name="Θέση περιεχομένου 8">
            <a:extLst>
              <a:ext uri="{FF2B5EF4-FFF2-40B4-BE49-F238E27FC236}">
                <a16:creationId xmlns:a16="http://schemas.microsoft.com/office/drawing/2014/main" id="{36C9B263-C5B2-7179-A4BA-0973316514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7808" y="1721659"/>
            <a:ext cx="7784765" cy="3414681"/>
          </a:xfrm>
        </p:spPr>
      </p:pic>
      <p:sp>
        <p:nvSpPr>
          <p:cNvPr id="10" name="Ορθογώνιο 9">
            <a:extLst>
              <a:ext uri="{FF2B5EF4-FFF2-40B4-BE49-F238E27FC236}">
                <a16:creationId xmlns:a16="http://schemas.microsoft.com/office/drawing/2014/main" id="{521FF79C-3931-8B2A-5CC3-15777D5C72C4}"/>
              </a:ext>
            </a:extLst>
          </p:cNvPr>
          <p:cNvSpPr/>
          <p:nvPr/>
        </p:nvSpPr>
        <p:spPr>
          <a:xfrm>
            <a:off x="147918" y="1690688"/>
            <a:ext cx="4329953" cy="3862947"/>
          </a:xfrm>
          <a:prstGeom prst="rect">
            <a:avLst/>
          </a:prstGeom>
          <a:noFill/>
          <a:ln w="444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3EAF8922-E80F-9CFD-5F04-392BB680753F}"/>
              </a:ext>
            </a:extLst>
          </p:cNvPr>
          <p:cNvSpPr/>
          <p:nvPr/>
        </p:nvSpPr>
        <p:spPr>
          <a:xfrm>
            <a:off x="4742620" y="1690687"/>
            <a:ext cx="4534730" cy="3862947"/>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95F41366-7486-0D19-F23A-4ADEC12AD035}"/>
              </a:ext>
            </a:extLst>
          </p:cNvPr>
          <p:cNvSpPr txBox="1"/>
          <p:nvPr/>
        </p:nvSpPr>
        <p:spPr>
          <a:xfrm>
            <a:off x="476250" y="5762622"/>
            <a:ext cx="4001621" cy="830997"/>
          </a:xfrm>
          <a:prstGeom prst="rect">
            <a:avLst/>
          </a:prstGeom>
          <a:noFill/>
        </p:spPr>
        <p:txBody>
          <a:bodyPr wrap="square" rtlCol="0">
            <a:spAutoFit/>
          </a:bodyPr>
          <a:lstStyle/>
          <a:p>
            <a:r>
              <a:rPr lang="el-GR" sz="2400" dirty="0"/>
              <a:t>Κ.Ν.Σ –Φαιά ουσία εγκεφάλου και βασικά γάγγλια </a:t>
            </a:r>
          </a:p>
        </p:txBody>
      </p:sp>
      <p:sp>
        <p:nvSpPr>
          <p:cNvPr id="13" name="TextBox 12">
            <a:extLst>
              <a:ext uri="{FF2B5EF4-FFF2-40B4-BE49-F238E27FC236}">
                <a16:creationId xmlns:a16="http://schemas.microsoft.com/office/drawing/2014/main" id="{1B25E27C-C53D-DB4C-7D67-9B7FFA957188}"/>
              </a:ext>
            </a:extLst>
          </p:cNvPr>
          <p:cNvSpPr txBox="1"/>
          <p:nvPr/>
        </p:nvSpPr>
        <p:spPr>
          <a:xfrm>
            <a:off x="4782671" y="5649907"/>
            <a:ext cx="4534730" cy="1200329"/>
          </a:xfrm>
          <a:prstGeom prst="rect">
            <a:avLst/>
          </a:prstGeom>
          <a:noFill/>
        </p:spPr>
        <p:txBody>
          <a:bodyPr wrap="square" rtlCol="0">
            <a:spAutoFit/>
          </a:bodyPr>
          <a:lstStyle/>
          <a:p>
            <a:r>
              <a:rPr lang="el-GR" sz="2400" dirty="0"/>
              <a:t>Π.Ν.Σ –Νεύρα-Καταλήγουν σε όργανα, μυς, αδένες, άλλους νευρώνες</a:t>
            </a:r>
          </a:p>
        </p:txBody>
      </p:sp>
      <p:sp>
        <p:nvSpPr>
          <p:cNvPr id="3" name="TextBox 2">
            <a:extLst>
              <a:ext uri="{FF2B5EF4-FFF2-40B4-BE49-F238E27FC236}">
                <a16:creationId xmlns:a16="http://schemas.microsoft.com/office/drawing/2014/main" id="{3054236F-D04E-023E-195A-778550969365}"/>
              </a:ext>
            </a:extLst>
          </p:cNvPr>
          <p:cNvSpPr txBox="1"/>
          <p:nvPr/>
        </p:nvSpPr>
        <p:spPr>
          <a:xfrm>
            <a:off x="2477060" y="1044356"/>
            <a:ext cx="1281113" cy="646331"/>
          </a:xfrm>
          <a:prstGeom prst="rect">
            <a:avLst/>
          </a:prstGeom>
          <a:noFill/>
          <a:ln>
            <a:solidFill>
              <a:schemeClr val="accent1"/>
            </a:solidFill>
          </a:ln>
        </p:spPr>
        <p:txBody>
          <a:bodyPr wrap="square" rtlCol="0">
            <a:spAutoFit/>
          </a:bodyPr>
          <a:lstStyle/>
          <a:p>
            <a:r>
              <a:rPr lang="el-GR" dirty="0"/>
              <a:t>Κυτταρικό σώμα</a:t>
            </a:r>
          </a:p>
        </p:txBody>
      </p:sp>
      <p:sp>
        <p:nvSpPr>
          <p:cNvPr id="4" name="TextBox 3">
            <a:extLst>
              <a:ext uri="{FF2B5EF4-FFF2-40B4-BE49-F238E27FC236}">
                <a16:creationId xmlns:a16="http://schemas.microsoft.com/office/drawing/2014/main" id="{EE673AA1-796E-1C9C-BF1F-FE5D52C3EB44}"/>
              </a:ext>
            </a:extLst>
          </p:cNvPr>
          <p:cNvSpPr txBox="1"/>
          <p:nvPr/>
        </p:nvSpPr>
        <p:spPr>
          <a:xfrm>
            <a:off x="5180190" y="1857375"/>
            <a:ext cx="1434923" cy="369332"/>
          </a:xfrm>
          <a:prstGeom prst="rect">
            <a:avLst/>
          </a:prstGeom>
          <a:noFill/>
          <a:ln>
            <a:solidFill>
              <a:schemeClr val="accent1"/>
            </a:solidFill>
          </a:ln>
        </p:spPr>
        <p:txBody>
          <a:bodyPr wrap="square" rtlCol="0">
            <a:spAutoFit/>
          </a:bodyPr>
          <a:lstStyle/>
          <a:p>
            <a:r>
              <a:rPr lang="el-GR" dirty="0" err="1"/>
              <a:t>Νευρίτης</a:t>
            </a:r>
            <a:endParaRPr lang="el-GR" dirty="0"/>
          </a:p>
        </p:txBody>
      </p:sp>
    </p:spTree>
    <p:extLst>
      <p:ext uri="{BB962C8B-B14F-4D97-AF65-F5344CB8AC3E}">
        <p14:creationId xmlns:p14="http://schemas.microsoft.com/office/powerpoint/2010/main" val="3991230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510520-404E-39A4-3B84-CCC7C5C4B736}"/>
              </a:ext>
            </a:extLst>
          </p:cNvPr>
          <p:cNvSpPr>
            <a:spLocks noGrp="1"/>
          </p:cNvSpPr>
          <p:nvPr>
            <p:ph type="title"/>
          </p:nvPr>
        </p:nvSpPr>
        <p:spPr/>
        <p:txBody>
          <a:bodyPr/>
          <a:lstStyle/>
          <a:p>
            <a:r>
              <a:rPr lang="el-GR" dirty="0"/>
              <a:t>Η διάταξη των νευρώνων</a:t>
            </a:r>
          </a:p>
        </p:txBody>
      </p:sp>
      <p:sp>
        <p:nvSpPr>
          <p:cNvPr id="3" name="Θέση περιεχομένου 2">
            <a:extLst>
              <a:ext uri="{FF2B5EF4-FFF2-40B4-BE49-F238E27FC236}">
                <a16:creationId xmlns:a16="http://schemas.microsoft.com/office/drawing/2014/main" id="{9A0FE820-01FC-0BF4-A659-A21BABEDEA2B}"/>
              </a:ext>
            </a:extLst>
          </p:cNvPr>
          <p:cNvSpPr>
            <a:spLocks noGrp="1"/>
          </p:cNvSpPr>
          <p:nvPr>
            <p:ph idx="1"/>
          </p:nvPr>
        </p:nvSpPr>
        <p:spPr/>
        <p:txBody>
          <a:bodyPr/>
          <a:lstStyle/>
          <a:p>
            <a:r>
              <a:rPr lang="el-GR" dirty="0" err="1"/>
              <a:t>Νευρίτης</a:t>
            </a:r>
            <a:r>
              <a:rPr lang="el-GR" dirty="0"/>
              <a:t> +περίβλημα (νευρογλοιακά κύτταρα)=</a:t>
            </a:r>
            <a:r>
              <a:rPr lang="el-GR" b="1" dirty="0"/>
              <a:t>Νευρική ίνα</a:t>
            </a:r>
          </a:p>
          <a:p>
            <a:r>
              <a:rPr lang="el-GR" dirty="0"/>
              <a:t>Πολλές νευρικές ίνες μαζί που περιβάλλονται από κοινό περίβλημα αποτελούν τα διάφορα </a:t>
            </a:r>
            <a:r>
              <a:rPr lang="el-GR" b="1" dirty="0"/>
              <a:t>νεύρα</a:t>
            </a:r>
            <a:r>
              <a:rPr lang="el-GR" dirty="0"/>
              <a:t>.</a:t>
            </a:r>
          </a:p>
          <a:p>
            <a:endParaRPr lang="el-GR" dirty="0"/>
          </a:p>
          <a:p>
            <a:r>
              <a:rPr lang="el-GR" dirty="0"/>
              <a:t>Μεταβίβαση μηνύματος</a:t>
            </a:r>
          </a:p>
          <a:p>
            <a:r>
              <a:rPr lang="en-US" dirty="0">
                <a:hlinkClick r:id="rId3"/>
              </a:rPr>
              <a:t>https://www.youtube.com/watch?v=OvVl8rOEncE&amp;t=0s</a:t>
            </a:r>
            <a:endParaRPr lang="el-GR" dirty="0"/>
          </a:p>
          <a:p>
            <a:endParaRPr lang="el-GR" dirty="0"/>
          </a:p>
        </p:txBody>
      </p:sp>
    </p:spTree>
    <p:extLst>
      <p:ext uri="{BB962C8B-B14F-4D97-AF65-F5344CB8AC3E}">
        <p14:creationId xmlns:p14="http://schemas.microsoft.com/office/powerpoint/2010/main" val="1277046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CAC7B5-9AEE-D5FF-4BED-C0DFE3066E77}"/>
              </a:ext>
            </a:extLst>
          </p:cNvPr>
          <p:cNvSpPr>
            <a:spLocks noGrp="1"/>
          </p:cNvSpPr>
          <p:nvPr>
            <p:ph type="title"/>
          </p:nvPr>
        </p:nvSpPr>
        <p:spPr/>
        <p:txBody>
          <a:bodyPr/>
          <a:lstStyle/>
          <a:p>
            <a:r>
              <a:rPr lang="el-GR" dirty="0"/>
              <a:t>Η διάταξη των νευρώνων</a:t>
            </a:r>
          </a:p>
        </p:txBody>
      </p:sp>
      <p:pic>
        <p:nvPicPr>
          <p:cNvPr id="4" name="Θέση περιεχομένου 3">
            <a:extLst>
              <a:ext uri="{FF2B5EF4-FFF2-40B4-BE49-F238E27FC236}">
                <a16:creationId xmlns:a16="http://schemas.microsoft.com/office/drawing/2014/main" id="{3CDA5303-F86A-BA14-2652-6EC6A643E80F}"/>
              </a:ext>
            </a:extLst>
          </p:cNvPr>
          <p:cNvPicPr>
            <a:picLocks noGrp="1" noChangeAspect="1"/>
          </p:cNvPicPr>
          <p:nvPr>
            <p:ph idx="1"/>
          </p:nvPr>
        </p:nvPicPr>
        <p:blipFill>
          <a:blip r:embed="rId3"/>
          <a:stretch>
            <a:fillRect/>
          </a:stretch>
        </p:blipFill>
        <p:spPr>
          <a:xfrm>
            <a:off x="714755" y="1690687"/>
            <a:ext cx="4802187" cy="4802187"/>
          </a:xfrm>
          <a:prstGeom prst="rect">
            <a:avLst/>
          </a:prstGeom>
        </p:spPr>
      </p:pic>
      <p:pic>
        <p:nvPicPr>
          <p:cNvPr id="5" name="Εικόνα 4">
            <a:extLst>
              <a:ext uri="{FF2B5EF4-FFF2-40B4-BE49-F238E27FC236}">
                <a16:creationId xmlns:a16="http://schemas.microsoft.com/office/drawing/2014/main" id="{6BCBB07A-C6BB-66F0-A7EF-9D124F6B42E4}"/>
              </a:ext>
            </a:extLst>
          </p:cNvPr>
          <p:cNvPicPr>
            <a:picLocks noChangeAspect="1"/>
          </p:cNvPicPr>
          <p:nvPr/>
        </p:nvPicPr>
        <p:blipFill>
          <a:blip r:embed="rId4"/>
          <a:stretch>
            <a:fillRect/>
          </a:stretch>
        </p:blipFill>
        <p:spPr>
          <a:xfrm>
            <a:off x="5778569" y="1784591"/>
            <a:ext cx="5922229" cy="4192139"/>
          </a:xfrm>
          <a:prstGeom prst="rect">
            <a:avLst/>
          </a:prstGeom>
        </p:spPr>
      </p:pic>
    </p:spTree>
    <p:extLst>
      <p:ext uri="{BB962C8B-B14F-4D97-AF65-F5344CB8AC3E}">
        <p14:creationId xmlns:p14="http://schemas.microsoft.com/office/powerpoint/2010/main" val="3546723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3B591C-B205-5E7E-25A7-803D3095616D}"/>
              </a:ext>
            </a:extLst>
          </p:cNvPr>
          <p:cNvSpPr>
            <a:spLocks noGrp="1"/>
          </p:cNvSpPr>
          <p:nvPr>
            <p:ph type="title"/>
          </p:nvPr>
        </p:nvSpPr>
        <p:spPr/>
        <p:txBody>
          <a:bodyPr/>
          <a:lstStyle/>
          <a:p>
            <a:r>
              <a:rPr lang="el-GR" dirty="0"/>
              <a:t>Η διάταξη των νευρώνων</a:t>
            </a:r>
          </a:p>
        </p:txBody>
      </p:sp>
      <p:pic>
        <p:nvPicPr>
          <p:cNvPr id="4" name="Θέση περιεχομένου 3">
            <a:extLst>
              <a:ext uri="{FF2B5EF4-FFF2-40B4-BE49-F238E27FC236}">
                <a16:creationId xmlns:a16="http://schemas.microsoft.com/office/drawing/2014/main" id="{D25787B4-439A-5CF2-E1A7-7EFA497CF095}"/>
              </a:ext>
            </a:extLst>
          </p:cNvPr>
          <p:cNvPicPr>
            <a:picLocks noGrp="1" noChangeAspect="1"/>
          </p:cNvPicPr>
          <p:nvPr>
            <p:ph idx="1"/>
          </p:nvPr>
        </p:nvPicPr>
        <p:blipFill>
          <a:blip r:embed="rId3"/>
          <a:stretch>
            <a:fillRect/>
          </a:stretch>
        </p:blipFill>
        <p:spPr>
          <a:xfrm>
            <a:off x="477078" y="1838877"/>
            <a:ext cx="4351338" cy="4351338"/>
          </a:xfrm>
          <a:prstGeom prst="rect">
            <a:avLst/>
          </a:prstGeom>
        </p:spPr>
      </p:pic>
      <p:pic>
        <p:nvPicPr>
          <p:cNvPr id="6" name="Εικόνα 5">
            <a:extLst>
              <a:ext uri="{FF2B5EF4-FFF2-40B4-BE49-F238E27FC236}">
                <a16:creationId xmlns:a16="http://schemas.microsoft.com/office/drawing/2014/main" id="{EB28CD8C-4382-22F2-12AF-52EDD85C0B38}"/>
              </a:ext>
            </a:extLst>
          </p:cNvPr>
          <p:cNvPicPr>
            <a:picLocks noChangeAspect="1"/>
          </p:cNvPicPr>
          <p:nvPr/>
        </p:nvPicPr>
        <p:blipFill rotWithShape="1">
          <a:blip r:embed="rId4">
            <a:extLst>
              <a:ext uri="{28A0092B-C50C-407E-A947-70E740481C1C}">
                <a14:useLocalDpi xmlns:a14="http://schemas.microsoft.com/office/drawing/2010/main" val="0"/>
              </a:ext>
            </a:extLst>
          </a:blip>
          <a:srcRect l="8177" t="257" r="10964" b="257"/>
          <a:stretch/>
        </p:blipFill>
        <p:spPr>
          <a:xfrm>
            <a:off x="5119687" y="1891403"/>
            <a:ext cx="6812757" cy="4246286"/>
          </a:xfrm>
          <a:prstGeom prst="rect">
            <a:avLst/>
          </a:prstGeom>
        </p:spPr>
      </p:pic>
      <p:sp>
        <p:nvSpPr>
          <p:cNvPr id="3" name="Επεξήγηση: Γραμμή 2">
            <a:extLst>
              <a:ext uri="{FF2B5EF4-FFF2-40B4-BE49-F238E27FC236}">
                <a16:creationId xmlns:a16="http://schemas.microsoft.com/office/drawing/2014/main" id="{18D4268C-DB4A-0D92-2FBC-D531637C6016}"/>
              </a:ext>
            </a:extLst>
          </p:cNvPr>
          <p:cNvSpPr/>
          <p:nvPr/>
        </p:nvSpPr>
        <p:spPr>
          <a:xfrm>
            <a:off x="259556" y="1608277"/>
            <a:ext cx="1157288" cy="766762"/>
          </a:xfrm>
          <a:prstGeom prst="borderCallout1">
            <a:avLst>
              <a:gd name="adj1" fmla="val 48564"/>
              <a:gd name="adj2" fmla="val 104013"/>
              <a:gd name="adj3" fmla="val 118090"/>
              <a:gd name="adj4" fmla="val 13080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Φαιά ουσία</a:t>
            </a:r>
          </a:p>
        </p:txBody>
      </p:sp>
      <p:sp>
        <p:nvSpPr>
          <p:cNvPr id="5" name="Επεξήγηση: Γραμμή 4">
            <a:extLst>
              <a:ext uri="{FF2B5EF4-FFF2-40B4-BE49-F238E27FC236}">
                <a16:creationId xmlns:a16="http://schemas.microsoft.com/office/drawing/2014/main" id="{1F1AEF29-7B0E-1FB7-7F40-DD4847EDDFF8}"/>
              </a:ext>
            </a:extLst>
          </p:cNvPr>
          <p:cNvSpPr/>
          <p:nvPr/>
        </p:nvSpPr>
        <p:spPr>
          <a:xfrm>
            <a:off x="5517356" y="1525865"/>
            <a:ext cx="1157288" cy="766762"/>
          </a:xfrm>
          <a:prstGeom prst="borderCallout1">
            <a:avLst>
              <a:gd name="adj1" fmla="val 48564"/>
              <a:gd name="adj2" fmla="val 104013"/>
              <a:gd name="adj3" fmla="val 207531"/>
              <a:gd name="adj4" fmla="val 13203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Φαιά ουσία</a:t>
            </a:r>
          </a:p>
        </p:txBody>
      </p:sp>
      <p:sp>
        <p:nvSpPr>
          <p:cNvPr id="7" name="Επεξήγηση: Γραμμή 6">
            <a:extLst>
              <a:ext uri="{FF2B5EF4-FFF2-40B4-BE49-F238E27FC236}">
                <a16:creationId xmlns:a16="http://schemas.microsoft.com/office/drawing/2014/main" id="{4E095B75-77DD-848C-6F0C-1D5BC2734082}"/>
              </a:ext>
            </a:extLst>
          </p:cNvPr>
          <p:cNvSpPr/>
          <p:nvPr/>
        </p:nvSpPr>
        <p:spPr>
          <a:xfrm>
            <a:off x="0" y="5061089"/>
            <a:ext cx="1157288" cy="766762"/>
          </a:xfrm>
          <a:prstGeom prst="borderCallout1">
            <a:avLst>
              <a:gd name="adj1" fmla="val 48564"/>
              <a:gd name="adj2" fmla="val 104013"/>
              <a:gd name="adj3" fmla="val -217314"/>
              <a:gd name="adj4" fmla="val 161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Λευκή ουσία</a:t>
            </a:r>
          </a:p>
        </p:txBody>
      </p:sp>
      <p:sp>
        <p:nvSpPr>
          <p:cNvPr id="8" name="Επεξήγηση: Γραμμή 7">
            <a:extLst>
              <a:ext uri="{FF2B5EF4-FFF2-40B4-BE49-F238E27FC236}">
                <a16:creationId xmlns:a16="http://schemas.microsoft.com/office/drawing/2014/main" id="{3B1E517C-5F92-5A71-4693-C7931C757185}"/>
              </a:ext>
            </a:extLst>
          </p:cNvPr>
          <p:cNvSpPr/>
          <p:nvPr/>
        </p:nvSpPr>
        <p:spPr>
          <a:xfrm>
            <a:off x="5045938" y="5061089"/>
            <a:ext cx="1157288" cy="766762"/>
          </a:xfrm>
          <a:prstGeom prst="borderCallout1">
            <a:avLst>
              <a:gd name="adj1" fmla="val 48564"/>
              <a:gd name="adj2" fmla="val 104013"/>
              <a:gd name="adj3" fmla="val -228494"/>
              <a:gd name="adj4" fmla="val 14685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Λευκή ουσία</a:t>
            </a:r>
          </a:p>
        </p:txBody>
      </p:sp>
      <p:pic>
        <p:nvPicPr>
          <p:cNvPr id="11" name="Εικόνα 10">
            <a:extLst>
              <a:ext uri="{FF2B5EF4-FFF2-40B4-BE49-F238E27FC236}">
                <a16:creationId xmlns:a16="http://schemas.microsoft.com/office/drawing/2014/main" id="{DF94BCEA-24DE-D676-19E5-D31C57A29A19}"/>
              </a:ext>
            </a:extLst>
          </p:cNvPr>
          <p:cNvPicPr>
            <a:picLocks noChangeAspect="1"/>
          </p:cNvPicPr>
          <p:nvPr/>
        </p:nvPicPr>
        <p:blipFill>
          <a:blip r:embed="rId5"/>
          <a:stretch>
            <a:fillRect/>
          </a:stretch>
        </p:blipFill>
        <p:spPr>
          <a:xfrm>
            <a:off x="2510571" y="2289624"/>
            <a:ext cx="620418" cy="1432684"/>
          </a:xfrm>
          <a:prstGeom prst="rect">
            <a:avLst/>
          </a:prstGeom>
        </p:spPr>
      </p:pic>
    </p:spTree>
    <p:extLst>
      <p:ext uri="{BB962C8B-B14F-4D97-AF65-F5344CB8AC3E}">
        <p14:creationId xmlns:p14="http://schemas.microsoft.com/office/powerpoint/2010/main" val="1885993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DFB89A-FD7D-6E15-757B-4ABE869D7D0E}"/>
              </a:ext>
            </a:extLst>
          </p:cNvPr>
          <p:cNvSpPr>
            <a:spLocks noGrp="1"/>
          </p:cNvSpPr>
          <p:nvPr>
            <p:ph type="title"/>
          </p:nvPr>
        </p:nvSpPr>
        <p:spPr/>
        <p:txBody>
          <a:bodyPr/>
          <a:lstStyle/>
          <a:p>
            <a:r>
              <a:rPr lang="el-GR" dirty="0"/>
              <a:t>Η λειτουργική διαίρεση των νευρώνων</a:t>
            </a:r>
          </a:p>
        </p:txBody>
      </p:sp>
      <p:sp>
        <p:nvSpPr>
          <p:cNvPr id="3" name="Θέση περιεχομένου 2">
            <a:extLst>
              <a:ext uri="{FF2B5EF4-FFF2-40B4-BE49-F238E27FC236}">
                <a16:creationId xmlns:a16="http://schemas.microsoft.com/office/drawing/2014/main" id="{6D74ABE0-5AA9-EC6A-7968-B89D62283F88}"/>
              </a:ext>
            </a:extLst>
          </p:cNvPr>
          <p:cNvSpPr>
            <a:spLocks noGrp="1"/>
          </p:cNvSpPr>
          <p:nvPr>
            <p:ph idx="1"/>
          </p:nvPr>
        </p:nvSpPr>
        <p:spPr/>
        <p:txBody>
          <a:bodyPr>
            <a:normAutofit fontScale="85000" lnSpcReduction="20000"/>
          </a:bodyPr>
          <a:lstStyle/>
          <a:p>
            <a:r>
              <a:rPr lang="el-GR" dirty="0"/>
              <a:t>Οι νευρώνες ως προς τη λειτουργικότητά τους διακρίνονται σε:</a:t>
            </a:r>
          </a:p>
          <a:p>
            <a:r>
              <a:rPr lang="el-GR" dirty="0"/>
              <a:t>Αισθητικοί</a:t>
            </a:r>
          </a:p>
          <a:p>
            <a:pPr lvl="1"/>
            <a:r>
              <a:rPr lang="el-GR" dirty="0"/>
              <a:t>Παραλαμβάνουν τα μηνύματα από την περιφέρεια, δηλαδή τα διάφορα μέρη του σώματος, </a:t>
            </a:r>
          </a:p>
          <a:p>
            <a:pPr lvl="1"/>
            <a:r>
              <a:rPr lang="el-GR" dirty="0"/>
              <a:t>Μεταφέρουν τα μηνύματα για επεξεργασία στο κέντρο, δηλαδή τον εγκέφαλο και το νωτιαίο μυελό.</a:t>
            </a:r>
          </a:p>
          <a:p>
            <a:r>
              <a:rPr lang="el-GR" dirty="0"/>
              <a:t>Συνδετικοί </a:t>
            </a:r>
          </a:p>
          <a:p>
            <a:pPr lvl="1"/>
            <a:r>
              <a:rPr lang="el-GR" dirty="0"/>
              <a:t>Διαμορφώνουν τα κυκλώματα στον εγκέφαλο και το νωτιαίο μυελό. </a:t>
            </a:r>
          </a:p>
          <a:p>
            <a:pPr lvl="1"/>
            <a:r>
              <a:rPr lang="el-GR" dirty="0"/>
              <a:t>Μεταφέρουν τα μηνύματα από τους αισθητικούς νευρώνες στις κατάλληλες περιοχές στον εγκέφαλο ή το νωτιαίο μυελό, </a:t>
            </a:r>
          </a:p>
          <a:p>
            <a:pPr lvl="1"/>
            <a:r>
              <a:rPr lang="el-GR" dirty="0"/>
              <a:t>Μεταφέρουν μηνύματα από τη μια περιοχή του εγκεφάλου ή του νωτιαίου μυελού σε άλλη, και τελικά στους αρμόδιους εκτελεστικούς ή κινητικούς νευρώνες.</a:t>
            </a:r>
          </a:p>
          <a:p>
            <a:r>
              <a:rPr lang="el-GR" dirty="0"/>
              <a:t>Κινητικοί </a:t>
            </a:r>
          </a:p>
          <a:p>
            <a:pPr lvl="1"/>
            <a:r>
              <a:rPr lang="el-GR" dirty="0"/>
              <a:t>Μεταφέρουν τα μηνύματα από τον εγκέφαλο και το νωτιαίο μυελό στα διάφορα εκτελεστικά όργανα του σώματος</a:t>
            </a:r>
          </a:p>
        </p:txBody>
      </p:sp>
    </p:spTree>
    <p:extLst>
      <p:ext uri="{BB962C8B-B14F-4D97-AF65-F5344CB8AC3E}">
        <p14:creationId xmlns:p14="http://schemas.microsoft.com/office/powerpoint/2010/main" val="3614009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47919D-0C4A-F58C-79A8-CFC698A59A2D}"/>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10C4271D-6272-E739-3CA4-F27DAA6133BD}"/>
              </a:ext>
            </a:extLst>
          </p:cNvPr>
          <p:cNvPicPr>
            <a:picLocks noGrp="1" noChangeAspect="1"/>
          </p:cNvPicPr>
          <p:nvPr>
            <p:ph idx="1"/>
          </p:nvPr>
        </p:nvPicPr>
        <p:blipFill>
          <a:blip r:embed="rId3"/>
          <a:stretch>
            <a:fillRect/>
          </a:stretch>
        </p:blipFill>
        <p:spPr>
          <a:xfrm>
            <a:off x="150139" y="236537"/>
            <a:ext cx="11446548" cy="6725364"/>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Γραφή 6">
                <a:extLst>
                  <a:ext uri="{FF2B5EF4-FFF2-40B4-BE49-F238E27FC236}">
                    <a16:creationId xmlns:a16="http://schemas.microsoft.com/office/drawing/2014/main" id="{9F9C3A07-15B4-BBCB-AD75-3365EA552DBA}"/>
                  </a:ext>
                </a:extLst>
              </p14:cNvPr>
              <p14:cNvContentPartPr/>
              <p14:nvPr/>
            </p14:nvContentPartPr>
            <p14:xfrm>
              <a:off x="3057502" y="1127542"/>
              <a:ext cx="1785240" cy="131760"/>
            </p14:xfrm>
          </p:contentPart>
        </mc:Choice>
        <mc:Fallback xmlns="">
          <p:pic>
            <p:nvPicPr>
              <p:cNvPr id="7" name="Γραφή 6">
                <a:extLst>
                  <a:ext uri="{FF2B5EF4-FFF2-40B4-BE49-F238E27FC236}">
                    <a16:creationId xmlns:a16="http://schemas.microsoft.com/office/drawing/2014/main" id="{9F9C3A07-15B4-BBCB-AD75-3365EA552DBA}"/>
                  </a:ext>
                </a:extLst>
              </p:cNvPr>
              <p:cNvPicPr/>
              <p:nvPr/>
            </p:nvPicPr>
            <p:blipFill>
              <a:blip r:embed="rId5"/>
              <a:stretch>
                <a:fillRect/>
              </a:stretch>
            </p:blipFill>
            <p:spPr>
              <a:xfrm>
                <a:off x="3021502" y="1055902"/>
                <a:ext cx="18568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Γραφή 7">
                <a:extLst>
                  <a:ext uri="{FF2B5EF4-FFF2-40B4-BE49-F238E27FC236}">
                    <a16:creationId xmlns:a16="http://schemas.microsoft.com/office/drawing/2014/main" id="{F6F35F08-2051-FE3E-6799-FE9FCD0F146E}"/>
                  </a:ext>
                </a:extLst>
              </p14:cNvPr>
              <p14:cNvContentPartPr/>
              <p14:nvPr/>
            </p14:nvContentPartPr>
            <p14:xfrm>
              <a:off x="7372102" y="714262"/>
              <a:ext cx="942120" cy="360"/>
            </p14:xfrm>
          </p:contentPart>
        </mc:Choice>
        <mc:Fallback xmlns="">
          <p:pic>
            <p:nvPicPr>
              <p:cNvPr id="8" name="Γραφή 7">
                <a:extLst>
                  <a:ext uri="{FF2B5EF4-FFF2-40B4-BE49-F238E27FC236}">
                    <a16:creationId xmlns:a16="http://schemas.microsoft.com/office/drawing/2014/main" id="{F6F35F08-2051-FE3E-6799-FE9FCD0F146E}"/>
                  </a:ext>
                </a:extLst>
              </p:cNvPr>
              <p:cNvPicPr/>
              <p:nvPr/>
            </p:nvPicPr>
            <p:blipFill>
              <a:blip r:embed="rId7"/>
              <a:stretch>
                <a:fillRect/>
              </a:stretch>
            </p:blipFill>
            <p:spPr>
              <a:xfrm>
                <a:off x="7336102" y="642262"/>
                <a:ext cx="10137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Γραφή 8">
                <a:extLst>
                  <a:ext uri="{FF2B5EF4-FFF2-40B4-BE49-F238E27FC236}">
                    <a16:creationId xmlns:a16="http://schemas.microsoft.com/office/drawing/2014/main" id="{11C7DEF3-1D58-7927-C4D5-EF69D2708847}"/>
                  </a:ext>
                </a:extLst>
              </p14:cNvPr>
              <p14:cNvContentPartPr/>
              <p14:nvPr/>
            </p14:nvContentPartPr>
            <p14:xfrm>
              <a:off x="7558222" y="1014502"/>
              <a:ext cx="770040" cy="360"/>
            </p14:xfrm>
          </p:contentPart>
        </mc:Choice>
        <mc:Fallback xmlns="">
          <p:pic>
            <p:nvPicPr>
              <p:cNvPr id="9" name="Γραφή 8">
                <a:extLst>
                  <a:ext uri="{FF2B5EF4-FFF2-40B4-BE49-F238E27FC236}">
                    <a16:creationId xmlns:a16="http://schemas.microsoft.com/office/drawing/2014/main" id="{11C7DEF3-1D58-7927-C4D5-EF69D2708847}"/>
                  </a:ext>
                </a:extLst>
              </p:cNvPr>
              <p:cNvPicPr/>
              <p:nvPr/>
            </p:nvPicPr>
            <p:blipFill>
              <a:blip r:embed="rId9"/>
              <a:stretch>
                <a:fillRect/>
              </a:stretch>
            </p:blipFill>
            <p:spPr>
              <a:xfrm>
                <a:off x="7522582" y="942502"/>
                <a:ext cx="8416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Γραφή 10">
                <a:extLst>
                  <a:ext uri="{FF2B5EF4-FFF2-40B4-BE49-F238E27FC236}">
                    <a16:creationId xmlns:a16="http://schemas.microsoft.com/office/drawing/2014/main" id="{68E90DF2-29D2-0A4A-A810-50E8F01F2E56}"/>
                  </a:ext>
                </a:extLst>
              </p14:cNvPr>
              <p14:cNvContentPartPr/>
              <p14:nvPr/>
            </p14:nvContentPartPr>
            <p14:xfrm>
              <a:off x="5931742" y="5785582"/>
              <a:ext cx="1590480" cy="102600"/>
            </p14:xfrm>
          </p:contentPart>
        </mc:Choice>
        <mc:Fallback xmlns="">
          <p:pic>
            <p:nvPicPr>
              <p:cNvPr id="11" name="Γραφή 10">
                <a:extLst>
                  <a:ext uri="{FF2B5EF4-FFF2-40B4-BE49-F238E27FC236}">
                    <a16:creationId xmlns:a16="http://schemas.microsoft.com/office/drawing/2014/main" id="{68E90DF2-29D2-0A4A-A810-50E8F01F2E56}"/>
                  </a:ext>
                </a:extLst>
              </p:cNvPr>
              <p:cNvPicPr/>
              <p:nvPr/>
            </p:nvPicPr>
            <p:blipFill>
              <a:blip r:embed="rId11"/>
              <a:stretch>
                <a:fillRect/>
              </a:stretch>
            </p:blipFill>
            <p:spPr>
              <a:xfrm>
                <a:off x="5896102" y="5713582"/>
                <a:ext cx="1662120" cy="246240"/>
              </a:xfrm>
              <a:prstGeom prst="rect">
                <a:avLst/>
              </a:prstGeom>
            </p:spPr>
          </p:pic>
        </mc:Fallback>
      </mc:AlternateContent>
    </p:spTree>
    <p:extLst>
      <p:ext uri="{BB962C8B-B14F-4D97-AF65-F5344CB8AC3E}">
        <p14:creationId xmlns:p14="http://schemas.microsoft.com/office/powerpoint/2010/main" val="680609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BEFA47-1C0B-80EE-9C29-701F88B248AB}"/>
              </a:ext>
            </a:extLst>
          </p:cNvPr>
          <p:cNvSpPr>
            <a:spLocks noGrp="1"/>
          </p:cNvSpPr>
          <p:nvPr>
            <p:ph type="title"/>
          </p:nvPr>
        </p:nvSpPr>
        <p:spPr/>
        <p:txBody>
          <a:bodyPr/>
          <a:lstStyle/>
          <a:p>
            <a:r>
              <a:rPr lang="el-GR" dirty="0"/>
              <a:t>Η νευρογλοία</a:t>
            </a:r>
          </a:p>
        </p:txBody>
      </p:sp>
      <p:sp>
        <p:nvSpPr>
          <p:cNvPr id="3" name="Θέση περιεχομένου 2">
            <a:extLst>
              <a:ext uri="{FF2B5EF4-FFF2-40B4-BE49-F238E27FC236}">
                <a16:creationId xmlns:a16="http://schemas.microsoft.com/office/drawing/2014/main" id="{44119874-478A-B549-34EB-CB548CD51548}"/>
              </a:ext>
            </a:extLst>
          </p:cNvPr>
          <p:cNvSpPr>
            <a:spLocks noGrp="1"/>
          </p:cNvSpPr>
          <p:nvPr>
            <p:ph idx="1"/>
          </p:nvPr>
        </p:nvSpPr>
        <p:spPr/>
        <p:txBody>
          <a:bodyPr>
            <a:normAutofit/>
          </a:bodyPr>
          <a:lstStyle/>
          <a:p>
            <a:r>
              <a:rPr lang="el-GR" dirty="0"/>
              <a:t>Τα νευρογλοιακά κύτταρα είναι πολύ μικρά κύτταρα, διαφόρων σχημάτων. </a:t>
            </a:r>
          </a:p>
          <a:p>
            <a:r>
              <a:rPr lang="el-GR" dirty="0"/>
              <a:t>Ο ρόλος τους στο νευρικό σύστημα είναι βοηθητικός</a:t>
            </a:r>
          </a:p>
          <a:p>
            <a:r>
              <a:rPr lang="el-GR" dirty="0"/>
              <a:t>Επιτελούν σημαντικές εξειδικευμένες λειτουργίες όπως </a:t>
            </a:r>
          </a:p>
          <a:p>
            <a:pPr lvl="1"/>
            <a:r>
              <a:rPr lang="el-GR" dirty="0"/>
              <a:t>Στήριξη των νευρώνων, </a:t>
            </a:r>
          </a:p>
          <a:p>
            <a:pPr lvl="1"/>
            <a:r>
              <a:rPr lang="el-GR" dirty="0"/>
              <a:t>Θρέψη των νευρώνων, </a:t>
            </a:r>
          </a:p>
          <a:p>
            <a:pPr lvl="1"/>
            <a:r>
              <a:rPr lang="el-GR" dirty="0"/>
              <a:t>Απομάκρυνση των άχρηστων ουσιών με τη διαδικασία της φαγοκυττάρωσης, </a:t>
            </a:r>
          </a:p>
          <a:p>
            <a:pPr lvl="1"/>
            <a:r>
              <a:rPr lang="el-GR" dirty="0"/>
              <a:t>Μόνωση του </a:t>
            </a:r>
            <a:r>
              <a:rPr lang="el-GR" dirty="0" err="1"/>
              <a:t>νευράξονα</a:t>
            </a:r>
            <a:r>
              <a:rPr lang="el-GR" dirty="0"/>
              <a:t> με το σχηματισμό του περιβλήματός του</a:t>
            </a:r>
          </a:p>
        </p:txBody>
      </p:sp>
    </p:spTree>
    <p:extLst>
      <p:ext uri="{BB962C8B-B14F-4D97-AF65-F5344CB8AC3E}">
        <p14:creationId xmlns:p14="http://schemas.microsoft.com/office/powerpoint/2010/main" val="3028122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B50A7C-8FAD-BE22-FF6F-2C631B18E8F0}"/>
              </a:ext>
            </a:extLst>
          </p:cNvPr>
          <p:cNvSpPr>
            <a:spLocks noGrp="1"/>
          </p:cNvSpPr>
          <p:nvPr>
            <p:ph type="title"/>
          </p:nvPr>
        </p:nvSpPr>
        <p:spPr/>
        <p:txBody>
          <a:bodyPr/>
          <a:lstStyle/>
          <a:p>
            <a:r>
              <a:rPr lang="el-GR" dirty="0"/>
              <a:t>Το νευρικό σύστημα</a:t>
            </a:r>
          </a:p>
        </p:txBody>
      </p:sp>
      <p:sp>
        <p:nvSpPr>
          <p:cNvPr id="3" name="Θέση περιεχομένου 2">
            <a:extLst>
              <a:ext uri="{FF2B5EF4-FFF2-40B4-BE49-F238E27FC236}">
                <a16:creationId xmlns:a16="http://schemas.microsoft.com/office/drawing/2014/main" id="{BBAD799F-1200-F9B2-E821-B9B9A1F58C05}"/>
              </a:ext>
            </a:extLst>
          </p:cNvPr>
          <p:cNvSpPr>
            <a:spLocks noGrp="1"/>
          </p:cNvSpPr>
          <p:nvPr>
            <p:ph idx="1"/>
          </p:nvPr>
        </p:nvSpPr>
        <p:spPr>
          <a:xfrm>
            <a:off x="512072" y="1471267"/>
            <a:ext cx="5748130" cy="4351338"/>
          </a:xfrm>
        </p:spPr>
        <p:txBody>
          <a:bodyPr/>
          <a:lstStyle/>
          <a:p>
            <a:r>
              <a:rPr lang="el-GR" dirty="0"/>
              <a:t>Το νευρικό σύστημα είναι το σύστημα εκείνο</a:t>
            </a:r>
            <a:r>
              <a:rPr lang="en-US" dirty="0"/>
              <a:t> </a:t>
            </a:r>
            <a:r>
              <a:rPr lang="el-GR" dirty="0"/>
              <a:t>ρυθμίζει τις λειτουργίες όλων των οργάνων και τις συντονίζει</a:t>
            </a:r>
            <a:r>
              <a:rPr lang="en-US" dirty="0"/>
              <a:t> </a:t>
            </a:r>
            <a:r>
              <a:rPr lang="el-GR" dirty="0"/>
              <a:t>ανάλογα με τα εξωτερικά και τα εσωτερικά ερεθίσματα</a:t>
            </a:r>
            <a:r>
              <a:rPr lang="en-US" dirty="0"/>
              <a:t>.</a:t>
            </a:r>
          </a:p>
          <a:p>
            <a:r>
              <a:rPr lang="el-GR" dirty="0"/>
              <a:t>Αποτελεί επίσης την έδρα των πνευματικών και ψυχικών λειτουργιών του ανθρώπου (σκέψη, βούληση, μνήμη, αισθήματα κ.ά.)</a:t>
            </a:r>
          </a:p>
        </p:txBody>
      </p:sp>
      <p:pic>
        <p:nvPicPr>
          <p:cNvPr id="6" name="Εικόνα 5">
            <a:extLst>
              <a:ext uri="{FF2B5EF4-FFF2-40B4-BE49-F238E27FC236}">
                <a16:creationId xmlns:a16="http://schemas.microsoft.com/office/drawing/2014/main" id="{52F77BDD-3A7F-12EA-D864-CD66101883EF}"/>
              </a:ext>
            </a:extLst>
          </p:cNvPr>
          <p:cNvPicPr>
            <a:picLocks noChangeAspect="1"/>
          </p:cNvPicPr>
          <p:nvPr/>
        </p:nvPicPr>
        <p:blipFill>
          <a:blip r:embed="rId2"/>
          <a:stretch>
            <a:fillRect/>
          </a:stretch>
        </p:blipFill>
        <p:spPr>
          <a:xfrm>
            <a:off x="6260202" y="561077"/>
            <a:ext cx="5931798" cy="5931798"/>
          </a:xfrm>
          <a:prstGeom prst="rect">
            <a:avLst/>
          </a:prstGeom>
        </p:spPr>
      </p:pic>
    </p:spTree>
    <p:extLst>
      <p:ext uri="{BB962C8B-B14F-4D97-AF65-F5344CB8AC3E}">
        <p14:creationId xmlns:p14="http://schemas.microsoft.com/office/powerpoint/2010/main" val="394275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DE4544-09D5-6278-CBDF-59BAF9F8DF66}"/>
              </a:ext>
            </a:extLst>
          </p:cNvPr>
          <p:cNvSpPr>
            <a:spLocks noGrp="1"/>
          </p:cNvSpPr>
          <p:nvPr>
            <p:ph type="title"/>
          </p:nvPr>
        </p:nvSpPr>
        <p:spPr>
          <a:xfrm>
            <a:off x="838200" y="365125"/>
            <a:ext cx="10515600" cy="999849"/>
          </a:xfrm>
        </p:spPr>
        <p:txBody>
          <a:bodyPr/>
          <a:lstStyle/>
          <a:p>
            <a:r>
              <a:rPr lang="el-GR" dirty="0"/>
              <a:t>Τύποι νευρογλοίας</a:t>
            </a:r>
          </a:p>
        </p:txBody>
      </p:sp>
      <p:sp>
        <p:nvSpPr>
          <p:cNvPr id="3" name="Θέση περιεχομένου 2">
            <a:extLst>
              <a:ext uri="{FF2B5EF4-FFF2-40B4-BE49-F238E27FC236}">
                <a16:creationId xmlns:a16="http://schemas.microsoft.com/office/drawing/2014/main" id="{8521F87C-053D-E8E8-376D-7FCD54399B40}"/>
              </a:ext>
            </a:extLst>
          </p:cNvPr>
          <p:cNvSpPr>
            <a:spLocks noGrp="1"/>
          </p:cNvSpPr>
          <p:nvPr>
            <p:ph idx="1"/>
          </p:nvPr>
        </p:nvSpPr>
        <p:spPr>
          <a:xfrm>
            <a:off x="838200" y="1364974"/>
            <a:ext cx="10515600" cy="5127901"/>
          </a:xfrm>
        </p:spPr>
        <p:txBody>
          <a:bodyPr>
            <a:normAutofit fontScale="70000" lnSpcReduction="20000"/>
          </a:bodyPr>
          <a:lstStyle/>
          <a:p>
            <a:r>
              <a:rPr lang="el-GR" dirty="0"/>
              <a:t>Στο </a:t>
            </a:r>
            <a:r>
              <a:rPr lang="el-GR" u="sng" dirty="0"/>
              <a:t>Κ.Ν.Σ.</a:t>
            </a:r>
            <a:r>
              <a:rPr lang="el-GR" dirty="0"/>
              <a:t> διακρίνονται τρεις διαφορετικοί τύποι νευρογλοίας:</a:t>
            </a:r>
          </a:p>
          <a:p>
            <a:r>
              <a:rPr lang="el-GR" dirty="0"/>
              <a:t>Η </a:t>
            </a:r>
            <a:r>
              <a:rPr lang="el-GR" b="1" dirty="0" err="1"/>
              <a:t>αστρογλοία</a:t>
            </a:r>
            <a:r>
              <a:rPr lang="el-GR" b="1" dirty="0"/>
              <a:t> </a:t>
            </a:r>
          </a:p>
          <a:p>
            <a:pPr lvl="1"/>
            <a:r>
              <a:rPr lang="el-GR" dirty="0"/>
              <a:t>Αποτελείται από τα </a:t>
            </a:r>
            <a:r>
              <a:rPr lang="el-GR" dirty="0" err="1"/>
              <a:t>αστροκύτταρα</a:t>
            </a:r>
            <a:r>
              <a:rPr lang="el-GR" dirty="0"/>
              <a:t>. </a:t>
            </a:r>
          </a:p>
          <a:p>
            <a:pPr lvl="1"/>
            <a:r>
              <a:rPr lang="el-GR" dirty="0"/>
              <a:t>Βρίσκονται στη φαιά και τη λευκή ουσία του εγκεφάλου. </a:t>
            </a:r>
          </a:p>
          <a:p>
            <a:pPr lvl="1"/>
            <a:r>
              <a:rPr lang="el-GR" dirty="0"/>
              <a:t>Θεωρούνται τα κυρίως στηρικτικά κύτταρα που σχηματίζουν τρισδιάστατο σκελετό και συμβάλλουν στη διαμόρφωση του </a:t>
            </a:r>
            <a:r>
              <a:rPr lang="el-GR" dirty="0" err="1"/>
              <a:t>αγγειοεγκεφαλικού</a:t>
            </a:r>
            <a:r>
              <a:rPr lang="el-GR" dirty="0"/>
              <a:t> φραγμού.</a:t>
            </a:r>
          </a:p>
          <a:p>
            <a:r>
              <a:rPr lang="el-GR" dirty="0"/>
              <a:t>Η </a:t>
            </a:r>
            <a:r>
              <a:rPr lang="el-GR" b="1" dirty="0" err="1"/>
              <a:t>ολιγοδενδρογλοία</a:t>
            </a:r>
            <a:endParaRPr lang="el-GR" b="1" dirty="0"/>
          </a:p>
          <a:p>
            <a:pPr lvl="1"/>
            <a:r>
              <a:rPr lang="el-GR" dirty="0"/>
              <a:t>Είναι μικρότερα σε μέγεθος</a:t>
            </a:r>
          </a:p>
          <a:p>
            <a:pPr lvl="1"/>
            <a:r>
              <a:rPr lang="el-GR" dirty="0"/>
              <a:t>Σχηματίζουν τα περιβλήματα των </a:t>
            </a:r>
            <a:r>
              <a:rPr lang="el-GR" dirty="0" err="1"/>
              <a:t>νευριτών</a:t>
            </a:r>
            <a:r>
              <a:rPr lang="el-GR" dirty="0"/>
              <a:t>.</a:t>
            </a:r>
          </a:p>
          <a:p>
            <a:r>
              <a:rPr lang="el-GR" dirty="0"/>
              <a:t>Η </a:t>
            </a:r>
            <a:r>
              <a:rPr lang="el-GR" b="1" dirty="0" err="1"/>
              <a:t>μικρογλοία</a:t>
            </a:r>
            <a:r>
              <a:rPr lang="el-GR" b="1" dirty="0"/>
              <a:t> </a:t>
            </a:r>
          </a:p>
          <a:p>
            <a:pPr lvl="1"/>
            <a:r>
              <a:rPr lang="el-GR" dirty="0"/>
              <a:t>Έχουν την ικανότητα να </a:t>
            </a:r>
            <a:r>
              <a:rPr lang="el-GR" dirty="0" err="1"/>
              <a:t>φαγοκυτταρώνουν</a:t>
            </a:r>
            <a:r>
              <a:rPr lang="el-GR" dirty="0"/>
              <a:t> τις άχρηστες ουσίες από τους νευρώνες.</a:t>
            </a:r>
          </a:p>
          <a:p>
            <a:r>
              <a:rPr lang="el-GR" dirty="0"/>
              <a:t>Ως ιδιαίτερη ποικιλία νευρογλοιακών κυττάρων αναφέρονται τα </a:t>
            </a:r>
            <a:r>
              <a:rPr lang="el-GR" b="1" dirty="0" err="1"/>
              <a:t>επενδυματικά</a:t>
            </a:r>
            <a:r>
              <a:rPr lang="el-GR" dirty="0"/>
              <a:t> κύτταρα τα οποία επενδύουν την εσωτερική επιφάνεια των κοιλιών του εγκεφάλου και του κεντρικού σωλήνα του νωτιαίου μυελού.</a:t>
            </a:r>
          </a:p>
          <a:p>
            <a:endParaRPr lang="el-GR" dirty="0"/>
          </a:p>
          <a:p>
            <a:r>
              <a:rPr lang="el-GR" dirty="0"/>
              <a:t>Στο </a:t>
            </a:r>
            <a:r>
              <a:rPr lang="el-GR" u="sng" dirty="0"/>
              <a:t>Π.Ν.Σ.</a:t>
            </a:r>
            <a:r>
              <a:rPr lang="el-GR" dirty="0"/>
              <a:t> τα κύρια νευρογλοιακά κύτταρα είναι:</a:t>
            </a:r>
          </a:p>
          <a:p>
            <a:r>
              <a:rPr lang="el-GR" dirty="0"/>
              <a:t>Τα </a:t>
            </a:r>
            <a:r>
              <a:rPr lang="el-GR" b="1" dirty="0"/>
              <a:t>κύτταρα του </a:t>
            </a:r>
            <a:r>
              <a:rPr lang="el-GR" b="1" dirty="0" err="1"/>
              <a:t>Schwann</a:t>
            </a:r>
            <a:r>
              <a:rPr lang="el-GR" b="1" dirty="0"/>
              <a:t> ή κύτταρα νευρειλήματος</a:t>
            </a:r>
            <a:r>
              <a:rPr lang="el-GR" dirty="0"/>
              <a:t>, τα οποία σχηματίζουν έξω από την κυτταρική μεμβράνη του </a:t>
            </a:r>
            <a:r>
              <a:rPr lang="el-GR" dirty="0" err="1"/>
              <a:t>νευράξονα</a:t>
            </a:r>
            <a:r>
              <a:rPr lang="el-GR" dirty="0"/>
              <a:t> το περίβλημά του, που λέγεται </a:t>
            </a:r>
            <a:r>
              <a:rPr lang="el-GR" u="sng" dirty="0"/>
              <a:t>μυελώδες έλυτρο</a:t>
            </a:r>
          </a:p>
        </p:txBody>
      </p:sp>
    </p:spTree>
    <p:extLst>
      <p:ext uri="{BB962C8B-B14F-4D97-AF65-F5344CB8AC3E}">
        <p14:creationId xmlns:p14="http://schemas.microsoft.com/office/powerpoint/2010/main" val="2760501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4A0DCE-F5F7-6407-D880-6728648CE6C9}"/>
              </a:ext>
            </a:extLst>
          </p:cNvPr>
          <p:cNvSpPr>
            <a:spLocks noGrp="1"/>
          </p:cNvSpPr>
          <p:nvPr>
            <p:ph type="title"/>
          </p:nvPr>
        </p:nvSpPr>
        <p:spPr/>
        <p:txBody>
          <a:bodyPr/>
          <a:lstStyle/>
          <a:p>
            <a:r>
              <a:rPr lang="el-GR" dirty="0"/>
              <a:t>Τύποι νευρογλοίας</a:t>
            </a:r>
          </a:p>
        </p:txBody>
      </p:sp>
      <p:pic>
        <p:nvPicPr>
          <p:cNvPr id="5" name="Θέση περιεχομένου 4">
            <a:extLst>
              <a:ext uri="{FF2B5EF4-FFF2-40B4-BE49-F238E27FC236}">
                <a16:creationId xmlns:a16="http://schemas.microsoft.com/office/drawing/2014/main" id="{6505556D-F521-1E23-1DD6-405EFB95385C}"/>
              </a:ext>
            </a:extLst>
          </p:cNvPr>
          <p:cNvPicPr>
            <a:picLocks noGrp="1" noChangeAspect="1"/>
          </p:cNvPicPr>
          <p:nvPr>
            <p:ph idx="1"/>
          </p:nvPr>
        </p:nvPicPr>
        <p:blipFill>
          <a:blip r:embed="rId2"/>
          <a:stretch>
            <a:fillRect/>
          </a:stretch>
        </p:blipFill>
        <p:spPr>
          <a:xfrm>
            <a:off x="2196830" y="1407119"/>
            <a:ext cx="7590107" cy="5308005"/>
          </a:xfrm>
        </p:spPr>
      </p:pic>
    </p:spTree>
    <p:extLst>
      <p:ext uri="{BB962C8B-B14F-4D97-AF65-F5344CB8AC3E}">
        <p14:creationId xmlns:p14="http://schemas.microsoft.com/office/powerpoint/2010/main" val="2714912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3E4B75-8A9E-93F0-7C3E-2B92A2FF80D5}"/>
              </a:ext>
            </a:extLst>
          </p:cNvPr>
          <p:cNvSpPr>
            <a:spLocks noGrp="1"/>
          </p:cNvSpPr>
          <p:nvPr>
            <p:ph type="title"/>
          </p:nvPr>
        </p:nvSpPr>
        <p:spPr/>
        <p:txBody>
          <a:bodyPr/>
          <a:lstStyle/>
          <a:p>
            <a:r>
              <a:rPr lang="el-GR" dirty="0"/>
              <a:t>Νευρώνες και νευρογλοιακά κύτταρα</a:t>
            </a:r>
          </a:p>
        </p:txBody>
      </p:sp>
      <p:pic>
        <p:nvPicPr>
          <p:cNvPr id="5" name="Θέση περιεχομένου 4">
            <a:extLst>
              <a:ext uri="{FF2B5EF4-FFF2-40B4-BE49-F238E27FC236}">
                <a16:creationId xmlns:a16="http://schemas.microsoft.com/office/drawing/2014/main" id="{D3C81262-DDF8-8B34-4CEE-E2B73247DE43}"/>
              </a:ext>
            </a:extLst>
          </p:cNvPr>
          <p:cNvPicPr>
            <a:picLocks noGrp="1" noChangeAspect="1"/>
          </p:cNvPicPr>
          <p:nvPr>
            <p:ph idx="1"/>
          </p:nvPr>
        </p:nvPicPr>
        <p:blipFill rotWithShape="1">
          <a:blip r:embed="rId2"/>
          <a:srcRect t="2426"/>
          <a:stretch/>
        </p:blipFill>
        <p:spPr>
          <a:xfrm>
            <a:off x="2643187" y="1528763"/>
            <a:ext cx="6986587" cy="5010140"/>
          </a:xfrm>
        </p:spPr>
      </p:pic>
    </p:spTree>
    <p:extLst>
      <p:ext uri="{BB962C8B-B14F-4D97-AF65-F5344CB8AC3E}">
        <p14:creationId xmlns:p14="http://schemas.microsoft.com/office/powerpoint/2010/main" val="3656186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9187A5-E814-5860-C0D4-740C64598641}"/>
              </a:ext>
            </a:extLst>
          </p:cNvPr>
          <p:cNvSpPr>
            <a:spLocks noGrp="1"/>
          </p:cNvSpPr>
          <p:nvPr>
            <p:ph type="title"/>
          </p:nvPr>
        </p:nvSpPr>
        <p:spPr/>
        <p:txBody>
          <a:bodyPr/>
          <a:lstStyle/>
          <a:p>
            <a:r>
              <a:rPr lang="el-GR" dirty="0"/>
              <a:t>Αισθητικό και κινητικό σκέλος του νευρικού συστήματος</a:t>
            </a:r>
          </a:p>
        </p:txBody>
      </p:sp>
      <p:sp>
        <p:nvSpPr>
          <p:cNvPr id="3" name="Θέση περιεχομένου 2">
            <a:extLst>
              <a:ext uri="{FF2B5EF4-FFF2-40B4-BE49-F238E27FC236}">
                <a16:creationId xmlns:a16="http://schemas.microsoft.com/office/drawing/2014/main" id="{625CC9D1-8A37-C975-34AC-5AADB58FC780}"/>
              </a:ext>
            </a:extLst>
          </p:cNvPr>
          <p:cNvSpPr>
            <a:spLocks noGrp="1"/>
          </p:cNvSpPr>
          <p:nvPr>
            <p:ph idx="1"/>
          </p:nvPr>
        </p:nvSpPr>
        <p:spPr/>
        <p:txBody>
          <a:bodyPr/>
          <a:lstStyle/>
          <a:p>
            <a:r>
              <a:rPr lang="el-GR" dirty="0"/>
              <a:t>Αισθητική ή κεντρομόλος ή ανιούσα νευρική οδός=περιφέρεια προς  το κέντρο</a:t>
            </a:r>
          </a:p>
          <a:p>
            <a:r>
              <a:rPr lang="el-GR" dirty="0"/>
              <a:t>Κινητική ή φυγόκεντρος ή κατιούσα νευρική οδός = κέντρο προς  περιφέρεια</a:t>
            </a:r>
          </a:p>
        </p:txBody>
      </p:sp>
    </p:spTree>
    <p:extLst>
      <p:ext uri="{BB962C8B-B14F-4D97-AF65-F5344CB8AC3E}">
        <p14:creationId xmlns:p14="http://schemas.microsoft.com/office/powerpoint/2010/main" val="1156928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6FA23A-0D6A-A6BF-51A4-751B99279263}"/>
              </a:ext>
            </a:extLst>
          </p:cNvPr>
          <p:cNvSpPr>
            <a:spLocks noGrp="1"/>
          </p:cNvSpPr>
          <p:nvPr>
            <p:ph type="title"/>
          </p:nvPr>
        </p:nvSpPr>
        <p:spPr/>
        <p:txBody>
          <a:bodyPr/>
          <a:lstStyle/>
          <a:p>
            <a:r>
              <a:rPr lang="el-GR" dirty="0"/>
              <a:t>Αισθητική οδός</a:t>
            </a:r>
          </a:p>
        </p:txBody>
      </p:sp>
      <p:sp>
        <p:nvSpPr>
          <p:cNvPr id="3" name="Θέση περιεχομένου 2">
            <a:extLst>
              <a:ext uri="{FF2B5EF4-FFF2-40B4-BE49-F238E27FC236}">
                <a16:creationId xmlns:a16="http://schemas.microsoft.com/office/drawing/2014/main" id="{C0200789-2A68-5E2D-8483-1BD7D20D7A80}"/>
              </a:ext>
            </a:extLst>
          </p:cNvPr>
          <p:cNvSpPr>
            <a:spLocks noGrp="1"/>
          </p:cNvSpPr>
          <p:nvPr>
            <p:ph idx="1"/>
          </p:nvPr>
        </p:nvSpPr>
        <p:spPr>
          <a:xfrm>
            <a:off x="838200" y="1470991"/>
            <a:ext cx="10515600" cy="4785485"/>
          </a:xfrm>
        </p:spPr>
        <p:txBody>
          <a:bodyPr/>
          <a:lstStyle/>
          <a:p>
            <a:endParaRPr lang="el-GR" dirty="0"/>
          </a:p>
          <a:p>
            <a:endParaRPr lang="el-GR" dirty="0"/>
          </a:p>
          <a:p>
            <a:pPr marL="0" indent="0">
              <a:buNone/>
            </a:pPr>
            <a:endParaRPr lang="el-GR" dirty="0"/>
          </a:p>
        </p:txBody>
      </p:sp>
      <p:sp>
        <p:nvSpPr>
          <p:cNvPr id="6" name="TextBox 5">
            <a:extLst>
              <a:ext uri="{FF2B5EF4-FFF2-40B4-BE49-F238E27FC236}">
                <a16:creationId xmlns:a16="http://schemas.microsoft.com/office/drawing/2014/main" id="{A2987FF4-7B57-0B60-8C82-8071EE716800}"/>
              </a:ext>
            </a:extLst>
          </p:cNvPr>
          <p:cNvSpPr txBox="1"/>
          <p:nvPr/>
        </p:nvSpPr>
        <p:spPr>
          <a:xfrm>
            <a:off x="622260" y="1398364"/>
            <a:ext cx="1985681" cy="1754326"/>
          </a:xfrm>
          <a:prstGeom prst="rect">
            <a:avLst/>
          </a:prstGeom>
          <a:noFill/>
        </p:spPr>
        <p:txBody>
          <a:bodyPr wrap="square" rtlCol="0">
            <a:spAutoFit/>
          </a:bodyPr>
          <a:lstStyle/>
          <a:p>
            <a:r>
              <a:rPr lang="el-GR" dirty="0"/>
              <a:t>Περιφερικά </a:t>
            </a:r>
            <a:r>
              <a:rPr lang="el-GR" dirty="0" err="1"/>
              <a:t>υποδεκτικά</a:t>
            </a:r>
            <a:r>
              <a:rPr lang="el-GR" dirty="0"/>
              <a:t> όργανα και</a:t>
            </a:r>
          </a:p>
          <a:p>
            <a:r>
              <a:rPr lang="el-GR" dirty="0"/>
              <a:t>ειδικά αισθητήρια όργανα</a:t>
            </a:r>
          </a:p>
          <a:p>
            <a:endParaRPr lang="el-GR" dirty="0"/>
          </a:p>
        </p:txBody>
      </p:sp>
      <p:sp>
        <p:nvSpPr>
          <p:cNvPr id="7" name="TextBox 6">
            <a:extLst>
              <a:ext uri="{FF2B5EF4-FFF2-40B4-BE49-F238E27FC236}">
                <a16:creationId xmlns:a16="http://schemas.microsoft.com/office/drawing/2014/main" id="{D93DD89D-C5A6-707C-CFCE-71E4BA94E02D}"/>
              </a:ext>
            </a:extLst>
          </p:cNvPr>
          <p:cNvSpPr txBox="1"/>
          <p:nvPr/>
        </p:nvSpPr>
        <p:spPr>
          <a:xfrm>
            <a:off x="3033800" y="1398364"/>
            <a:ext cx="2003612" cy="1200329"/>
          </a:xfrm>
          <a:prstGeom prst="rect">
            <a:avLst/>
          </a:prstGeom>
          <a:noFill/>
        </p:spPr>
        <p:txBody>
          <a:bodyPr wrap="square" rtlCol="0">
            <a:spAutoFit/>
          </a:bodyPr>
          <a:lstStyle/>
          <a:p>
            <a:pPr algn="l"/>
            <a:r>
              <a:rPr lang="el-GR" sz="1800" b="1" i="0" u="none" strike="noStrike" baseline="0" dirty="0" err="1">
                <a:latin typeface="PFCatalog-Regular"/>
              </a:rPr>
              <a:t>Δ</a:t>
            </a:r>
            <a:r>
              <a:rPr lang="el-GR" sz="1800" b="1" i="0" u="none" strike="noStrike" baseline="0" dirty="0" err="1">
                <a:latin typeface="PFCatalog-Bold"/>
              </a:rPr>
              <a:t>ενδρίτες</a:t>
            </a:r>
            <a:r>
              <a:rPr lang="el-GR" sz="1800" b="0" i="0" u="none" strike="noStrike" baseline="0" dirty="0">
                <a:latin typeface="PFCatalog-Regular"/>
              </a:rPr>
              <a:t> των κυττάρων των εγκεφαλικών και νωτιαίων γαγγλίων</a:t>
            </a:r>
            <a:endParaRPr lang="el-GR" dirty="0"/>
          </a:p>
        </p:txBody>
      </p:sp>
      <p:sp>
        <p:nvSpPr>
          <p:cNvPr id="9" name="TextBox 8">
            <a:extLst>
              <a:ext uri="{FF2B5EF4-FFF2-40B4-BE49-F238E27FC236}">
                <a16:creationId xmlns:a16="http://schemas.microsoft.com/office/drawing/2014/main" id="{165C2196-D6EF-7ED9-3B8A-458A5A6C223F}"/>
              </a:ext>
            </a:extLst>
          </p:cNvPr>
          <p:cNvSpPr txBox="1"/>
          <p:nvPr/>
        </p:nvSpPr>
        <p:spPr>
          <a:xfrm>
            <a:off x="5785676" y="894161"/>
            <a:ext cx="2003612" cy="1200329"/>
          </a:xfrm>
          <a:prstGeom prst="rect">
            <a:avLst/>
          </a:prstGeom>
          <a:noFill/>
        </p:spPr>
        <p:txBody>
          <a:bodyPr wrap="square" rtlCol="0">
            <a:spAutoFit/>
          </a:bodyPr>
          <a:lstStyle/>
          <a:p>
            <a:pPr algn="l"/>
            <a:r>
              <a:rPr lang="el-GR" sz="1800" b="1" i="0" u="none" strike="noStrike" baseline="0" dirty="0" err="1">
                <a:latin typeface="PFCatalog-Regular"/>
              </a:rPr>
              <a:t>Ν</a:t>
            </a:r>
            <a:r>
              <a:rPr lang="el-GR" sz="1800" b="1" i="0" u="none" strike="noStrike" baseline="0" dirty="0" err="1">
                <a:latin typeface="PFCatalog-Bold"/>
              </a:rPr>
              <a:t>ευρίτες</a:t>
            </a:r>
            <a:r>
              <a:rPr lang="el-GR" sz="1800" b="0" i="0" u="none" strike="noStrike" baseline="0" dirty="0">
                <a:latin typeface="PFCatalog-Regular"/>
              </a:rPr>
              <a:t> των κυττάρων των εγκεφαλικών γαγγλίων</a:t>
            </a:r>
            <a:endParaRPr lang="el-GR" dirty="0"/>
          </a:p>
        </p:txBody>
      </p:sp>
      <p:sp>
        <p:nvSpPr>
          <p:cNvPr id="11" name="TextBox 10">
            <a:extLst>
              <a:ext uri="{FF2B5EF4-FFF2-40B4-BE49-F238E27FC236}">
                <a16:creationId xmlns:a16="http://schemas.microsoft.com/office/drawing/2014/main" id="{46A7748F-B5CD-56E6-07E0-3973CA3706D6}"/>
              </a:ext>
            </a:extLst>
          </p:cNvPr>
          <p:cNvSpPr txBox="1"/>
          <p:nvPr/>
        </p:nvSpPr>
        <p:spPr>
          <a:xfrm>
            <a:off x="8704958" y="1003181"/>
            <a:ext cx="1599755" cy="1200329"/>
          </a:xfrm>
          <a:prstGeom prst="rect">
            <a:avLst/>
          </a:prstGeom>
          <a:noFill/>
        </p:spPr>
        <p:txBody>
          <a:bodyPr wrap="square" rtlCol="0">
            <a:spAutoFit/>
          </a:bodyPr>
          <a:lstStyle/>
          <a:p>
            <a:r>
              <a:rPr lang="el-GR" dirty="0"/>
              <a:t>Αισθητικά κέντρα του φλοιού του εγκεφάλου</a:t>
            </a:r>
          </a:p>
        </p:txBody>
      </p:sp>
      <p:sp>
        <p:nvSpPr>
          <p:cNvPr id="12" name="Βέλος: Κάτω 11">
            <a:extLst>
              <a:ext uri="{FF2B5EF4-FFF2-40B4-BE49-F238E27FC236}">
                <a16:creationId xmlns:a16="http://schemas.microsoft.com/office/drawing/2014/main" id="{514B30C1-2BF3-BB64-D9AE-78C8E0999F7F}"/>
              </a:ext>
            </a:extLst>
          </p:cNvPr>
          <p:cNvSpPr/>
          <p:nvPr/>
        </p:nvSpPr>
        <p:spPr>
          <a:xfrm rot="16200000">
            <a:off x="7812792" y="1142710"/>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3BFA37DD-CF23-E91B-F173-C47705C52934}"/>
              </a:ext>
            </a:extLst>
          </p:cNvPr>
          <p:cNvSpPr txBox="1"/>
          <p:nvPr/>
        </p:nvSpPr>
        <p:spPr>
          <a:xfrm>
            <a:off x="5672394" y="2334763"/>
            <a:ext cx="2003612" cy="923330"/>
          </a:xfrm>
          <a:prstGeom prst="rect">
            <a:avLst/>
          </a:prstGeom>
          <a:noFill/>
        </p:spPr>
        <p:txBody>
          <a:bodyPr wrap="square" rtlCol="0">
            <a:spAutoFit/>
          </a:bodyPr>
          <a:lstStyle/>
          <a:p>
            <a:pPr algn="l"/>
            <a:r>
              <a:rPr lang="el-GR" b="1" dirty="0" err="1">
                <a:latin typeface="PFCatalog-Bold"/>
              </a:rPr>
              <a:t>Ν</a:t>
            </a:r>
            <a:r>
              <a:rPr lang="el-GR" sz="1800" b="1" i="0" u="none" strike="noStrike" baseline="0" dirty="0" err="1">
                <a:latin typeface="PFCatalog-Bold"/>
              </a:rPr>
              <a:t>ευρίτες</a:t>
            </a:r>
            <a:r>
              <a:rPr lang="el-GR" sz="1800" b="0" i="0" u="none" strike="noStrike" baseline="0" dirty="0">
                <a:latin typeface="PFCatalog-Regular"/>
              </a:rPr>
              <a:t> των κυττάρων των νωτιαίων γαγγλίων</a:t>
            </a:r>
            <a:endParaRPr lang="el-GR" dirty="0"/>
          </a:p>
        </p:txBody>
      </p:sp>
      <p:sp>
        <p:nvSpPr>
          <p:cNvPr id="14" name="TextBox 13">
            <a:extLst>
              <a:ext uri="{FF2B5EF4-FFF2-40B4-BE49-F238E27FC236}">
                <a16:creationId xmlns:a16="http://schemas.microsoft.com/office/drawing/2014/main" id="{F1CCB2FE-1F7C-DDAE-6AC8-78ED6BB41446}"/>
              </a:ext>
            </a:extLst>
          </p:cNvPr>
          <p:cNvSpPr txBox="1"/>
          <p:nvPr/>
        </p:nvSpPr>
        <p:spPr>
          <a:xfrm>
            <a:off x="8764866" y="2671320"/>
            <a:ext cx="1479938" cy="923330"/>
          </a:xfrm>
          <a:prstGeom prst="rect">
            <a:avLst/>
          </a:prstGeom>
          <a:noFill/>
        </p:spPr>
        <p:txBody>
          <a:bodyPr wrap="square" rtlCol="0">
            <a:spAutoFit/>
          </a:bodyPr>
          <a:lstStyle/>
          <a:p>
            <a:r>
              <a:rPr lang="el-GR" dirty="0"/>
              <a:t>Φαιά ουσία νωτιαίου μυελού</a:t>
            </a:r>
          </a:p>
        </p:txBody>
      </p:sp>
      <p:sp>
        <p:nvSpPr>
          <p:cNvPr id="15" name="Βέλος: Καμπύλο προς τα επάνω 14">
            <a:extLst>
              <a:ext uri="{FF2B5EF4-FFF2-40B4-BE49-F238E27FC236}">
                <a16:creationId xmlns:a16="http://schemas.microsoft.com/office/drawing/2014/main" id="{B398FEA6-6588-FDF3-B587-8574925F1662}"/>
              </a:ext>
            </a:extLst>
          </p:cNvPr>
          <p:cNvSpPr/>
          <p:nvPr/>
        </p:nvSpPr>
        <p:spPr>
          <a:xfrm rot="15980423">
            <a:off x="9531064" y="1821708"/>
            <a:ext cx="1734733" cy="793349"/>
          </a:xfrm>
          <a:prstGeom prst="curvedUpArrow">
            <a:avLst>
              <a:gd name="adj1" fmla="val 15482"/>
              <a:gd name="adj2" fmla="val 37014"/>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pic>
        <p:nvPicPr>
          <p:cNvPr id="21" name="Εικόνα 20">
            <a:extLst>
              <a:ext uri="{FF2B5EF4-FFF2-40B4-BE49-F238E27FC236}">
                <a16:creationId xmlns:a16="http://schemas.microsoft.com/office/drawing/2014/main" id="{E049513B-BE3C-04CA-432F-CED4125193F3}"/>
              </a:ext>
            </a:extLst>
          </p:cNvPr>
          <p:cNvPicPr>
            <a:picLocks noChangeAspect="1"/>
          </p:cNvPicPr>
          <p:nvPr/>
        </p:nvPicPr>
        <p:blipFill rotWithShape="1">
          <a:blip r:embed="rId3">
            <a:extLst>
              <a:ext uri="{28A0092B-C50C-407E-A947-70E740481C1C}">
                <a14:useLocalDpi xmlns:a14="http://schemas.microsoft.com/office/drawing/2010/main" val="0"/>
              </a:ext>
            </a:extLst>
          </a:blip>
          <a:srcRect r="64342"/>
          <a:stretch/>
        </p:blipFill>
        <p:spPr>
          <a:xfrm>
            <a:off x="8911099" y="3728541"/>
            <a:ext cx="1415262" cy="2951807"/>
          </a:xfrm>
          <a:prstGeom prst="rect">
            <a:avLst/>
          </a:prstGeom>
        </p:spPr>
      </p:pic>
      <p:pic>
        <p:nvPicPr>
          <p:cNvPr id="23" name="Εικόνα 22">
            <a:extLst>
              <a:ext uri="{FF2B5EF4-FFF2-40B4-BE49-F238E27FC236}">
                <a16:creationId xmlns:a16="http://schemas.microsoft.com/office/drawing/2014/main" id="{AA2A9C36-CBCC-46EA-956F-716BE873D820}"/>
              </a:ext>
            </a:extLst>
          </p:cNvPr>
          <p:cNvPicPr>
            <a:picLocks noChangeAspect="1"/>
          </p:cNvPicPr>
          <p:nvPr/>
        </p:nvPicPr>
        <p:blipFill>
          <a:blip r:embed="rId4"/>
          <a:stretch>
            <a:fillRect/>
          </a:stretch>
        </p:blipFill>
        <p:spPr>
          <a:xfrm>
            <a:off x="221654" y="3775564"/>
            <a:ext cx="1683886" cy="1617551"/>
          </a:xfrm>
          <a:prstGeom prst="rect">
            <a:avLst/>
          </a:prstGeom>
        </p:spPr>
      </p:pic>
      <p:sp>
        <p:nvSpPr>
          <p:cNvPr id="24" name="Βέλος: Κάτω 23">
            <a:extLst>
              <a:ext uri="{FF2B5EF4-FFF2-40B4-BE49-F238E27FC236}">
                <a16:creationId xmlns:a16="http://schemas.microsoft.com/office/drawing/2014/main" id="{DC6DE464-9E7A-5F27-A9E5-27535DD647BF}"/>
              </a:ext>
            </a:extLst>
          </p:cNvPr>
          <p:cNvSpPr/>
          <p:nvPr/>
        </p:nvSpPr>
        <p:spPr>
          <a:xfrm rot="16200000">
            <a:off x="7782793" y="2680956"/>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Βέλος: Κάτω 24">
            <a:extLst>
              <a:ext uri="{FF2B5EF4-FFF2-40B4-BE49-F238E27FC236}">
                <a16:creationId xmlns:a16="http://schemas.microsoft.com/office/drawing/2014/main" id="{FE0FEF5B-570C-20A3-8AF9-E2E744BAB2EA}"/>
              </a:ext>
            </a:extLst>
          </p:cNvPr>
          <p:cNvSpPr/>
          <p:nvPr/>
        </p:nvSpPr>
        <p:spPr>
          <a:xfrm rot="16200000">
            <a:off x="2332737" y="4271110"/>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Βέλος: Κάτω 25">
            <a:extLst>
              <a:ext uri="{FF2B5EF4-FFF2-40B4-BE49-F238E27FC236}">
                <a16:creationId xmlns:a16="http://schemas.microsoft.com/office/drawing/2014/main" id="{E87EBF72-80A2-1FCD-2E6F-B59A3C50CFC6}"/>
              </a:ext>
            </a:extLst>
          </p:cNvPr>
          <p:cNvSpPr/>
          <p:nvPr/>
        </p:nvSpPr>
        <p:spPr>
          <a:xfrm rot="16200000">
            <a:off x="4987583" y="2643038"/>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Βέλος: Κάτω 26">
            <a:extLst>
              <a:ext uri="{FF2B5EF4-FFF2-40B4-BE49-F238E27FC236}">
                <a16:creationId xmlns:a16="http://schemas.microsoft.com/office/drawing/2014/main" id="{EC7ADB2C-F0CE-53E4-330F-A18A71BFB456}"/>
              </a:ext>
            </a:extLst>
          </p:cNvPr>
          <p:cNvSpPr/>
          <p:nvPr/>
        </p:nvSpPr>
        <p:spPr>
          <a:xfrm rot="16200000">
            <a:off x="4979212" y="1173398"/>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Βέλος: Κάτω 27">
            <a:extLst>
              <a:ext uri="{FF2B5EF4-FFF2-40B4-BE49-F238E27FC236}">
                <a16:creationId xmlns:a16="http://schemas.microsoft.com/office/drawing/2014/main" id="{7B9C6BFC-F5CF-C982-6B70-ABDBE7203443}"/>
              </a:ext>
            </a:extLst>
          </p:cNvPr>
          <p:cNvSpPr/>
          <p:nvPr/>
        </p:nvSpPr>
        <p:spPr>
          <a:xfrm rot="16200000">
            <a:off x="2255093" y="1699080"/>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a:extLst>
              <a:ext uri="{FF2B5EF4-FFF2-40B4-BE49-F238E27FC236}">
                <a16:creationId xmlns:a16="http://schemas.microsoft.com/office/drawing/2014/main" id="{64ACB750-F0C2-56C9-585A-2183B1E23747}"/>
              </a:ext>
            </a:extLst>
          </p:cNvPr>
          <p:cNvPicPr>
            <a:picLocks noChangeAspect="1"/>
          </p:cNvPicPr>
          <p:nvPr/>
        </p:nvPicPr>
        <p:blipFill>
          <a:blip r:embed="rId5"/>
          <a:stretch>
            <a:fillRect/>
          </a:stretch>
        </p:blipFill>
        <p:spPr>
          <a:xfrm>
            <a:off x="3355547" y="3274430"/>
            <a:ext cx="3772531" cy="1657314"/>
          </a:xfrm>
          <a:prstGeom prst="rect">
            <a:avLst/>
          </a:prstGeom>
        </p:spPr>
      </p:pic>
      <p:pic>
        <p:nvPicPr>
          <p:cNvPr id="5" name="Εικόνα 4">
            <a:extLst>
              <a:ext uri="{FF2B5EF4-FFF2-40B4-BE49-F238E27FC236}">
                <a16:creationId xmlns:a16="http://schemas.microsoft.com/office/drawing/2014/main" id="{E11F28AA-7BED-7C0F-8FCA-438E7E176BBB}"/>
              </a:ext>
            </a:extLst>
          </p:cNvPr>
          <p:cNvPicPr>
            <a:picLocks noChangeAspect="1"/>
          </p:cNvPicPr>
          <p:nvPr/>
        </p:nvPicPr>
        <p:blipFill rotWithShape="1">
          <a:blip r:embed="rId3">
            <a:extLst>
              <a:ext uri="{28A0092B-C50C-407E-A947-70E740481C1C}">
                <a14:useLocalDpi xmlns:a14="http://schemas.microsoft.com/office/drawing/2010/main" val="0"/>
              </a:ext>
            </a:extLst>
          </a:blip>
          <a:srcRect l="37498" b="31419"/>
          <a:stretch/>
        </p:blipFill>
        <p:spPr>
          <a:xfrm>
            <a:off x="3522535" y="4823721"/>
            <a:ext cx="2480696" cy="2024383"/>
          </a:xfrm>
          <a:prstGeom prst="rect">
            <a:avLst/>
          </a:prstGeom>
        </p:spPr>
      </p:pic>
      <p:sp>
        <p:nvSpPr>
          <p:cNvPr id="29" name="Βέλος: Κάτω 28">
            <a:extLst>
              <a:ext uri="{FF2B5EF4-FFF2-40B4-BE49-F238E27FC236}">
                <a16:creationId xmlns:a16="http://schemas.microsoft.com/office/drawing/2014/main" id="{63B9B4A5-7F9F-3C29-408F-38646BA15713}"/>
              </a:ext>
            </a:extLst>
          </p:cNvPr>
          <p:cNvSpPr/>
          <p:nvPr/>
        </p:nvSpPr>
        <p:spPr>
          <a:xfrm rot="16200000">
            <a:off x="4979211" y="4335856"/>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Εικόνα 7">
            <a:extLst>
              <a:ext uri="{FF2B5EF4-FFF2-40B4-BE49-F238E27FC236}">
                <a16:creationId xmlns:a16="http://schemas.microsoft.com/office/drawing/2014/main" id="{DD088452-05CE-4E2A-648B-6C62426563C1}"/>
              </a:ext>
            </a:extLst>
          </p:cNvPr>
          <p:cNvPicPr>
            <a:picLocks noChangeAspect="1"/>
          </p:cNvPicPr>
          <p:nvPr/>
        </p:nvPicPr>
        <p:blipFill rotWithShape="1">
          <a:blip r:embed="rId3">
            <a:extLst>
              <a:ext uri="{28A0092B-C50C-407E-A947-70E740481C1C}">
                <a14:useLocalDpi xmlns:a14="http://schemas.microsoft.com/office/drawing/2010/main" val="0"/>
              </a:ext>
            </a:extLst>
          </a:blip>
          <a:srcRect l="-41203" t="100048" r="78701" b="-34746"/>
          <a:stretch/>
        </p:blipFill>
        <p:spPr>
          <a:xfrm>
            <a:off x="3409836" y="6680348"/>
            <a:ext cx="2480696" cy="1024229"/>
          </a:xfrm>
          <a:prstGeom prst="rect">
            <a:avLst/>
          </a:prstGeom>
        </p:spPr>
      </p:pic>
      <p:pic>
        <p:nvPicPr>
          <p:cNvPr id="10" name="Εικόνα 9">
            <a:extLst>
              <a:ext uri="{FF2B5EF4-FFF2-40B4-BE49-F238E27FC236}">
                <a16:creationId xmlns:a16="http://schemas.microsoft.com/office/drawing/2014/main" id="{4A7D68F4-8EC0-EC09-652F-EA05F84BF0C1}"/>
              </a:ext>
            </a:extLst>
          </p:cNvPr>
          <p:cNvPicPr>
            <a:picLocks noChangeAspect="1"/>
          </p:cNvPicPr>
          <p:nvPr/>
        </p:nvPicPr>
        <p:blipFill rotWithShape="1">
          <a:blip r:embed="rId3">
            <a:extLst>
              <a:ext uri="{28A0092B-C50C-407E-A947-70E740481C1C}">
                <a14:useLocalDpi xmlns:a14="http://schemas.microsoft.com/office/drawing/2010/main" val="0"/>
              </a:ext>
            </a:extLst>
          </a:blip>
          <a:srcRect l="45553" t="65302" r="2915"/>
          <a:stretch/>
        </p:blipFill>
        <p:spPr>
          <a:xfrm>
            <a:off x="5890532" y="5189329"/>
            <a:ext cx="2480696" cy="1242268"/>
          </a:xfrm>
          <a:prstGeom prst="rect">
            <a:avLst/>
          </a:prstGeom>
        </p:spPr>
      </p:pic>
      <p:sp>
        <p:nvSpPr>
          <p:cNvPr id="16" name="Βέλος: Κάτω 15">
            <a:extLst>
              <a:ext uri="{FF2B5EF4-FFF2-40B4-BE49-F238E27FC236}">
                <a16:creationId xmlns:a16="http://schemas.microsoft.com/office/drawing/2014/main" id="{B98143B3-D8BA-40EE-B0BC-469FE8553272}"/>
              </a:ext>
            </a:extLst>
          </p:cNvPr>
          <p:cNvSpPr/>
          <p:nvPr/>
        </p:nvSpPr>
        <p:spPr>
          <a:xfrm rot="16200000">
            <a:off x="7728631" y="4369127"/>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Βέλος: Καμπύλο προς τα επάνω 17">
            <a:extLst>
              <a:ext uri="{FF2B5EF4-FFF2-40B4-BE49-F238E27FC236}">
                <a16:creationId xmlns:a16="http://schemas.microsoft.com/office/drawing/2014/main" id="{ADD5FE32-6E07-3D6F-E57A-10830BEB8255}"/>
              </a:ext>
            </a:extLst>
          </p:cNvPr>
          <p:cNvSpPr/>
          <p:nvPr/>
        </p:nvSpPr>
        <p:spPr>
          <a:xfrm rot="15980423">
            <a:off x="9769349" y="4547447"/>
            <a:ext cx="1734733" cy="793349"/>
          </a:xfrm>
          <a:prstGeom prst="curvedUpArrow">
            <a:avLst>
              <a:gd name="adj1" fmla="val 15482"/>
              <a:gd name="adj2" fmla="val 37014"/>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9" name="Πλαίσιο 18">
            <a:extLst>
              <a:ext uri="{FF2B5EF4-FFF2-40B4-BE49-F238E27FC236}">
                <a16:creationId xmlns:a16="http://schemas.microsoft.com/office/drawing/2014/main" id="{BFA5C44D-43ED-D187-231E-5473D62569DE}"/>
              </a:ext>
            </a:extLst>
          </p:cNvPr>
          <p:cNvSpPr/>
          <p:nvPr/>
        </p:nvSpPr>
        <p:spPr>
          <a:xfrm>
            <a:off x="3033800" y="3274429"/>
            <a:ext cx="1014829" cy="873556"/>
          </a:xfrm>
          <a:prstGeom prst="frame">
            <a:avLst>
              <a:gd name="adj1" fmla="val 5958"/>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l-GR">
              <a:solidFill>
                <a:schemeClr val="tx1"/>
              </a:solidFill>
            </a:endParaRPr>
          </a:p>
        </p:txBody>
      </p:sp>
      <p:sp>
        <p:nvSpPr>
          <p:cNvPr id="20" name="Πλαίσιο 19">
            <a:extLst>
              <a:ext uri="{FF2B5EF4-FFF2-40B4-BE49-F238E27FC236}">
                <a16:creationId xmlns:a16="http://schemas.microsoft.com/office/drawing/2014/main" id="{35C7D53B-5CAF-C9BF-B175-8D2DDE1F20D8}"/>
              </a:ext>
            </a:extLst>
          </p:cNvPr>
          <p:cNvSpPr/>
          <p:nvPr/>
        </p:nvSpPr>
        <p:spPr>
          <a:xfrm>
            <a:off x="5636423" y="3740507"/>
            <a:ext cx="1014829" cy="873556"/>
          </a:xfrm>
          <a:prstGeom prst="frame">
            <a:avLst>
              <a:gd name="adj1" fmla="val 5958"/>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405559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2" grpId="0" animBg="1"/>
      <p:bldP spid="13" grpId="0"/>
      <p:bldP spid="14" grpId="0"/>
      <p:bldP spid="15" grpId="0" animBg="1"/>
      <p:bldP spid="24" grpId="0" animBg="1"/>
      <p:bldP spid="25" grpId="0" animBg="1"/>
      <p:bldP spid="26" grpId="0" animBg="1"/>
      <p:bldP spid="27" grpId="0" animBg="1"/>
      <p:bldP spid="28" grpId="0" animBg="1"/>
      <p:bldP spid="29" grpId="0" animBg="1"/>
      <p:bldP spid="16"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C9C91C-C601-387B-1EE5-CE11A562F271}"/>
              </a:ext>
            </a:extLst>
          </p:cNvPr>
          <p:cNvSpPr>
            <a:spLocks noGrp="1"/>
          </p:cNvSpPr>
          <p:nvPr>
            <p:ph type="title"/>
          </p:nvPr>
        </p:nvSpPr>
        <p:spPr/>
        <p:txBody>
          <a:bodyPr/>
          <a:lstStyle/>
          <a:p>
            <a:r>
              <a:rPr lang="el-GR" dirty="0"/>
              <a:t>Κινητικό σκέλος του νευρικού συστήματος</a:t>
            </a:r>
          </a:p>
        </p:txBody>
      </p:sp>
      <p:pic>
        <p:nvPicPr>
          <p:cNvPr id="9" name="Θέση περιεχομένου 8">
            <a:extLst>
              <a:ext uri="{FF2B5EF4-FFF2-40B4-BE49-F238E27FC236}">
                <a16:creationId xmlns:a16="http://schemas.microsoft.com/office/drawing/2014/main" id="{CD079B39-9D53-2B50-0A4B-547D561C350D}"/>
              </a:ext>
            </a:extLst>
          </p:cNvPr>
          <p:cNvPicPr>
            <a:picLocks noGrp="1" noChangeAspect="1"/>
          </p:cNvPicPr>
          <p:nvPr>
            <p:ph idx="1"/>
          </p:nvPr>
        </p:nvPicPr>
        <p:blipFill>
          <a:blip r:embed="rId3"/>
          <a:stretch>
            <a:fillRect/>
          </a:stretch>
        </p:blipFill>
        <p:spPr>
          <a:xfrm>
            <a:off x="838200" y="4569652"/>
            <a:ext cx="1182727" cy="1152244"/>
          </a:xfrm>
          <a:prstGeom prst="rect">
            <a:avLst/>
          </a:prstGeom>
        </p:spPr>
      </p:pic>
      <p:sp>
        <p:nvSpPr>
          <p:cNvPr id="4" name="TextBox 3">
            <a:extLst>
              <a:ext uri="{FF2B5EF4-FFF2-40B4-BE49-F238E27FC236}">
                <a16:creationId xmlns:a16="http://schemas.microsoft.com/office/drawing/2014/main" id="{A06FC2D3-6A29-A994-B277-0D82255FA5C0}"/>
              </a:ext>
            </a:extLst>
          </p:cNvPr>
          <p:cNvSpPr txBox="1"/>
          <p:nvPr/>
        </p:nvSpPr>
        <p:spPr>
          <a:xfrm>
            <a:off x="463924" y="2083375"/>
            <a:ext cx="1595718" cy="461665"/>
          </a:xfrm>
          <a:prstGeom prst="rect">
            <a:avLst/>
          </a:prstGeom>
          <a:noFill/>
        </p:spPr>
        <p:txBody>
          <a:bodyPr wrap="square" rtlCol="0">
            <a:spAutoFit/>
          </a:bodyPr>
          <a:lstStyle/>
          <a:p>
            <a:r>
              <a:rPr lang="el-GR" sz="2400" dirty="0"/>
              <a:t>Εγκέφαλος</a:t>
            </a:r>
            <a:r>
              <a:rPr lang="el-GR" dirty="0"/>
              <a:t> </a:t>
            </a:r>
          </a:p>
        </p:txBody>
      </p:sp>
      <p:sp>
        <p:nvSpPr>
          <p:cNvPr id="5" name="TextBox 4">
            <a:extLst>
              <a:ext uri="{FF2B5EF4-FFF2-40B4-BE49-F238E27FC236}">
                <a16:creationId xmlns:a16="http://schemas.microsoft.com/office/drawing/2014/main" id="{10B50AEA-0423-633B-FDA5-24E6D43476CD}"/>
              </a:ext>
            </a:extLst>
          </p:cNvPr>
          <p:cNvSpPr txBox="1"/>
          <p:nvPr/>
        </p:nvSpPr>
        <p:spPr>
          <a:xfrm>
            <a:off x="2944906" y="2085373"/>
            <a:ext cx="1936377" cy="830997"/>
          </a:xfrm>
          <a:prstGeom prst="rect">
            <a:avLst/>
          </a:prstGeom>
          <a:noFill/>
        </p:spPr>
        <p:txBody>
          <a:bodyPr wrap="square" rtlCol="0">
            <a:spAutoFit/>
          </a:bodyPr>
          <a:lstStyle/>
          <a:p>
            <a:r>
              <a:rPr lang="el-GR" sz="2400" dirty="0"/>
              <a:t>Εγκεφαλικά </a:t>
            </a:r>
          </a:p>
          <a:p>
            <a:r>
              <a:rPr lang="el-GR" sz="2400" dirty="0"/>
              <a:t>νεύρα</a:t>
            </a:r>
          </a:p>
        </p:txBody>
      </p:sp>
      <p:sp>
        <p:nvSpPr>
          <p:cNvPr id="6" name="TextBox 5">
            <a:extLst>
              <a:ext uri="{FF2B5EF4-FFF2-40B4-BE49-F238E27FC236}">
                <a16:creationId xmlns:a16="http://schemas.microsoft.com/office/drawing/2014/main" id="{8C7C3A93-682F-6014-11CD-FA8E9A215A31}"/>
              </a:ext>
            </a:extLst>
          </p:cNvPr>
          <p:cNvSpPr txBox="1"/>
          <p:nvPr/>
        </p:nvSpPr>
        <p:spPr>
          <a:xfrm>
            <a:off x="5365377" y="2085373"/>
            <a:ext cx="2205317" cy="830997"/>
          </a:xfrm>
          <a:prstGeom prst="rect">
            <a:avLst/>
          </a:prstGeom>
          <a:noFill/>
        </p:spPr>
        <p:txBody>
          <a:bodyPr wrap="square" rtlCol="0">
            <a:spAutoFit/>
          </a:bodyPr>
          <a:lstStyle/>
          <a:p>
            <a:r>
              <a:rPr lang="el-GR" sz="2400" dirty="0"/>
              <a:t>Νωτιαίος </a:t>
            </a:r>
          </a:p>
          <a:p>
            <a:r>
              <a:rPr lang="el-GR" sz="2400" dirty="0"/>
              <a:t>μυελός</a:t>
            </a:r>
          </a:p>
        </p:txBody>
      </p:sp>
      <p:sp>
        <p:nvSpPr>
          <p:cNvPr id="7" name="TextBox 6">
            <a:extLst>
              <a:ext uri="{FF2B5EF4-FFF2-40B4-BE49-F238E27FC236}">
                <a16:creationId xmlns:a16="http://schemas.microsoft.com/office/drawing/2014/main" id="{848DAD17-FC9E-00A1-FD57-3CCA45F1227D}"/>
              </a:ext>
            </a:extLst>
          </p:cNvPr>
          <p:cNvSpPr txBox="1"/>
          <p:nvPr/>
        </p:nvSpPr>
        <p:spPr>
          <a:xfrm>
            <a:off x="7590864" y="2085373"/>
            <a:ext cx="1546411" cy="830997"/>
          </a:xfrm>
          <a:prstGeom prst="rect">
            <a:avLst/>
          </a:prstGeom>
          <a:noFill/>
        </p:spPr>
        <p:txBody>
          <a:bodyPr wrap="square" rtlCol="0">
            <a:spAutoFit/>
          </a:bodyPr>
          <a:lstStyle/>
          <a:p>
            <a:r>
              <a:rPr lang="el-GR" sz="2400" dirty="0" err="1"/>
              <a:t>Νωτιαία</a:t>
            </a:r>
            <a:r>
              <a:rPr lang="el-GR" sz="2400" dirty="0"/>
              <a:t> νεύρα</a:t>
            </a:r>
          </a:p>
        </p:txBody>
      </p:sp>
      <p:sp>
        <p:nvSpPr>
          <p:cNvPr id="8" name="TextBox 7">
            <a:extLst>
              <a:ext uri="{FF2B5EF4-FFF2-40B4-BE49-F238E27FC236}">
                <a16:creationId xmlns:a16="http://schemas.microsoft.com/office/drawing/2014/main" id="{83F2A3F9-8531-D128-1DD5-6AF7C2AEF834}"/>
              </a:ext>
            </a:extLst>
          </p:cNvPr>
          <p:cNvSpPr txBox="1"/>
          <p:nvPr/>
        </p:nvSpPr>
        <p:spPr>
          <a:xfrm>
            <a:off x="9841005" y="2085373"/>
            <a:ext cx="1546411" cy="1200329"/>
          </a:xfrm>
          <a:prstGeom prst="rect">
            <a:avLst/>
          </a:prstGeom>
          <a:noFill/>
        </p:spPr>
        <p:txBody>
          <a:bodyPr wrap="square" rtlCol="0">
            <a:spAutoFit/>
          </a:bodyPr>
          <a:lstStyle/>
          <a:p>
            <a:r>
              <a:rPr lang="el-GR" sz="2400" dirty="0"/>
              <a:t>Όργανα, μυς, αδένες</a:t>
            </a:r>
          </a:p>
        </p:txBody>
      </p:sp>
      <p:pic>
        <p:nvPicPr>
          <p:cNvPr id="10" name="Εικόνα 9">
            <a:extLst>
              <a:ext uri="{FF2B5EF4-FFF2-40B4-BE49-F238E27FC236}">
                <a16:creationId xmlns:a16="http://schemas.microsoft.com/office/drawing/2014/main" id="{3595DAD1-DAD6-9AED-AD6E-4249BAE26043}"/>
              </a:ext>
            </a:extLst>
          </p:cNvPr>
          <p:cNvPicPr>
            <a:picLocks noChangeAspect="1"/>
          </p:cNvPicPr>
          <p:nvPr/>
        </p:nvPicPr>
        <p:blipFill rotWithShape="1">
          <a:blip r:embed="rId4"/>
          <a:srcRect r="65021"/>
          <a:stretch/>
        </p:blipFill>
        <p:spPr>
          <a:xfrm rot="21372956">
            <a:off x="4009151" y="3667367"/>
            <a:ext cx="1388267" cy="2956816"/>
          </a:xfrm>
          <a:prstGeom prst="rect">
            <a:avLst/>
          </a:prstGeom>
        </p:spPr>
      </p:pic>
      <p:pic>
        <p:nvPicPr>
          <p:cNvPr id="12" name="Εικόνα 11">
            <a:extLst>
              <a:ext uri="{FF2B5EF4-FFF2-40B4-BE49-F238E27FC236}">
                <a16:creationId xmlns:a16="http://schemas.microsoft.com/office/drawing/2014/main" id="{B5BAD855-424B-F8B4-F077-F0FA19E37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11352" y="4569652"/>
            <a:ext cx="3859305" cy="1957183"/>
          </a:xfrm>
          <a:prstGeom prst="rect">
            <a:avLst/>
          </a:prstGeom>
        </p:spPr>
      </p:pic>
      <p:sp>
        <p:nvSpPr>
          <p:cNvPr id="13" name="Βέλος: Κάτω 12">
            <a:extLst>
              <a:ext uri="{FF2B5EF4-FFF2-40B4-BE49-F238E27FC236}">
                <a16:creationId xmlns:a16="http://schemas.microsoft.com/office/drawing/2014/main" id="{6F575958-4633-5D3C-CF4B-435E10030666}"/>
              </a:ext>
            </a:extLst>
          </p:cNvPr>
          <p:cNvSpPr/>
          <p:nvPr/>
        </p:nvSpPr>
        <p:spPr>
          <a:xfrm rot="16200000">
            <a:off x="2423314" y="4891727"/>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Βέλος: Κάτω 13">
            <a:extLst>
              <a:ext uri="{FF2B5EF4-FFF2-40B4-BE49-F238E27FC236}">
                <a16:creationId xmlns:a16="http://schemas.microsoft.com/office/drawing/2014/main" id="{64ABE35E-6633-567F-63E1-7C69B1ADB691}"/>
              </a:ext>
            </a:extLst>
          </p:cNvPr>
          <p:cNvSpPr/>
          <p:nvPr/>
        </p:nvSpPr>
        <p:spPr>
          <a:xfrm rot="16200000">
            <a:off x="9147809" y="2205189"/>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Βέλος: Κάτω 14">
            <a:extLst>
              <a:ext uri="{FF2B5EF4-FFF2-40B4-BE49-F238E27FC236}">
                <a16:creationId xmlns:a16="http://schemas.microsoft.com/office/drawing/2014/main" id="{B58E194E-1733-A7E9-C473-90C12D36F6CE}"/>
              </a:ext>
            </a:extLst>
          </p:cNvPr>
          <p:cNvSpPr/>
          <p:nvPr/>
        </p:nvSpPr>
        <p:spPr>
          <a:xfrm rot="16200000">
            <a:off x="6873279" y="2197672"/>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Βέλος: Κάτω 15">
            <a:extLst>
              <a:ext uri="{FF2B5EF4-FFF2-40B4-BE49-F238E27FC236}">
                <a16:creationId xmlns:a16="http://schemas.microsoft.com/office/drawing/2014/main" id="{7ACF0AD9-65EE-3292-1EE9-70CE7F8DBFAB}"/>
              </a:ext>
            </a:extLst>
          </p:cNvPr>
          <p:cNvSpPr/>
          <p:nvPr/>
        </p:nvSpPr>
        <p:spPr>
          <a:xfrm rot="16200000">
            <a:off x="4737308" y="2197671"/>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Βέλος: Κάτω 16">
            <a:extLst>
              <a:ext uri="{FF2B5EF4-FFF2-40B4-BE49-F238E27FC236}">
                <a16:creationId xmlns:a16="http://schemas.microsoft.com/office/drawing/2014/main" id="{8384258F-377F-82DA-A7AF-37CC87944368}"/>
              </a:ext>
            </a:extLst>
          </p:cNvPr>
          <p:cNvSpPr/>
          <p:nvPr/>
        </p:nvSpPr>
        <p:spPr>
          <a:xfrm rot="16200000">
            <a:off x="2264730" y="2251460"/>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Βέλος: Κάτω 17">
            <a:extLst>
              <a:ext uri="{FF2B5EF4-FFF2-40B4-BE49-F238E27FC236}">
                <a16:creationId xmlns:a16="http://schemas.microsoft.com/office/drawing/2014/main" id="{0660E0D1-9514-FD80-6711-39310089B20C}"/>
              </a:ext>
            </a:extLst>
          </p:cNvPr>
          <p:cNvSpPr/>
          <p:nvPr/>
        </p:nvSpPr>
        <p:spPr>
          <a:xfrm rot="16200000">
            <a:off x="6919998" y="5060378"/>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Κάτω 2">
            <a:extLst>
              <a:ext uri="{FF2B5EF4-FFF2-40B4-BE49-F238E27FC236}">
                <a16:creationId xmlns:a16="http://schemas.microsoft.com/office/drawing/2014/main" id="{9C52657F-B7DA-0750-CAA6-882D0283FEBF}"/>
              </a:ext>
            </a:extLst>
          </p:cNvPr>
          <p:cNvSpPr/>
          <p:nvPr/>
        </p:nvSpPr>
        <p:spPr>
          <a:xfrm rot="16200000">
            <a:off x="4956249" y="5116449"/>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Βέλος: Καμπύλο προς τα επάνω 18">
            <a:extLst>
              <a:ext uri="{FF2B5EF4-FFF2-40B4-BE49-F238E27FC236}">
                <a16:creationId xmlns:a16="http://schemas.microsoft.com/office/drawing/2014/main" id="{8DB9E07F-6E4E-1F0F-5E96-5619D3ACBC4C}"/>
              </a:ext>
            </a:extLst>
          </p:cNvPr>
          <p:cNvSpPr/>
          <p:nvPr/>
        </p:nvSpPr>
        <p:spPr>
          <a:xfrm rot="5558274">
            <a:off x="2785458" y="4734167"/>
            <a:ext cx="1734733" cy="793349"/>
          </a:xfrm>
          <a:prstGeom prst="curvedUpArrow">
            <a:avLst>
              <a:gd name="adj1" fmla="val 15482"/>
              <a:gd name="adj2" fmla="val 37014"/>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pic>
        <p:nvPicPr>
          <p:cNvPr id="20" name="Εικόνα 19">
            <a:extLst>
              <a:ext uri="{FF2B5EF4-FFF2-40B4-BE49-F238E27FC236}">
                <a16:creationId xmlns:a16="http://schemas.microsoft.com/office/drawing/2014/main" id="{D0D72BF1-4B2C-B3E2-B04F-FBE37389170E}"/>
              </a:ext>
            </a:extLst>
          </p:cNvPr>
          <p:cNvPicPr>
            <a:picLocks noChangeAspect="1"/>
          </p:cNvPicPr>
          <p:nvPr/>
        </p:nvPicPr>
        <p:blipFill rotWithShape="1">
          <a:blip r:embed="rId5">
            <a:extLst>
              <a:ext uri="{28A0092B-C50C-407E-A947-70E740481C1C}">
                <a14:useLocalDpi xmlns:a14="http://schemas.microsoft.com/office/drawing/2010/main" val="0"/>
              </a:ext>
            </a:extLst>
          </a:blip>
          <a:srcRect l="70035"/>
          <a:stretch/>
        </p:blipFill>
        <p:spPr>
          <a:xfrm flipH="1">
            <a:off x="5611695" y="4799215"/>
            <a:ext cx="1156447" cy="1957183"/>
          </a:xfrm>
          <a:prstGeom prst="rect">
            <a:avLst/>
          </a:prstGeom>
        </p:spPr>
      </p:pic>
      <p:sp>
        <p:nvSpPr>
          <p:cNvPr id="21" name="Βέλος: Κάτω 20">
            <a:extLst>
              <a:ext uri="{FF2B5EF4-FFF2-40B4-BE49-F238E27FC236}">
                <a16:creationId xmlns:a16="http://schemas.microsoft.com/office/drawing/2014/main" id="{47940177-074F-A459-24F3-6ED88202D190}"/>
              </a:ext>
            </a:extLst>
          </p:cNvPr>
          <p:cNvSpPr/>
          <p:nvPr/>
        </p:nvSpPr>
        <p:spPr>
          <a:xfrm rot="16200000">
            <a:off x="8908694" y="5444830"/>
            <a:ext cx="497501" cy="478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821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animBg="1"/>
      <p:bldP spid="14" grpId="0" animBg="1"/>
      <p:bldP spid="15" grpId="0" animBg="1"/>
      <p:bldP spid="16" grpId="0" animBg="1"/>
      <p:bldP spid="17" grpId="0" animBg="1"/>
      <p:bldP spid="18" grpId="0" animBg="1"/>
      <p:bldP spid="3" grpId="0" animBg="1"/>
      <p:bldP spid="1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C16FFD-602A-5BD7-F3DC-B677E7DF56A7}"/>
              </a:ext>
            </a:extLst>
          </p:cNvPr>
          <p:cNvSpPr>
            <a:spLocks noGrp="1"/>
          </p:cNvSpPr>
          <p:nvPr>
            <p:ph type="title"/>
          </p:nvPr>
        </p:nvSpPr>
        <p:spPr/>
        <p:txBody>
          <a:bodyPr/>
          <a:lstStyle/>
          <a:p>
            <a:r>
              <a:rPr lang="el-GR" dirty="0"/>
              <a:t>Αισθητικοί υποδοχείς</a:t>
            </a:r>
          </a:p>
        </p:txBody>
      </p:sp>
      <p:sp>
        <p:nvSpPr>
          <p:cNvPr id="3" name="Θέση περιεχομένου 2">
            <a:extLst>
              <a:ext uri="{FF2B5EF4-FFF2-40B4-BE49-F238E27FC236}">
                <a16:creationId xmlns:a16="http://schemas.microsoft.com/office/drawing/2014/main" id="{FD464C76-B490-BCA7-3DEE-A2D0229BAD66}"/>
              </a:ext>
            </a:extLst>
          </p:cNvPr>
          <p:cNvSpPr>
            <a:spLocks noGrp="1"/>
          </p:cNvSpPr>
          <p:nvPr>
            <p:ph idx="1"/>
          </p:nvPr>
        </p:nvSpPr>
        <p:spPr>
          <a:xfrm>
            <a:off x="838200" y="1411941"/>
            <a:ext cx="10515600" cy="4765022"/>
          </a:xfrm>
        </p:spPr>
        <p:txBody>
          <a:bodyPr>
            <a:normAutofit lnSpcReduction="10000"/>
          </a:bodyPr>
          <a:lstStyle/>
          <a:p>
            <a:r>
              <a:rPr lang="el-GR" dirty="0"/>
              <a:t>Η είσοδος των διαφόρων αισθητικών πληροφοριών στο κεντρικό σύστημα εξασφαλίζεται από τους </a:t>
            </a:r>
            <a:r>
              <a:rPr lang="el-GR" b="1" dirty="0"/>
              <a:t>αισθητικούς υποδοχείς.</a:t>
            </a:r>
          </a:p>
          <a:p>
            <a:r>
              <a:rPr lang="el-GR" dirty="0"/>
              <a:t>Πίεση, αφή, κρύο, ζεστό, ηλεκτρομαγνητική ακτινοβολία</a:t>
            </a:r>
          </a:p>
          <a:p>
            <a:r>
              <a:rPr lang="el-GR" dirty="0"/>
              <a:t>Ελεύθερες νευρικές απολήξεις ή εξειδικευμένα κύτταρα</a:t>
            </a:r>
          </a:p>
          <a:p>
            <a:r>
              <a:rPr lang="el-GR" dirty="0"/>
              <a:t>Υπάρχουν υποδοχείς που εξοικειώνονται εύκολα (αφής, πίεσης, λιγότερο οι υποδοχείς θερμού, ψυχρού), και άλλοι που δεν εξοικειώνονται καθόλου (πόνου). </a:t>
            </a:r>
          </a:p>
          <a:p>
            <a:r>
              <a:rPr lang="el-GR" dirty="0"/>
              <a:t>Οι υποδοχείς που εξοικειώνονται στέλνουν νευρικές ώσεις τη στιγμή της μεταβολής.</a:t>
            </a:r>
          </a:p>
          <a:p>
            <a:r>
              <a:rPr lang="el-GR" dirty="0"/>
              <a:t>Οι υποδοχείς που δεν εξοικειώνονται στέλνουν νευρικές ώσεις όσο χρόνο διαρκεί το ερέθισμα.</a:t>
            </a:r>
          </a:p>
        </p:txBody>
      </p:sp>
    </p:spTree>
    <p:extLst>
      <p:ext uri="{BB962C8B-B14F-4D97-AF65-F5344CB8AC3E}">
        <p14:creationId xmlns:p14="http://schemas.microsoft.com/office/powerpoint/2010/main" val="1113987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8C0A07-9495-0433-32BE-3FDBD3E38571}"/>
              </a:ext>
            </a:extLst>
          </p:cNvPr>
          <p:cNvSpPr>
            <a:spLocks noGrp="1"/>
          </p:cNvSpPr>
          <p:nvPr>
            <p:ph type="title"/>
          </p:nvPr>
        </p:nvSpPr>
        <p:spPr/>
        <p:txBody>
          <a:bodyPr/>
          <a:lstStyle/>
          <a:p>
            <a:r>
              <a:rPr lang="el-GR" dirty="0"/>
              <a:t>Πυραμιδικό και </a:t>
            </a:r>
            <a:r>
              <a:rPr lang="el-GR" dirty="0" err="1"/>
              <a:t>εξωπυραμιδικό</a:t>
            </a:r>
            <a:br>
              <a:rPr lang="el-GR" dirty="0"/>
            </a:br>
            <a:r>
              <a:rPr lang="el-GR" dirty="0"/>
              <a:t>σύστημα</a:t>
            </a:r>
          </a:p>
        </p:txBody>
      </p:sp>
      <p:sp>
        <p:nvSpPr>
          <p:cNvPr id="3" name="Θέση περιεχομένου 2">
            <a:extLst>
              <a:ext uri="{FF2B5EF4-FFF2-40B4-BE49-F238E27FC236}">
                <a16:creationId xmlns:a16="http://schemas.microsoft.com/office/drawing/2014/main" id="{9B5B4A0B-62A3-57EC-4EA2-BF40BFC01676}"/>
              </a:ext>
            </a:extLst>
          </p:cNvPr>
          <p:cNvSpPr>
            <a:spLocks noGrp="1"/>
          </p:cNvSpPr>
          <p:nvPr>
            <p:ph idx="1"/>
          </p:nvPr>
        </p:nvSpPr>
        <p:spPr/>
        <p:txBody>
          <a:bodyPr/>
          <a:lstStyle/>
          <a:p>
            <a:r>
              <a:rPr lang="el-GR" dirty="0"/>
              <a:t>Το </a:t>
            </a:r>
            <a:r>
              <a:rPr lang="el-GR" b="1" dirty="0"/>
              <a:t>πυραμιδικό</a:t>
            </a:r>
            <a:r>
              <a:rPr lang="el-GR" dirty="0"/>
              <a:t> σύστημα χρησιμεύει για την δημιουργία και εκτέλεση εκούσιων (ηθελημένων) κινήσεων.</a:t>
            </a:r>
          </a:p>
          <a:p>
            <a:r>
              <a:rPr lang="el-GR" dirty="0"/>
              <a:t>Συντελεί στη διατήρηση του μυϊκού τόνου.</a:t>
            </a:r>
          </a:p>
          <a:p>
            <a:endParaRPr lang="el-GR" dirty="0"/>
          </a:p>
          <a:p>
            <a:r>
              <a:rPr lang="el-GR" dirty="0"/>
              <a:t>Το </a:t>
            </a:r>
            <a:r>
              <a:rPr lang="el-GR" b="1" dirty="0" err="1"/>
              <a:t>εξωπυραμιδικό</a:t>
            </a:r>
            <a:r>
              <a:rPr lang="el-GR" dirty="0"/>
              <a:t> σύστημα χρησιμεύει για την εκτέλεση των ακούσιων (αυτοματοποιημένων) κινήσεων</a:t>
            </a:r>
          </a:p>
          <a:p>
            <a:r>
              <a:rPr lang="el-GR" dirty="0"/>
              <a:t>Κατανέμει και ρυθμίζει τον μυϊκό τόνο </a:t>
            </a:r>
          </a:p>
          <a:p>
            <a:endParaRPr lang="el-GR" dirty="0"/>
          </a:p>
        </p:txBody>
      </p:sp>
    </p:spTree>
    <p:extLst>
      <p:ext uri="{BB962C8B-B14F-4D97-AF65-F5344CB8AC3E}">
        <p14:creationId xmlns:p14="http://schemas.microsoft.com/office/powerpoint/2010/main" val="348115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857637-0639-4139-705D-C2B85DE48F1E}"/>
              </a:ext>
            </a:extLst>
          </p:cNvPr>
          <p:cNvSpPr>
            <a:spLocks noGrp="1"/>
          </p:cNvSpPr>
          <p:nvPr>
            <p:ph type="title"/>
          </p:nvPr>
        </p:nvSpPr>
        <p:spPr/>
        <p:txBody>
          <a:bodyPr/>
          <a:lstStyle/>
          <a:p>
            <a:r>
              <a:rPr lang="el-GR" dirty="0"/>
              <a:t>Το </a:t>
            </a:r>
            <a:r>
              <a:rPr lang="el-GR" dirty="0" err="1"/>
              <a:t>μυοτατικό</a:t>
            </a:r>
            <a:r>
              <a:rPr lang="el-GR" dirty="0"/>
              <a:t> αντανακλαστικό</a:t>
            </a:r>
            <a:br>
              <a:rPr lang="el-GR" dirty="0"/>
            </a:br>
            <a:r>
              <a:rPr lang="el-GR" dirty="0"/>
              <a:t>και η σχέση του με τη στάση του σώματος</a:t>
            </a:r>
          </a:p>
        </p:txBody>
      </p:sp>
      <p:sp>
        <p:nvSpPr>
          <p:cNvPr id="3" name="Θέση περιεχομένου 2">
            <a:extLst>
              <a:ext uri="{FF2B5EF4-FFF2-40B4-BE49-F238E27FC236}">
                <a16:creationId xmlns:a16="http://schemas.microsoft.com/office/drawing/2014/main" id="{5E16968D-FEE0-6974-BCCF-DD3BCA8C616F}"/>
              </a:ext>
            </a:extLst>
          </p:cNvPr>
          <p:cNvSpPr>
            <a:spLocks noGrp="1"/>
          </p:cNvSpPr>
          <p:nvPr>
            <p:ph idx="1"/>
          </p:nvPr>
        </p:nvSpPr>
        <p:spPr/>
        <p:txBody>
          <a:bodyPr/>
          <a:lstStyle/>
          <a:p>
            <a:r>
              <a:rPr lang="el-GR" dirty="0"/>
              <a:t>Τα </a:t>
            </a:r>
            <a:r>
              <a:rPr lang="el-GR" dirty="0" err="1"/>
              <a:t>μυοτατικά</a:t>
            </a:r>
            <a:r>
              <a:rPr lang="el-GR" dirty="0"/>
              <a:t> αντανακλαστικά ρυθμίζουν τον τόνο των μυών.</a:t>
            </a:r>
          </a:p>
          <a:p>
            <a:r>
              <a:rPr lang="el-GR" dirty="0"/>
              <a:t>Είναι εντονότερα σε μύες των οποίων η ενέργεια αντιδρά στη βαρύτητα, δηλαδή στους </a:t>
            </a:r>
            <a:r>
              <a:rPr lang="el-GR" u="sng" dirty="0" err="1"/>
              <a:t>εκτείνοντες</a:t>
            </a:r>
            <a:r>
              <a:rPr lang="el-GR" u="sng" dirty="0"/>
              <a:t> μύες των κάτω άκρων, του κορμού και του αυχένα, </a:t>
            </a:r>
            <a:r>
              <a:rPr lang="el-GR" dirty="0"/>
              <a:t>που διατηρούν το σώμα σε όρθια στάση.</a:t>
            </a:r>
          </a:p>
          <a:p>
            <a:r>
              <a:rPr lang="el-GR" dirty="0"/>
              <a:t>Η ένταση τους μεταβάλλεται μέσω του Κ.Ν.Σ. </a:t>
            </a:r>
          </a:p>
          <a:p>
            <a:r>
              <a:rPr lang="el-GR" dirty="0"/>
              <a:t>Υπάρχει αυξημένος μυϊκός τόνος κατά την εγρήγορση σε σύγκριση με τον ελαττωμένο μυϊκό τόνο κατά τη διάρκεια του ύπνου.</a:t>
            </a:r>
          </a:p>
          <a:p>
            <a:r>
              <a:rPr lang="el-GR" dirty="0"/>
              <a:t>Η κλινική εξέταση δίνει πληροφορίες για τη λειτουργική κατάσταση του νευρικού συστήματος</a:t>
            </a:r>
          </a:p>
        </p:txBody>
      </p:sp>
    </p:spTree>
    <p:extLst>
      <p:ext uri="{BB962C8B-B14F-4D97-AF65-F5344CB8AC3E}">
        <p14:creationId xmlns:p14="http://schemas.microsoft.com/office/powerpoint/2010/main" val="2291539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37C92A-1209-9103-FC01-7FC912AA7725}"/>
              </a:ext>
            </a:extLst>
          </p:cNvPr>
          <p:cNvSpPr>
            <a:spLocks noGrp="1"/>
          </p:cNvSpPr>
          <p:nvPr>
            <p:ph type="title"/>
          </p:nvPr>
        </p:nvSpPr>
        <p:spPr/>
        <p:txBody>
          <a:bodyPr/>
          <a:lstStyle/>
          <a:p>
            <a:r>
              <a:rPr lang="el-GR" dirty="0"/>
              <a:t>Τα </a:t>
            </a:r>
            <a:r>
              <a:rPr lang="el-GR" dirty="0" err="1"/>
              <a:t>μυοτατικά</a:t>
            </a:r>
            <a:r>
              <a:rPr lang="el-GR" dirty="0"/>
              <a:t> αντανακλαστικά</a:t>
            </a:r>
          </a:p>
        </p:txBody>
      </p:sp>
      <p:sp>
        <p:nvSpPr>
          <p:cNvPr id="3" name="Θέση περιεχομένου 2">
            <a:extLst>
              <a:ext uri="{FF2B5EF4-FFF2-40B4-BE49-F238E27FC236}">
                <a16:creationId xmlns:a16="http://schemas.microsoft.com/office/drawing/2014/main" id="{72215876-C600-0F88-1A44-281D652E0015}"/>
              </a:ext>
            </a:extLst>
          </p:cNvPr>
          <p:cNvSpPr>
            <a:spLocks noGrp="1"/>
          </p:cNvSpPr>
          <p:nvPr>
            <p:ph idx="1"/>
          </p:nvPr>
        </p:nvSpPr>
        <p:spPr/>
        <p:txBody>
          <a:bodyPr/>
          <a:lstStyle/>
          <a:p>
            <a:r>
              <a:rPr lang="el-GR" dirty="0"/>
              <a:t>Παράδειγμα </a:t>
            </a:r>
            <a:r>
              <a:rPr lang="el-GR" dirty="0" err="1"/>
              <a:t>μυοτατικών</a:t>
            </a:r>
            <a:r>
              <a:rPr lang="el-GR" dirty="0"/>
              <a:t> αντανακλαστικών αποτελούν:</a:t>
            </a:r>
          </a:p>
          <a:p>
            <a:pPr marL="0" indent="0">
              <a:buNone/>
            </a:pPr>
            <a:r>
              <a:rPr lang="el-GR" dirty="0"/>
              <a:t>α) </a:t>
            </a:r>
            <a:r>
              <a:rPr lang="el-GR" b="1" dirty="0"/>
              <a:t>τα αντανακλαστικά του Αχίλλειου τένοντα</a:t>
            </a:r>
          </a:p>
          <a:p>
            <a:r>
              <a:rPr lang="el-GR" dirty="0"/>
              <a:t>Με ελαφρό χτύπημα του τένοντα, προκαλείται συστολή του γαστροκνήμιου μυός, που εκδηλώνεται με έκταση του άκρου ποδιού.</a:t>
            </a:r>
          </a:p>
          <a:p>
            <a:pPr marL="0" indent="0">
              <a:buNone/>
            </a:pPr>
            <a:r>
              <a:rPr lang="el-GR" dirty="0"/>
              <a:t>β) </a:t>
            </a:r>
            <a:r>
              <a:rPr lang="el-GR" b="1" dirty="0"/>
              <a:t>τα αντανακλαστικά της επιγονατίδας</a:t>
            </a:r>
          </a:p>
          <a:p>
            <a:r>
              <a:rPr lang="el-GR" dirty="0"/>
              <a:t>Αν χτυπήσουμε με ένα σφυράκι τον τένοντα κάτω από την επιγονατίδα, έχουμε συστολή του τετρακέφαλου μυός και εκτίναξη της κνήμης.</a:t>
            </a:r>
          </a:p>
          <a:p>
            <a:r>
              <a:rPr lang="el-GR" dirty="0"/>
              <a:t>βίντεο</a:t>
            </a:r>
          </a:p>
        </p:txBody>
      </p:sp>
    </p:spTree>
    <p:extLst>
      <p:ext uri="{BB962C8B-B14F-4D97-AF65-F5344CB8AC3E}">
        <p14:creationId xmlns:p14="http://schemas.microsoft.com/office/powerpoint/2010/main" val="226747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A206E4-4EFF-7E20-C8DF-4E35A3B948F5}"/>
              </a:ext>
            </a:extLst>
          </p:cNvPr>
          <p:cNvSpPr>
            <a:spLocks noGrp="1"/>
          </p:cNvSpPr>
          <p:nvPr>
            <p:ph type="title"/>
          </p:nvPr>
        </p:nvSpPr>
        <p:spPr>
          <a:xfrm>
            <a:off x="838200" y="365126"/>
            <a:ext cx="10515600" cy="787814"/>
          </a:xfrm>
        </p:spPr>
        <p:txBody>
          <a:bodyPr>
            <a:normAutofit/>
          </a:bodyPr>
          <a:lstStyle/>
          <a:p>
            <a:r>
              <a:rPr lang="el-GR" dirty="0"/>
              <a:t>Το νευρικό σύστημα</a:t>
            </a:r>
          </a:p>
        </p:txBody>
      </p:sp>
      <p:graphicFrame>
        <p:nvGraphicFramePr>
          <p:cNvPr id="4" name="Θέση περιεχομένου 3">
            <a:extLst>
              <a:ext uri="{FF2B5EF4-FFF2-40B4-BE49-F238E27FC236}">
                <a16:creationId xmlns:a16="http://schemas.microsoft.com/office/drawing/2014/main" id="{86BD76CB-9BA7-40A3-F78F-96E5630F7C44}"/>
              </a:ext>
            </a:extLst>
          </p:cNvPr>
          <p:cNvGraphicFramePr>
            <a:graphicFrameLocks noGrp="1"/>
          </p:cNvGraphicFramePr>
          <p:nvPr>
            <p:ph idx="1"/>
            <p:extLst>
              <p:ext uri="{D42A27DB-BD31-4B8C-83A1-F6EECF244321}">
                <p14:modId xmlns:p14="http://schemas.microsoft.com/office/powerpoint/2010/main" val="2767658138"/>
              </p:ext>
            </p:extLst>
          </p:nvPr>
        </p:nvGraphicFramePr>
        <p:xfrm>
          <a:off x="838200" y="1060174"/>
          <a:ext cx="10515600" cy="5797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2113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CDA010-4E2B-A3D2-FCC5-3084B2FE917A}"/>
              </a:ext>
            </a:extLst>
          </p:cNvPr>
          <p:cNvSpPr>
            <a:spLocks noGrp="1"/>
          </p:cNvSpPr>
          <p:nvPr>
            <p:ph type="title"/>
          </p:nvPr>
        </p:nvSpPr>
        <p:spPr/>
        <p:txBody>
          <a:bodyPr/>
          <a:lstStyle/>
          <a:p>
            <a:r>
              <a:rPr lang="el-GR" dirty="0"/>
              <a:t>Η παρεγκεφαλίδα και τα βασικά γάγγλια</a:t>
            </a:r>
          </a:p>
        </p:txBody>
      </p:sp>
      <p:sp>
        <p:nvSpPr>
          <p:cNvPr id="3" name="Θέση περιεχομένου 2">
            <a:extLst>
              <a:ext uri="{FF2B5EF4-FFF2-40B4-BE49-F238E27FC236}">
                <a16:creationId xmlns:a16="http://schemas.microsoft.com/office/drawing/2014/main" id="{977E129A-97A3-BF0B-C9D1-0783356ACF01}"/>
              </a:ext>
            </a:extLst>
          </p:cNvPr>
          <p:cNvSpPr>
            <a:spLocks noGrp="1"/>
          </p:cNvSpPr>
          <p:nvPr>
            <p:ph idx="1"/>
          </p:nvPr>
        </p:nvSpPr>
        <p:spPr>
          <a:xfrm>
            <a:off x="838200" y="1825625"/>
            <a:ext cx="5799667" cy="4351338"/>
          </a:xfrm>
        </p:spPr>
        <p:txBody>
          <a:bodyPr>
            <a:normAutofit lnSpcReduction="10000"/>
          </a:bodyPr>
          <a:lstStyle/>
          <a:p>
            <a:r>
              <a:rPr lang="el-GR" dirty="0"/>
              <a:t>Η παρεγκεφαλίδα βρίσκεται πίσω από τη γέφυρα και τον προμήκη μυελό.</a:t>
            </a:r>
          </a:p>
          <a:p>
            <a:r>
              <a:rPr lang="el-GR" dirty="0"/>
              <a:t>Αποτελείται:</a:t>
            </a:r>
          </a:p>
          <a:p>
            <a:pPr lvl="1"/>
            <a:r>
              <a:rPr lang="el-GR" dirty="0"/>
              <a:t>τον σκώληκα</a:t>
            </a:r>
          </a:p>
          <a:p>
            <a:pPr lvl="1"/>
            <a:r>
              <a:rPr lang="el-GR" dirty="0"/>
              <a:t>τα ημισφαίρια της παρεγκεφαλίδας</a:t>
            </a:r>
          </a:p>
          <a:p>
            <a:pPr lvl="1"/>
            <a:endParaRPr lang="el-GR" dirty="0"/>
          </a:p>
          <a:p>
            <a:pPr marL="457200" lvl="1" indent="0">
              <a:buNone/>
            </a:pPr>
            <a:r>
              <a:rPr lang="el-GR" dirty="0"/>
              <a:t>Περιφερικά βρίσκεται φαιά ουσία (φλοιός της παρεγκεφαλίδας)</a:t>
            </a:r>
          </a:p>
          <a:p>
            <a:pPr marL="457200" lvl="1" indent="0">
              <a:buNone/>
            </a:pPr>
            <a:r>
              <a:rPr lang="el-GR" dirty="0"/>
              <a:t>και εσωτερικά βρίσκεται η λευκή ουσία με τους πυρήνες</a:t>
            </a:r>
          </a:p>
        </p:txBody>
      </p:sp>
      <p:pic>
        <p:nvPicPr>
          <p:cNvPr id="5" name="Εικόνα 4">
            <a:extLst>
              <a:ext uri="{FF2B5EF4-FFF2-40B4-BE49-F238E27FC236}">
                <a16:creationId xmlns:a16="http://schemas.microsoft.com/office/drawing/2014/main" id="{95307D33-D525-F4FE-396E-CC494B3E1E09}"/>
              </a:ext>
            </a:extLst>
          </p:cNvPr>
          <p:cNvPicPr>
            <a:picLocks noChangeAspect="1"/>
          </p:cNvPicPr>
          <p:nvPr/>
        </p:nvPicPr>
        <p:blipFill>
          <a:blip r:embed="rId2"/>
          <a:stretch>
            <a:fillRect/>
          </a:stretch>
        </p:blipFill>
        <p:spPr>
          <a:xfrm>
            <a:off x="6637867" y="1825625"/>
            <a:ext cx="4907521" cy="3943350"/>
          </a:xfrm>
          <a:prstGeom prst="rect">
            <a:avLst/>
          </a:prstGeom>
        </p:spPr>
      </p:pic>
      <p:sp>
        <p:nvSpPr>
          <p:cNvPr id="4" name="Οβάλ 3">
            <a:extLst>
              <a:ext uri="{FF2B5EF4-FFF2-40B4-BE49-F238E27FC236}">
                <a16:creationId xmlns:a16="http://schemas.microsoft.com/office/drawing/2014/main" id="{3F088911-51CD-EE11-7A60-FA8F97669E02}"/>
              </a:ext>
            </a:extLst>
          </p:cNvPr>
          <p:cNvSpPr/>
          <p:nvPr/>
        </p:nvSpPr>
        <p:spPr>
          <a:xfrm>
            <a:off x="10252574" y="3797300"/>
            <a:ext cx="981075" cy="428625"/>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Tree>
    <p:extLst>
      <p:ext uri="{BB962C8B-B14F-4D97-AF65-F5344CB8AC3E}">
        <p14:creationId xmlns:p14="http://schemas.microsoft.com/office/powerpoint/2010/main" val="1228084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8A0AA4-86F7-2DB3-E2CB-FB1DB3814669}"/>
              </a:ext>
            </a:extLst>
          </p:cNvPr>
          <p:cNvSpPr>
            <a:spLocks noGrp="1"/>
          </p:cNvSpPr>
          <p:nvPr>
            <p:ph type="title"/>
          </p:nvPr>
        </p:nvSpPr>
        <p:spPr/>
        <p:txBody>
          <a:bodyPr/>
          <a:lstStyle/>
          <a:p>
            <a:r>
              <a:rPr lang="el-GR" dirty="0"/>
              <a:t>Παρεγκεφαλίδα</a:t>
            </a:r>
          </a:p>
        </p:txBody>
      </p:sp>
      <p:pic>
        <p:nvPicPr>
          <p:cNvPr id="5" name="Θέση περιεχομένου 4">
            <a:extLst>
              <a:ext uri="{FF2B5EF4-FFF2-40B4-BE49-F238E27FC236}">
                <a16:creationId xmlns:a16="http://schemas.microsoft.com/office/drawing/2014/main" id="{70EB6F40-41CE-8B93-B315-6A7CE9B228AE}"/>
              </a:ext>
            </a:extLst>
          </p:cNvPr>
          <p:cNvPicPr>
            <a:picLocks noGrp="1" noChangeAspect="1"/>
          </p:cNvPicPr>
          <p:nvPr>
            <p:ph idx="1"/>
          </p:nvPr>
        </p:nvPicPr>
        <p:blipFill>
          <a:blip r:embed="rId2"/>
          <a:stretch>
            <a:fillRect/>
          </a:stretch>
        </p:blipFill>
        <p:spPr>
          <a:xfrm>
            <a:off x="1738504" y="1690688"/>
            <a:ext cx="7458505" cy="4300400"/>
          </a:xfrm>
        </p:spPr>
      </p:pic>
      <p:cxnSp>
        <p:nvCxnSpPr>
          <p:cNvPr id="7" name="Ευθύγραμμο βέλος σύνδεσης 6">
            <a:extLst>
              <a:ext uri="{FF2B5EF4-FFF2-40B4-BE49-F238E27FC236}">
                <a16:creationId xmlns:a16="http://schemas.microsoft.com/office/drawing/2014/main" id="{6B06AA9D-81BD-B235-C54A-773E57E533DD}"/>
              </a:ext>
            </a:extLst>
          </p:cNvPr>
          <p:cNvCxnSpPr>
            <a:cxnSpLocks/>
            <a:endCxn id="9" idx="1"/>
          </p:cNvCxnSpPr>
          <p:nvPr/>
        </p:nvCxnSpPr>
        <p:spPr>
          <a:xfrm flipV="1">
            <a:off x="7898296" y="3265581"/>
            <a:ext cx="1762539" cy="1634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F50D521-B485-00CD-21BE-A21AA4DB48DD}"/>
              </a:ext>
            </a:extLst>
          </p:cNvPr>
          <p:cNvSpPr txBox="1"/>
          <p:nvPr/>
        </p:nvSpPr>
        <p:spPr>
          <a:xfrm>
            <a:off x="9660835" y="3034748"/>
            <a:ext cx="2014330" cy="461665"/>
          </a:xfrm>
          <a:prstGeom prst="rect">
            <a:avLst/>
          </a:prstGeom>
          <a:noFill/>
        </p:spPr>
        <p:txBody>
          <a:bodyPr wrap="square" rtlCol="0">
            <a:spAutoFit/>
          </a:bodyPr>
          <a:lstStyle/>
          <a:p>
            <a:r>
              <a:rPr lang="el-GR" sz="2400" dirty="0"/>
              <a:t>Ημισφαίριο</a:t>
            </a:r>
          </a:p>
        </p:txBody>
      </p:sp>
      <p:cxnSp>
        <p:nvCxnSpPr>
          <p:cNvPr id="10" name="Ευθύγραμμο βέλος σύνδεσης 9">
            <a:extLst>
              <a:ext uri="{FF2B5EF4-FFF2-40B4-BE49-F238E27FC236}">
                <a16:creationId xmlns:a16="http://schemas.microsoft.com/office/drawing/2014/main" id="{CC685817-3460-F8B8-640C-59F8061127A9}"/>
              </a:ext>
            </a:extLst>
          </p:cNvPr>
          <p:cNvCxnSpPr>
            <a:cxnSpLocks/>
            <a:endCxn id="13" idx="1"/>
          </p:cNvCxnSpPr>
          <p:nvPr/>
        </p:nvCxnSpPr>
        <p:spPr>
          <a:xfrm>
            <a:off x="5499652" y="4280452"/>
            <a:ext cx="1775791" cy="20198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6F8A0A8-65AD-F0F5-FBCF-273CBD66A30A}"/>
              </a:ext>
            </a:extLst>
          </p:cNvPr>
          <p:cNvSpPr txBox="1"/>
          <p:nvPr/>
        </p:nvSpPr>
        <p:spPr>
          <a:xfrm>
            <a:off x="7275443" y="6069496"/>
            <a:ext cx="1577009" cy="461665"/>
          </a:xfrm>
          <a:prstGeom prst="rect">
            <a:avLst/>
          </a:prstGeom>
          <a:noFill/>
        </p:spPr>
        <p:txBody>
          <a:bodyPr wrap="square" rtlCol="0">
            <a:spAutoFit/>
          </a:bodyPr>
          <a:lstStyle/>
          <a:p>
            <a:r>
              <a:rPr lang="el-GR" sz="2400" dirty="0"/>
              <a:t>Σκώληκας</a:t>
            </a:r>
          </a:p>
        </p:txBody>
      </p:sp>
    </p:spTree>
    <p:extLst>
      <p:ext uri="{BB962C8B-B14F-4D97-AF65-F5344CB8AC3E}">
        <p14:creationId xmlns:p14="http://schemas.microsoft.com/office/powerpoint/2010/main" val="107531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31BD73-AB4A-2515-0CDA-80188B250AD9}"/>
              </a:ext>
            </a:extLst>
          </p:cNvPr>
          <p:cNvSpPr>
            <a:spLocks noGrp="1"/>
          </p:cNvSpPr>
          <p:nvPr>
            <p:ph type="title"/>
          </p:nvPr>
        </p:nvSpPr>
        <p:spPr/>
        <p:txBody>
          <a:bodyPr/>
          <a:lstStyle/>
          <a:p>
            <a:r>
              <a:rPr lang="el-GR" dirty="0"/>
              <a:t>Λειτουργίες της παρεγκεφαλίδας</a:t>
            </a:r>
          </a:p>
        </p:txBody>
      </p:sp>
      <p:sp>
        <p:nvSpPr>
          <p:cNvPr id="3" name="Θέση περιεχομένου 2">
            <a:extLst>
              <a:ext uri="{FF2B5EF4-FFF2-40B4-BE49-F238E27FC236}">
                <a16:creationId xmlns:a16="http://schemas.microsoft.com/office/drawing/2014/main" id="{ABB8C5EF-9487-A453-E52E-170E5BA92B82}"/>
              </a:ext>
            </a:extLst>
          </p:cNvPr>
          <p:cNvSpPr>
            <a:spLocks noGrp="1"/>
          </p:cNvSpPr>
          <p:nvPr>
            <p:ph idx="1"/>
          </p:nvPr>
        </p:nvSpPr>
        <p:spPr/>
        <p:txBody>
          <a:bodyPr>
            <a:normAutofit/>
          </a:bodyPr>
          <a:lstStyle/>
          <a:p>
            <a:r>
              <a:rPr lang="el-GR" dirty="0"/>
              <a:t>Διατήρηση του μυϊκού τόνου.</a:t>
            </a:r>
          </a:p>
          <a:p>
            <a:r>
              <a:rPr lang="el-GR" dirty="0"/>
              <a:t>Συντονισμός της συνεργασίας στην κίνηση των μυών (αλληλεπίδραση μεταξύ συναγωνιστών και ανταγωνιστών μυών).</a:t>
            </a:r>
          </a:p>
          <a:p>
            <a:r>
              <a:rPr lang="el-GR" dirty="0"/>
              <a:t>Διατήρηση της ισορροπίας του σώματος με τα ερεθίσματα που δέχεται από τους μύες, τους τένοντες, τις αρθρώσεις και από την αίθουσα και τους ημικύκλιους σωλήνες του έσω αυτιού.</a:t>
            </a:r>
          </a:p>
          <a:p>
            <a:r>
              <a:rPr lang="el-GR" dirty="0"/>
              <a:t>Έλεγχος της </a:t>
            </a:r>
            <a:r>
              <a:rPr lang="el-GR" u="sng" dirty="0"/>
              <a:t>γρήγορης μυϊκής δραστηριότητας</a:t>
            </a:r>
            <a:r>
              <a:rPr lang="el-GR" dirty="0"/>
              <a:t>, (τρέξιμο, δακτυλογράφηση, πιάνο, ομιλία)</a:t>
            </a:r>
            <a:endParaRPr lang="en-US" dirty="0"/>
          </a:p>
          <a:p>
            <a:r>
              <a:rPr lang="en-US" dirty="0"/>
              <a:t>video</a:t>
            </a:r>
            <a:endParaRPr lang="el-GR" dirty="0"/>
          </a:p>
        </p:txBody>
      </p:sp>
    </p:spTree>
    <p:extLst>
      <p:ext uri="{BB962C8B-B14F-4D97-AF65-F5344CB8AC3E}">
        <p14:creationId xmlns:p14="http://schemas.microsoft.com/office/powerpoint/2010/main" val="2570693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B07665-14C7-0D14-4B6B-C4DB29419C58}"/>
              </a:ext>
            </a:extLst>
          </p:cNvPr>
          <p:cNvSpPr>
            <a:spLocks noGrp="1"/>
          </p:cNvSpPr>
          <p:nvPr>
            <p:ph type="title"/>
          </p:nvPr>
        </p:nvSpPr>
        <p:spPr/>
        <p:txBody>
          <a:bodyPr/>
          <a:lstStyle/>
          <a:p>
            <a:r>
              <a:rPr lang="el-GR" dirty="0"/>
              <a:t>Βασικά γάγγλια</a:t>
            </a:r>
          </a:p>
        </p:txBody>
      </p:sp>
      <p:sp>
        <p:nvSpPr>
          <p:cNvPr id="3" name="Θέση περιεχομένου 2">
            <a:extLst>
              <a:ext uri="{FF2B5EF4-FFF2-40B4-BE49-F238E27FC236}">
                <a16:creationId xmlns:a16="http://schemas.microsoft.com/office/drawing/2014/main" id="{339AA5DD-1AD4-1BF5-ED57-711F3DE37E95}"/>
              </a:ext>
            </a:extLst>
          </p:cNvPr>
          <p:cNvSpPr>
            <a:spLocks noGrp="1"/>
          </p:cNvSpPr>
          <p:nvPr>
            <p:ph idx="1"/>
          </p:nvPr>
        </p:nvSpPr>
        <p:spPr>
          <a:xfrm>
            <a:off x="838200" y="1825625"/>
            <a:ext cx="7534275" cy="4351338"/>
          </a:xfrm>
        </p:spPr>
        <p:txBody>
          <a:bodyPr>
            <a:normAutofit fontScale="92500" lnSpcReduction="10000"/>
          </a:bodyPr>
          <a:lstStyle/>
          <a:p>
            <a:r>
              <a:rPr lang="el-GR" dirty="0"/>
              <a:t>Τα βασικά γάγγλια αποτελούν άλλο ένα βοηθητικό κινητικό σύστημα, το οποίο δε λειτουργεί από μόνο του, αλλά πάντοτε σε στενή συνεργασία με τον εγκέφαλο και τον νωτιαίο μυελό.</a:t>
            </a:r>
          </a:p>
          <a:p>
            <a:r>
              <a:rPr lang="el-GR" dirty="0"/>
              <a:t>Τα βασικά γάγγλια δέχονται και στέλνουν μηνύματα από και προς  </a:t>
            </a:r>
            <a:r>
              <a:rPr lang="el-GR" dirty="0" err="1"/>
              <a:t>προς</a:t>
            </a:r>
            <a:r>
              <a:rPr lang="el-GR" dirty="0"/>
              <a:t> τον φλοιό του εγκεφάλου (φαιά ουσία).</a:t>
            </a:r>
          </a:p>
          <a:p>
            <a:r>
              <a:rPr lang="el-GR" dirty="0"/>
              <a:t>Ένας από τους κύριους ρόλους των βασικών γαγγλίων σε σχέση με τον έλεγχο των κινήσεων είναι η συνεργασία με το κεντρικό νευρικό σύστημα  για τον </a:t>
            </a:r>
            <a:r>
              <a:rPr lang="el-GR" u="sng" dirty="0"/>
              <a:t>έλεγχο πολύπλοκων κινήσεων </a:t>
            </a:r>
            <a:r>
              <a:rPr lang="el-GR" dirty="0"/>
              <a:t>(πχ γραφή του αλφαβήτου) που απαιτούν κάποια </a:t>
            </a:r>
            <a:r>
              <a:rPr lang="el-GR" u="sng" dirty="0"/>
              <a:t>δεξιοτεχνία</a:t>
            </a:r>
            <a:r>
              <a:rPr lang="el-GR" dirty="0"/>
              <a:t>.</a:t>
            </a:r>
          </a:p>
        </p:txBody>
      </p:sp>
      <p:pic>
        <p:nvPicPr>
          <p:cNvPr id="4" name="Εικόνα 3">
            <a:extLst>
              <a:ext uri="{FF2B5EF4-FFF2-40B4-BE49-F238E27FC236}">
                <a16:creationId xmlns:a16="http://schemas.microsoft.com/office/drawing/2014/main" id="{169B1C4C-156D-7863-4168-DAED19B95B61}"/>
              </a:ext>
            </a:extLst>
          </p:cNvPr>
          <p:cNvPicPr>
            <a:picLocks noChangeAspect="1"/>
          </p:cNvPicPr>
          <p:nvPr/>
        </p:nvPicPr>
        <p:blipFill>
          <a:blip r:embed="rId3"/>
          <a:stretch>
            <a:fillRect/>
          </a:stretch>
        </p:blipFill>
        <p:spPr>
          <a:xfrm>
            <a:off x="8915398" y="570706"/>
            <a:ext cx="2619375" cy="1743075"/>
          </a:xfrm>
          <a:prstGeom prst="rect">
            <a:avLst/>
          </a:prstGeom>
        </p:spPr>
      </p:pic>
      <p:pic>
        <p:nvPicPr>
          <p:cNvPr id="5" name="Εικόνα 4">
            <a:extLst>
              <a:ext uri="{FF2B5EF4-FFF2-40B4-BE49-F238E27FC236}">
                <a16:creationId xmlns:a16="http://schemas.microsoft.com/office/drawing/2014/main" id="{452105FC-AE41-F8C4-0C9D-2D3692D29368}"/>
              </a:ext>
            </a:extLst>
          </p:cNvPr>
          <p:cNvPicPr>
            <a:picLocks noChangeAspect="1"/>
          </p:cNvPicPr>
          <p:nvPr/>
        </p:nvPicPr>
        <p:blipFill>
          <a:blip r:embed="rId4"/>
          <a:stretch>
            <a:fillRect/>
          </a:stretch>
        </p:blipFill>
        <p:spPr>
          <a:xfrm>
            <a:off x="8872535" y="2672557"/>
            <a:ext cx="2619375" cy="1743075"/>
          </a:xfrm>
          <a:prstGeom prst="rect">
            <a:avLst/>
          </a:prstGeom>
        </p:spPr>
      </p:pic>
      <p:pic>
        <p:nvPicPr>
          <p:cNvPr id="6" name="Εικόνα 5">
            <a:extLst>
              <a:ext uri="{FF2B5EF4-FFF2-40B4-BE49-F238E27FC236}">
                <a16:creationId xmlns:a16="http://schemas.microsoft.com/office/drawing/2014/main" id="{37DF997C-0270-ACC1-F58D-123398984A3F}"/>
              </a:ext>
            </a:extLst>
          </p:cNvPr>
          <p:cNvPicPr>
            <a:picLocks noChangeAspect="1"/>
          </p:cNvPicPr>
          <p:nvPr/>
        </p:nvPicPr>
        <p:blipFill>
          <a:blip r:embed="rId5"/>
          <a:stretch>
            <a:fillRect/>
          </a:stretch>
        </p:blipFill>
        <p:spPr>
          <a:xfrm>
            <a:off x="8915398" y="4749800"/>
            <a:ext cx="2619375" cy="1743075"/>
          </a:xfrm>
          <a:prstGeom prst="rect">
            <a:avLst/>
          </a:prstGeom>
        </p:spPr>
      </p:pic>
    </p:spTree>
    <p:extLst>
      <p:ext uri="{BB962C8B-B14F-4D97-AF65-F5344CB8AC3E}">
        <p14:creationId xmlns:p14="http://schemas.microsoft.com/office/powerpoint/2010/main" val="3442747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59E7DD-70E7-AAD0-69B4-A412CF2B4EA7}"/>
              </a:ext>
            </a:extLst>
          </p:cNvPr>
          <p:cNvSpPr>
            <a:spLocks noGrp="1"/>
          </p:cNvSpPr>
          <p:nvPr>
            <p:ph type="title"/>
          </p:nvPr>
        </p:nvSpPr>
        <p:spPr/>
        <p:txBody>
          <a:bodyPr/>
          <a:lstStyle/>
          <a:p>
            <a:r>
              <a:rPr lang="el-GR" dirty="0"/>
              <a:t>Το νευρικό σύστημα</a:t>
            </a:r>
          </a:p>
        </p:txBody>
      </p:sp>
      <p:pic>
        <p:nvPicPr>
          <p:cNvPr id="5" name="Θέση περιεχομένου 4">
            <a:extLst>
              <a:ext uri="{FF2B5EF4-FFF2-40B4-BE49-F238E27FC236}">
                <a16:creationId xmlns:a16="http://schemas.microsoft.com/office/drawing/2014/main" id="{92A1100D-F19B-981C-E85B-1533FC7E9D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3113" y="1286230"/>
            <a:ext cx="7765774" cy="5430128"/>
          </a:xfrm>
        </p:spPr>
      </p:pic>
    </p:spTree>
    <p:extLst>
      <p:ext uri="{BB962C8B-B14F-4D97-AF65-F5344CB8AC3E}">
        <p14:creationId xmlns:p14="http://schemas.microsoft.com/office/powerpoint/2010/main" val="368711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E58EBF-795D-50D7-DB16-8DAFBC142F8A}"/>
              </a:ext>
            </a:extLst>
          </p:cNvPr>
          <p:cNvSpPr>
            <a:spLocks noGrp="1"/>
          </p:cNvSpPr>
          <p:nvPr>
            <p:ph type="title"/>
          </p:nvPr>
        </p:nvSpPr>
        <p:spPr>
          <a:xfrm>
            <a:off x="838200" y="365125"/>
            <a:ext cx="4710224" cy="1325563"/>
          </a:xfrm>
        </p:spPr>
        <p:txBody>
          <a:bodyPr/>
          <a:lstStyle/>
          <a:p>
            <a:r>
              <a:rPr lang="el-GR" dirty="0"/>
              <a:t>Εγκέφαλος και νωτιαίος μυελός</a:t>
            </a:r>
          </a:p>
        </p:txBody>
      </p:sp>
      <p:pic>
        <p:nvPicPr>
          <p:cNvPr id="4" name="Θέση περιεχομένου 3">
            <a:extLst>
              <a:ext uri="{FF2B5EF4-FFF2-40B4-BE49-F238E27FC236}">
                <a16:creationId xmlns:a16="http://schemas.microsoft.com/office/drawing/2014/main" id="{5CD8ED21-B60D-29BA-3C35-7500E4F7DD24}"/>
              </a:ext>
            </a:extLst>
          </p:cNvPr>
          <p:cNvPicPr>
            <a:picLocks noGrp="1" noChangeAspect="1"/>
          </p:cNvPicPr>
          <p:nvPr>
            <p:ph idx="1"/>
          </p:nvPr>
        </p:nvPicPr>
        <p:blipFill>
          <a:blip r:embed="rId2"/>
          <a:stretch>
            <a:fillRect/>
          </a:stretch>
        </p:blipFill>
        <p:spPr>
          <a:xfrm>
            <a:off x="582393" y="2362992"/>
            <a:ext cx="5513607" cy="4129883"/>
          </a:xfrm>
          <a:prstGeom prst="rect">
            <a:avLst/>
          </a:prstGeom>
        </p:spPr>
      </p:pic>
      <p:pic>
        <p:nvPicPr>
          <p:cNvPr id="1026" name="Picture 2" descr="Δεν υπάρχει διαθέσιμη περιγραφή για τη φωτογραφία.">
            <a:extLst>
              <a:ext uri="{FF2B5EF4-FFF2-40B4-BE49-F238E27FC236}">
                <a16:creationId xmlns:a16="http://schemas.microsoft.com/office/drawing/2014/main" id="{30C797CA-EA20-6BC4-7E90-1DCDC0C54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327" y="150019"/>
            <a:ext cx="5507474" cy="655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44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BEAECFB3-B4BF-8A10-5F7E-E526783A0F1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9200" b="4550"/>
          <a:stretch/>
        </p:blipFill>
        <p:spPr>
          <a:xfrm>
            <a:off x="123618" y="370818"/>
            <a:ext cx="6467061" cy="6487182"/>
          </a:xfrm>
          <a:prstGeom prst="rect">
            <a:avLst/>
          </a:prstGeom>
        </p:spPr>
      </p:pic>
      <p:pic>
        <p:nvPicPr>
          <p:cNvPr id="2" name="Εικόνα 1">
            <a:extLst>
              <a:ext uri="{FF2B5EF4-FFF2-40B4-BE49-F238E27FC236}">
                <a16:creationId xmlns:a16="http://schemas.microsoft.com/office/drawing/2014/main" id="{AC1E9218-BCFA-B231-07D6-E8A9AE792E00}"/>
              </a:ext>
            </a:extLst>
          </p:cNvPr>
          <p:cNvPicPr>
            <a:picLocks noChangeAspect="1"/>
          </p:cNvPicPr>
          <p:nvPr/>
        </p:nvPicPr>
        <p:blipFill rotWithShape="1">
          <a:blip r:embed="rId4"/>
          <a:srcRect l="20092" t="5786" r="22130" b="10063"/>
          <a:stretch/>
        </p:blipFill>
        <p:spPr>
          <a:xfrm>
            <a:off x="7172324" y="95100"/>
            <a:ext cx="3529013" cy="6667800"/>
          </a:xfrm>
          <a:prstGeom prst="rect">
            <a:avLst/>
          </a:prstGeom>
        </p:spPr>
      </p:pic>
    </p:spTree>
    <p:extLst>
      <p:ext uri="{BB962C8B-B14F-4D97-AF65-F5344CB8AC3E}">
        <p14:creationId xmlns:p14="http://schemas.microsoft.com/office/powerpoint/2010/main" val="1832745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87D6CC-8182-4E9B-98DF-50BD9B7FCFE1}"/>
              </a:ext>
            </a:extLst>
          </p:cNvPr>
          <p:cNvSpPr>
            <a:spLocks noGrp="1"/>
          </p:cNvSpPr>
          <p:nvPr>
            <p:ph type="title"/>
          </p:nvPr>
        </p:nvSpPr>
        <p:spPr/>
        <p:txBody>
          <a:bodyPr/>
          <a:lstStyle/>
          <a:p>
            <a:r>
              <a:rPr lang="el-GR" dirty="0"/>
              <a:t>Μεταβίβαση μηνυμάτων</a:t>
            </a:r>
          </a:p>
        </p:txBody>
      </p:sp>
      <p:pic>
        <p:nvPicPr>
          <p:cNvPr id="8" name="Θέση περιεχομένου 7">
            <a:extLst>
              <a:ext uri="{FF2B5EF4-FFF2-40B4-BE49-F238E27FC236}">
                <a16:creationId xmlns:a16="http://schemas.microsoft.com/office/drawing/2014/main" id="{91F6F127-ED2C-795C-BA6D-26AB8069FF5A}"/>
              </a:ext>
            </a:extLst>
          </p:cNvPr>
          <p:cNvPicPr>
            <a:picLocks noGrp="1" noChangeAspect="1"/>
          </p:cNvPicPr>
          <p:nvPr>
            <p:ph idx="1"/>
          </p:nvPr>
        </p:nvPicPr>
        <p:blipFill rotWithShape="1">
          <a:blip r:embed="rId3"/>
          <a:srcRect t="14692" r="64284" b="16479"/>
          <a:stretch/>
        </p:blipFill>
        <p:spPr>
          <a:xfrm>
            <a:off x="668770" y="1690688"/>
            <a:ext cx="2220203" cy="2994993"/>
          </a:xfrm>
          <a:prstGeom prst="rect">
            <a:avLst/>
          </a:prstGeom>
        </p:spPr>
      </p:pic>
      <p:pic>
        <p:nvPicPr>
          <p:cNvPr id="9" name="Εικόνα 8">
            <a:extLst>
              <a:ext uri="{FF2B5EF4-FFF2-40B4-BE49-F238E27FC236}">
                <a16:creationId xmlns:a16="http://schemas.microsoft.com/office/drawing/2014/main" id="{2505FB2A-7AC2-DC10-7B47-9CE2D850CE31}"/>
              </a:ext>
            </a:extLst>
          </p:cNvPr>
          <p:cNvPicPr>
            <a:picLocks noChangeAspect="1"/>
          </p:cNvPicPr>
          <p:nvPr/>
        </p:nvPicPr>
        <p:blipFill rotWithShape="1">
          <a:blip r:embed="rId3"/>
          <a:srcRect l="43951"/>
          <a:stretch/>
        </p:blipFill>
        <p:spPr>
          <a:xfrm>
            <a:off x="6268281" y="1634209"/>
            <a:ext cx="2488563" cy="3107951"/>
          </a:xfrm>
          <a:prstGeom prst="rect">
            <a:avLst/>
          </a:prstGeom>
        </p:spPr>
      </p:pic>
      <p:sp>
        <p:nvSpPr>
          <p:cNvPr id="11" name="TextBox 10">
            <a:extLst>
              <a:ext uri="{FF2B5EF4-FFF2-40B4-BE49-F238E27FC236}">
                <a16:creationId xmlns:a16="http://schemas.microsoft.com/office/drawing/2014/main" id="{E1C5F96D-0539-3FA7-30BE-7503BA437C12}"/>
              </a:ext>
            </a:extLst>
          </p:cNvPr>
          <p:cNvSpPr txBox="1"/>
          <p:nvPr/>
        </p:nvSpPr>
        <p:spPr>
          <a:xfrm>
            <a:off x="838200" y="4982974"/>
            <a:ext cx="2220202" cy="1477328"/>
          </a:xfrm>
          <a:prstGeom prst="rect">
            <a:avLst/>
          </a:prstGeom>
          <a:noFill/>
        </p:spPr>
        <p:txBody>
          <a:bodyPr wrap="square">
            <a:spAutoFit/>
          </a:bodyPr>
          <a:lstStyle/>
          <a:p>
            <a:r>
              <a:rPr lang="el-GR" dirty="0"/>
              <a:t>Κεντρικό νευρικό σύστημα Κ.Ν.Σ.</a:t>
            </a:r>
          </a:p>
          <a:p>
            <a:r>
              <a:rPr lang="el-GR" dirty="0"/>
              <a:t>Αποθήκευση και επεξεργασία πληροφοριών</a:t>
            </a:r>
          </a:p>
        </p:txBody>
      </p:sp>
      <p:sp>
        <p:nvSpPr>
          <p:cNvPr id="13" name="TextBox 12">
            <a:extLst>
              <a:ext uri="{FF2B5EF4-FFF2-40B4-BE49-F238E27FC236}">
                <a16:creationId xmlns:a16="http://schemas.microsoft.com/office/drawing/2014/main" id="{AD5E0A05-D7C7-C4C4-E19A-2370547CCFCB}"/>
              </a:ext>
            </a:extLst>
          </p:cNvPr>
          <p:cNvSpPr txBox="1"/>
          <p:nvPr/>
        </p:nvSpPr>
        <p:spPr>
          <a:xfrm>
            <a:off x="6411921" y="4982974"/>
            <a:ext cx="2201281" cy="1754326"/>
          </a:xfrm>
          <a:prstGeom prst="rect">
            <a:avLst/>
          </a:prstGeom>
          <a:noFill/>
        </p:spPr>
        <p:txBody>
          <a:bodyPr wrap="square">
            <a:spAutoFit/>
          </a:bodyPr>
          <a:lstStyle/>
          <a:p>
            <a:r>
              <a:rPr lang="el-GR" dirty="0"/>
              <a:t>Περιφερικό νευρικό σύστημα Π.Ν.Σ.</a:t>
            </a:r>
          </a:p>
          <a:p>
            <a:r>
              <a:rPr lang="el-GR" dirty="0"/>
              <a:t>Σταθμοί εισόδου και εξόδου</a:t>
            </a:r>
          </a:p>
          <a:p>
            <a:r>
              <a:rPr lang="el-GR" dirty="0"/>
              <a:t>Αισθητικά όργανα και μύες</a:t>
            </a:r>
          </a:p>
        </p:txBody>
      </p:sp>
      <p:cxnSp>
        <p:nvCxnSpPr>
          <p:cNvPr id="17" name="Ευθύγραμμο βέλος σύνδεσης 16">
            <a:extLst>
              <a:ext uri="{FF2B5EF4-FFF2-40B4-BE49-F238E27FC236}">
                <a16:creationId xmlns:a16="http://schemas.microsoft.com/office/drawing/2014/main" id="{272AA80E-7548-0CB4-38E4-ABFDB70B8EA5}"/>
              </a:ext>
            </a:extLst>
          </p:cNvPr>
          <p:cNvCxnSpPr/>
          <p:nvPr/>
        </p:nvCxnSpPr>
        <p:spPr>
          <a:xfrm>
            <a:off x="3260035" y="2716696"/>
            <a:ext cx="2835965"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a:extLst>
              <a:ext uri="{FF2B5EF4-FFF2-40B4-BE49-F238E27FC236}">
                <a16:creationId xmlns:a16="http://schemas.microsoft.com/office/drawing/2014/main" id="{37410344-ED46-5232-5178-D248B69268EF}"/>
              </a:ext>
            </a:extLst>
          </p:cNvPr>
          <p:cNvCxnSpPr>
            <a:cxnSpLocks/>
          </p:cNvCxnSpPr>
          <p:nvPr/>
        </p:nvCxnSpPr>
        <p:spPr>
          <a:xfrm flipH="1">
            <a:off x="3260035" y="3236590"/>
            <a:ext cx="2810288" cy="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669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17060F-320D-088A-F318-BC3AC9A6C578}"/>
              </a:ext>
            </a:extLst>
          </p:cNvPr>
          <p:cNvSpPr>
            <a:spLocks noGrp="1"/>
          </p:cNvSpPr>
          <p:nvPr>
            <p:ph type="title"/>
          </p:nvPr>
        </p:nvSpPr>
        <p:spPr/>
        <p:txBody>
          <a:bodyPr>
            <a:normAutofit/>
          </a:bodyPr>
          <a:lstStyle/>
          <a:p>
            <a:r>
              <a:rPr lang="el-GR" sz="5400" dirty="0"/>
              <a:t>Το νευρικό κύτταρο</a:t>
            </a:r>
          </a:p>
        </p:txBody>
      </p:sp>
      <p:sp>
        <p:nvSpPr>
          <p:cNvPr id="3" name="Θέση περιεχομένου 2">
            <a:extLst>
              <a:ext uri="{FF2B5EF4-FFF2-40B4-BE49-F238E27FC236}">
                <a16:creationId xmlns:a16="http://schemas.microsoft.com/office/drawing/2014/main" id="{63BDB3DE-445F-AB3B-9FFC-F6987D3B8EE8}"/>
              </a:ext>
            </a:extLst>
          </p:cNvPr>
          <p:cNvSpPr>
            <a:spLocks noGrp="1"/>
          </p:cNvSpPr>
          <p:nvPr>
            <p:ph idx="1"/>
          </p:nvPr>
        </p:nvSpPr>
        <p:spPr>
          <a:xfrm>
            <a:off x="838200" y="1825625"/>
            <a:ext cx="6263515" cy="4351338"/>
          </a:xfrm>
        </p:spPr>
        <p:txBody>
          <a:bodyPr/>
          <a:lstStyle/>
          <a:p>
            <a:r>
              <a:rPr lang="el-GR" dirty="0"/>
              <a:t>Ο νευρικός ιστός αποτελείται από</a:t>
            </a:r>
            <a:r>
              <a:rPr lang="el-GR" sz="4000" dirty="0"/>
              <a:t>: </a:t>
            </a:r>
          </a:p>
          <a:p>
            <a:pPr lvl="1"/>
            <a:r>
              <a:rPr lang="el-GR" sz="3600" dirty="0"/>
              <a:t>τα νευρικά κύτταρα ή νευρώνες</a:t>
            </a:r>
          </a:p>
          <a:p>
            <a:pPr lvl="1"/>
            <a:r>
              <a:rPr lang="el-GR" sz="3600" dirty="0"/>
              <a:t>Τα νευρογλοιακά κύτταρα (βοηθητικά κύτταρα)</a:t>
            </a:r>
          </a:p>
        </p:txBody>
      </p:sp>
      <p:pic>
        <p:nvPicPr>
          <p:cNvPr id="4" name="Εικόνα 3">
            <a:extLst>
              <a:ext uri="{FF2B5EF4-FFF2-40B4-BE49-F238E27FC236}">
                <a16:creationId xmlns:a16="http://schemas.microsoft.com/office/drawing/2014/main" id="{AB42258A-0B00-8449-002F-613FE24C6CCC}"/>
              </a:ext>
            </a:extLst>
          </p:cNvPr>
          <p:cNvPicPr>
            <a:picLocks noChangeAspect="1"/>
          </p:cNvPicPr>
          <p:nvPr/>
        </p:nvPicPr>
        <p:blipFill>
          <a:blip r:embed="rId2"/>
          <a:stretch>
            <a:fillRect/>
          </a:stretch>
        </p:blipFill>
        <p:spPr>
          <a:xfrm rot="5400000">
            <a:off x="6995897" y="1963240"/>
            <a:ext cx="5109772" cy="3462666"/>
          </a:xfrm>
          <a:prstGeom prst="rect">
            <a:avLst/>
          </a:prstGeom>
        </p:spPr>
      </p:pic>
    </p:spTree>
    <p:extLst>
      <p:ext uri="{BB962C8B-B14F-4D97-AF65-F5344CB8AC3E}">
        <p14:creationId xmlns:p14="http://schemas.microsoft.com/office/powerpoint/2010/main" val="3567184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0FF340-6ACF-4AEA-D14C-C816672E6F17}"/>
              </a:ext>
            </a:extLst>
          </p:cNvPr>
          <p:cNvSpPr>
            <a:spLocks noGrp="1"/>
          </p:cNvSpPr>
          <p:nvPr>
            <p:ph type="title"/>
          </p:nvPr>
        </p:nvSpPr>
        <p:spPr/>
        <p:txBody>
          <a:bodyPr/>
          <a:lstStyle/>
          <a:p>
            <a:r>
              <a:rPr lang="el-GR" dirty="0"/>
              <a:t>Ο νευρώνας και τα μέρη του</a:t>
            </a:r>
          </a:p>
        </p:txBody>
      </p:sp>
      <p:sp>
        <p:nvSpPr>
          <p:cNvPr id="3" name="Θέση περιεχομένου 2">
            <a:extLst>
              <a:ext uri="{FF2B5EF4-FFF2-40B4-BE49-F238E27FC236}">
                <a16:creationId xmlns:a16="http://schemas.microsoft.com/office/drawing/2014/main" id="{CD5B3C61-78B6-017B-38BB-7778A4504C1B}"/>
              </a:ext>
            </a:extLst>
          </p:cNvPr>
          <p:cNvSpPr>
            <a:spLocks noGrp="1"/>
          </p:cNvSpPr>
          <p:nvPr>
            <p:ph idx="1"/>
          </p:nvPr>
        </p:nvSpPr>
        <p:spPr/>
        <p:txBody>
          <a:bodyPr>
            <a:normAutofit/>
          </a:bodyPr>
          <a:lstStyle/>
          <a:p>
            <a:r>
              <a:rPr lang="el-GR" dirty="0"/>
              <a:t>Το νευρικό κύτταρο ή νευρώνας είναι η λειτουργική και δομική μονάδα του νευρικού συστήματος.</a:t>
            </a:r>
          </a:p>
          <a:p>
            <a:r>
              <a:rPr lang="el-GR" dirty="0"/>
              <a:t>Το ώριμο νευρικό κύτταρο είναι πολύ εξειδικευμένο κύτταρο</a:t>
            </a:r>
          </a:p>
          <a:p>
            <a:r>
              <a:rPr lang="el-GR" dirty="0"/>
              <a:t>Έχει χάσει την ικανότητα της αναπαραγωγής.</a:t>
            </a:r>
          </a:p>
          <a:p>
            <a:r>
              <a:rPr lang="el-GR" dirty="0"/>
              <a:t>Ο άνθρωπος από τη γέννησή του ως το θάνατό του έχει τα ίδια νευρικά κύτταρα, χωρίς να μπορεί να αντικαταστήσει αυτά που για οποιοδήποτε λόγο χάνονται (τραυματισμός, πολύ μεγάλη ηλικία).</a:t>
            </a:r>
          </a:p>
        </p:txBody>
      </p:sp>
      <p:pic>
        <p:nvPicPr>
          <p:cNvPr id="4" name="Εικόνα 3">
            <a:extLst>
              <a:ext uri="{FF2B5EF4-FFF2-40B4-BE49-F238E27FC236}">
                <a16:creationId xmlns:a16="http://schemas.microsoft.com/office/drawing/2014/main" id="{630D56AF-5F18-E756-9D79-63CFBE25278B}"/>
              </a:ext>
            </a:extLst>
          </p:cNvPr>
          <p:cNvPicPr>
            <a:picLocks noChangeAspect="1"/>
          </p:cNvPicPr>
          <p:nvPr/>
        </p:nvPicPr>
        <p:blipFill>
          <a:blip r:embed="rId2"/>
          <a:stretch>
            <a:fillRect/>
          </a:stretch>
        </p:blipFill>
        <p:spPr>
          <a:xfrm>
            <a:off x="9407593" y="63500"/>
            <a:ext cx="2600325" cy="1762125"/>
          </a:xfrm>
          <a:prstGeom prst="rect">
            <a:avLst/>
          </a:prstGeom>
        </p:spPr>
      </p:pic>
    </p:spTree>
    <p:extLst>
      <p:ext uri="{BB962C8B-B14F-4D97-AF65-F5344CB8AC3E}">
        <p14:creationId xmlns:p14="http://schemas.microsoft.com/office/powerpoint/2010/main" val="76906585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1607</Words>
  <Application>Microsoft Office PowerPoint</Application>
  <PresentationFormat>Ευρεία οθόνη</PresentationFormat>
  <Paragraphs>202</Paragraphs>
  <Slides>33</Slides>
  <Notes>16</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33</vt:i4>
      </vt:variant>
    </vt:vector>
  </HeadingPairs>
  <TitlesOfParts>
    <vt:vector size="39" baseType="lpstr">
      <vt:lpstr>Arial</vt:lpstr>
      <vt:lpstr>Calibri</vt:lpstr>
      <vt:lpstr>Calibri Light</vt:lpstr>
      <vt:lpstr>PFCatalog-Bold</vt:lpstr>
      <vt:lpstr>PFCatalog-Regular</vt:lpstr>
      <vt:lpstr>Θέμα του Office</vt:lpstr>
      <vt:lpstr>Το νευρικό σύστημα</vt:lpstr>
      <vt:lpstr>Το νευρικό σύστημα</vt:lpstr>
      <vt:lpstr>Το νευρικό σύστημα</vt:lpstr>
      <vt:lpstr>Το νευρικό σύστημα</vt:lpstr>
      <vt:lpstr>Εγκέφαλος και νωτιαίος μυελός</vt:lpstr>
      <vt:lpstr>Παρουσίαση του PowerPoint</vt:lpstr>
      <vt:lpstr>Μεταβίβαση μηνυμάτων</vt:lpstr>
      <vt:lpstr>Το νευρικό κύτταρο</vt:lpstr>
      <vt:lpstr>Ο νευρώνας και τα μέρη του</vt:lpstr>
      <vt:lpstr>Τα μέρη του νευρικού κυττάρου</vt:lpstr>
      <vt:lpstr>Μορφές των νευρικών κυττάρων</vt:lpstr>
      <vt:lpstr>Μορφές των νευρικών κυττάρων</vt:lpstr>
      <vt:lpstr>Η διάταξη των νευρώνων</vt:lpstr>
      <vt:lpstr>Η διάταξη των νευρώνων</vt:lpstr>
      <vt:lpstr>Η διάταξη των νευρώνων</vt:lpstr>
      <vt:lpstr>Η διάταξη των νευρώνων</vt:lpstr>
      <vt:lpstr>Η λειτουργική διαίρεση των νευρώνων</vt:lpstr>
      <vt:lpstr>Παρουσίαση του PowerPoint</vt:lpstr>
      <vt:lpstr>Η νευρογλοία</vt:lpstr>
      <vt:lpstr>Τύποι νευρογλοίας</vt:lpstr>
      <vt:lpstr>Τύποι νευρογλοίας</vt:lpstr>
      <vt:lpstr>Νευρώνες και νευρογλοιακά κύτταρα</vt:lpstr>
      <vt:lpstr>Αισθητικό και κινητικό σκέλος του νευρικού συστήματος</vt:lpstr>
      <vt:lpstr>Αισθητική οδός</vt:lpstr>
      <vt:lpstr>Κινητικό σκέλος του νευρικού συστήματος</vt:lpstr>
      <vt:lpstr>Αισθητικοί υποδοχείς</vt:lpstr>
      <vt:lpstr>Πυραμιδικό και εξωπυραμιδικό σύστημα</vt:lpstr>
      <vt:lpstr>Το μυοτατικό αντανακλαστικό και η σχέση του με τη στάση του σώματος</vt:lpstr>
      <vt:lpstr>Τα μυοτατικά αντανακλαστικά</vt:lpstr>
      <vt:lpstr>Η παρεγκεφαλίδα και τα βασικά γάγγλια</vt:lpstr>
      <vt:lpstr>Παρεγκεφαλίδα</vt:lpstr>
      <vt:lpstr>Λειτουργίες της παρεγκεφαλίδας</vt:lpstr>
      <vt:lpstr>Βασικά γάγγλια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νευρικό σύστημα</dc:title>
  <dc:creator>kiki pavlidou</dc:creator>
  <cp:lastModifiedBy>Κυριακή Παυλίδου</cp:lastModifiedBy>
  <cp:revision>29</cp:revision>
  <dcterms:created xsi:type="dcterms:W3CDTF">2023-07-27T16:23:50Z</dcterms:created>
  <dcterms:modified xsi:type="dcterms:W3CDTF">2024-11-28T14:17:09Z</dcterms:modified>
</cp:coreProperties>
</file>