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322" r:id="rId9"/>
    <p:sldId id="323" r:id="rId10"/>
    <p:sldId id="264" r:id="rId11"/>
    <p:sldId id="265" r:id="rId12"/>
    <p:sldId id="267" r:id="rId13"/>
    <p:sldId id="268" r:id="rId14"/>
    <p:sldId id="26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3" r:id="rId26"/>
    <p:sldId id="281" r:id="rId27"/>
    <p:sldId id="282" r:id="rId28"/>
    <p:sldId id="280" r:id="rId29"/>
    <p:sldId id="303" r:id="rId30"/>
    <p:sldId id="284" r:id="rId31"/>
    <p:sldId id="285" r:id="rId32"/>
    <p:sldId id="286" r:id="rId33"/>
    <p:sldId id="287" r:id="rId34"/>
    <p:sldId id="288" r:id="rId35"/>
    <p:sldId id="318" r:id="rId36"/>
    <p:sldId id="289" r:id="rId37"/>
    <p:sldId id="290" r:id="rId38"/>
    <p:sldId id="291" r:id="rId39"/>
    <p:sldId id="292" r:id="rId40"/>
    <p:sldId id="304" r:id="rId41"/>
    <p:sldId id="293" r:id="rId42"/>
    <p:sldId id="294" r:id="rId43"/>
    <p:sldId id="295" r:id="rId44"/>
    <p:sldId id="298" r:id="rId45"/>
    <p:sldId id="296" r:id="rId46"/>
    <p:sldId id="297" r:id="rId47"/>
    <p:sldId id="299" r:id="rId48"/>
    <p:sldId id="300" r:id="rId49"/>
    <p:sldId id="301" r:id="rId50"/>
    <p:sldId id="302" r:id="rId51"/>
    <p:sldId id="320" r:id="rId52"/>
    <p:sldId id="306" r:id="rId53"/>
    <p:sldId id="307" r:id="rId54"/>
    <p:sldId id="308" r:id="rId55"/>
    <p:sldId id="309" r:id="rId56"/>
    <p:sldId id="310" r:id="rId57"/>
    <p:sldId id="312" r:id="rId58"/>
    <p:sldId id="311" r:id="rId59"/>
    <p:sldId id="313" r:id="rId60"/>
    <p:sldId id="317" r:id="rId61"/>
    <p:sldId id="316" r:id="rId62"/>
    <p:sldId id="315" r:id="rId63"/>
    <p:sldId id="319" r:id="rId6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ki pavlidou" initials="kp" lastIdx="2" clrIdx="0">
    <p:extLst>
      <p:ext uri="{19B8F6BF-5375-455C-9EA6-DF929625EA0E}">
        <p15:presenceInfo xmlns:p15="http://schemas.microsoft.com/office/powerpoint/2012/main" userId="25307d3bb71747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3CC4"/>
    <a:srgbClr val="9751CB"/>
    <a:srgbClr val="C59EE2"/>
    <a:srgbClr val="004F8A"/>
    <a:srgbClr val="199CFF"/>
    <a:srgbClr val="1D9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10" autoAdjust="0"/>
  </p:normalViewPr>
  <p:slideViewPr>
    <p:cSldViewPr snapToGrid="0">
      <p:cViewPr varScale="1">
        <p:scale>
          <a:sx n="88" d="100"/>
          <a:sy n="88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C381A1-3B9D-4652-B27C-E04F89FD77AC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63AF9C1E-CE43-4CAD-BF9F-DBB88FCBB8D1}">
      <dgm:prSet phldrT="[Κείμενο]"/>
      <dgm:spPr/>
      <dgm:t>
        <a:bodyPr/>
        <a:lstStyle/>
        <a:p>
          <a:r>
            <a:rPr lang="el-GR" dirty="0"/>
            <a:t>Σκελετός  του ανθρώπου</a:t>
          </a:r>
        </a:p>
      </dgm:t>
    </dgm:pt>
    <dgm:pt modelId="{BE9D4B9E-4F79-4FA9-9FD8-4D9585AF7FA3}" type="parTrans" cxnId="{D6A6D980-789E-41B3-A5EE-7E50BEFA798F}">
      <dgm:prSet/>
      <dgm:spPr/>
      <dgm:t>
        <a:bodyPr/>
        <a:lstStyle/>
        <a:p>
          <a:endParaRPr lang="el-GR"/>
        </a:p>
      </dgm:t>
    </dgm:pt>
    <dgm:pt modelId="{AA83DBF6-F5B9-4C80-9E6B-77AB3D31D86A}" type="sibTrans" cxnId="{D6A6D980-789E-41B3-A5EE-7E50BEFA798F}">
      <dgm:prSet/>
      <dgm:spPr/>
      <dgm:t>
        <a:bodyPr/>
        <a:lstStyle/>
        <a:p>
          <a:endParaRPr lang="el-GR"/>
        </a:p>
      </dgm:t>
    </dgm:pt>
    <dgm:pt modelId="{BD1D924F-A466-49BA-9CAE-C2865222BA6C}">
      <dgm:prSet phldrT="[Κείμενο]"/>
      <dgm:spPr>
        <a:solidFill>
          <a:srgbClr val="FFC000"/>
        </a:solidFill>
      </dgm:spPr>
      <dgm:t>
        <a:bodyPr/>
        <a:lstStyle/>
        <a:p>
          <a:r>
            <a:rPr lang="el-GR" dirty="0"/>
            <a:t>Σκελετός  του κορμού</a:t>
          </a:r>
        </a:p>
      </dgm:t>
    </dgm:pt>
    <dgm:pt modelId="{5BEA5DB1-E461-4FDE-8604-184C2F7D8A9B}" type="parTrans" cxnId="{81EAFCEE-414C-4D4C-9F15-BDA5208B1149}">
      <dgm:prSet/>
      <dgm:spPr/>
      <dgm:t>
        <a:bodyPr/>
        <a:lstStyle/>
        <a:p>
          <a:endParaRPr lang="el-GR"/>
        </a:p>
      </dgm:t>
    </dgm:pt>
    <dgm:pt modelId="{A775FA10-3FC8-4BFC-8830-77B7B64F75D2}" type="sibTrans" cxnId="{81EAFCEE-414C-4D4C-9F15-BDA5208B1149}">
      <dgm:prSet/>
      <dgm:spPr/>
      <dgm:t>
        <a:bodyPr/>
        <a:lstStyle/>
        <a:p>
          <a:endParaRPr lang="el-GR"/>
        </a:p>
      </dgm:t>
    </dgm:pt>
    <dgm:pt modelId="{DE0CC099-ACBD-4211-8906-73948B6CDA37}">
      <dgm:prSet phldrT="[Κείμενο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l-GR" dirty="0"/>
            <a:t>Σκελετός της κεφαλής</a:t>
          </a:r>
        </a:p>
      </dgm:t>
    </dgm:pt>
    <dgm:pt modelId="{A7EF1831-B864-4B82-8B5C-3889208011D6}" type="parTrans" cxnId="{C27AF15A-E19E-4E1B-911E-289CC9C7F20C}">
      <dgm:prSet/>
      <dgm:spPr/>
      <dgm:t>
        <a:bodyPr/>
        <a:lstStyle/>
        <a:p>
          <a:endParaRPr lang="el-GR"/>
        </a:p>
      </dgm:t>
    </dgm:pt>
    <dgm:pt modelId="{2401D31B-580C-41CB-A394-DF105AFCBAF8}" type="sibTrans" cxnId="{C27AF15A-E19E-4E1B-911E-289CC9C7F20C}">
      <dgm:prSet/>
      <dgm:spPr/>
      <dgm:t>
        <a:bodyPr/>
        <a:lstStyle/>
        <a:p>
          <a:endParaRPr lang="el-GR"/>
        </a:p>
      </dgm:t>
    </dgm:pt>
    <dgm:pt modelId="{B7ED3452-67BA-4A07-B4DF-7BBE5FA8DE2A}">
      <dgm:prSet phldrT="[Κείμενο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l-GR" dirty="0"/>
            <a:t>Σκελετός των άκρων</a:t>
          </a:r>
        </a:p>
      </dgm:t>
    </dgm:pt>
    <dgm:pt modelId="{BBD0AFDE-A3C8-40C3-AFD9-1DE30597F8FE}" type="parTrans" cxnId="{98FE2E2F-08E2-400F-8A79-2E02489AC971}">
      <dgm:prSet/>
      <dgm:spPr/>
      <dgm:t>
        <a:bodyPr/>
        <a:lstStyle/>
        <a:p>
          <a:endParaRPr lang="el-GR"/>
        </a:p>
      </dgm:t>
    </dgm:pt>
    <dgm:pt modelId="{8AF84BA4-2619-47F6-8FD5-4CEA66CD9D1B}" type="sibTrans" cxnId="{98FE2E2F-08E2-400F-8A79-2E02489AC971}">
      <dgm:prSet/>
      <dgm:spPr/>
      <dgm:t>
        <a:bodyPr/>
        <a:lstStyle/>
        <a:p>
          <a:endParaRPr lang="el-GR"/>
        </a:p>
      </dgm:t>
    </dgm:pt>
    <dgm:pt modelId="{ADFAA139-31E6-42E8-89E6-38DA7A5DDD86}">
      <dgm:prSet phldrT="[Κείμενο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chemeClr val="accent2">
                <a:lumMod val="75000"/>
                <a:tint val="66000"/>
                <a:satMod val="160000"/>
              </a:schemeClr>
            </a:gs>
            <a:gs pos="50000">
              <a:schemeClr val="accent2">
                <a:lumMod val="75000"/>
                <a:tint val="44500"/>
                <a:satMod val="160000"/>
              </a:schemeClr>
            </a:gs>
            <a:gs pos="100000">
              <a:schemeClr val="accent2">
                <a:lumMod val="7500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l-GR" dirty="0"/>
            <a:t>Σκελετός των άνω άκρων</a:t>
          </a:r>
        </a:p>
      </dgm:t>
    </dgm:pt>
    <dgm:pt modelId="{9ED7486B-33DB-4E62-A169-398DDF39D9DF}" type="parTrans" cxnId="{D3EBBC55-0292-43FC-9F48-FDBE16C6E7F6}">
      <dgm:prSet/>
      <dgm:spPr/>
      <dgm:t>
        <a:bodyPr/>
        <a:lstStyle/>
        <a:p>
          <a:endParaRPr lang="el-GR"/>
        </a:p>
      </dgm:t>
    </dgm:pt>
    <dgm:pt modelId="{FE108E51-B38B-4DDA-B6CA-9624CBBEB4F2}" type="sibTrans" cxnId="{D3EBBC55-0292-43FC-9F48-FDBE16C6E7F6}">
      <dgm:prSet/>
      <dgm:spPr/>
      <dgm:t>
        <a:bodyPr/>
        <a:lstStyle/>
        <a:p>
          <a:endParaRPr lang="el-GR"/>
        </a:p>
      </dgm:t>
    </dgm:pt>
    <dgm:pt modelId="{99E96B9B-1766-44BD-B248-502C811B18A9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chemeClr val="accent2">
                <a:lumMod val="75000"/>
                <a:tint val="66000"/>
                <a:satMod val="160000"/>
              </a:schemeClr>
            </a:gs>
            <a:gs pos="50000">
              <a:schemeClr val="accent2">
                <a:lumMod val="75000"/>
                <a:tint val="44500"/>
                <a:satMod val="160000"/>
              </a:schemeClr>
            </a:gs>
            <a:gs pos="100000">
              <a:schemeClr val="accent2">
                <a:lumMod val="75000"/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l-GR" dirty="0"/>
            <a:t>Σκελετός των κάτω άκρων</a:t>
          </a:r>
        </a:p>
      </dgm:t>
    </dgm:pt>
    <dgm:pt modelId="{38A6303C-70CB-4FDB-BE28-29B33F8B3F0D}" type="parTrans" cxnId="{AA1A537B-5F34-4AA6-A39B-18D879E59C81}">
      <dgm:prSet/>
      <dgm:spPr/>
      <dgm:t>
        <a:bodyPr/>
        <a:lstStyle/>
        <a:p>
          <a:endParaRPr lang="el-GR"/>
        </a:p>
      </dgm:t>
    </dgm:pt>
    <dgm:pt modelId="{979B1B04-4263-4CEB-BB28-CC55C02029F7}" type="sibTrans" cxnId="{AA1A537B-5F34-4AA6-A39B-18D879E59C81}">
      <dgm:prSet/>
      <dgm:spPr/>
      <dgm:t>
        <a:bodyPr/>
        <a:lstStyle/>
        <a:p>
          <a:endParaRPr lang="el-GR"/>
        </a:p>
      </dgm:t>
    </dgm:pt>
    <dgm:pt modelId="{5B957983-4A60-495C-ABA4-EDD7B6FF2305}">
      <dgm:prSet phldrT="[Κείμενο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l-GR" dirty="0"/>
            <a:t>Σκελετός του θώρακα</a:t>
          </a:r>
        </a:p>
      </dgm:t>
    </dgm:pt>
    <dgm:pt modelId="{8F8E1AA3-C4D7-4E05-AA7E-6966CBC831C8}" type="parTrans" cxnId="{5EC71763-8532-4DF3-9D47-59AB87332E21}">
      <dgm:prSet/>
      <dgm:spPr/>
      <dgm:t>
        <a:bodyPr/>
        <a:lstStyle/>
        <a:p>
          <a:endParaRPr lang="el-GR"/>
        </a:p>
      </dgm:t>
    </dgm:pt>
    <dgm:pt modelId="{623A6F07-1DA0-4BF4-A90F-59C892ED786E}" type="sibTrans" cxnId="{5EC71763-8532-4DF3-9D47-59AB87332E21}">
      <dgm:prSet/>
      <dgm:spPr/>
      <dgm:t>
        <a:bodyPr/>
        <a:lstStyle/>
        <a:p>
          <a:endParaRPr lang="el-GR"/>
        </a:p>
      </dgm:t>
    </dgm:pt>
    <dgm:pt modelId="{4DC16C7B-2C0D-42F7-A390-F0387A6D30F5}" type="asst">
      <dgm:prSet/>
      <dgm:spPr>
        <a:solidFill>
          <a:srgbClr val="FFC000"/>
        </a:solidFill>
      </dgm:spPr>
      <dgm:t>
        <a:bodyPr/>
        <a:lstStyle/>
        <a:p>
          <a:r>
            <a:rPr lang="el-GR" dirty="0"/>
            <a:t>Οστά εγκεφάλου</a:t>
          </a:r>
        </a:p>
      </dgm:t>
    </dgm:pt>
    <dgm:pt modelId="{484A2641-A4BE-4F0D-836D-76D0B5D197C5}" type="parTrans" cxnId="{68894DBA-1BBE-468B-9FAE-9D69915AC3EF}">
      <dgm:prSet/>
      <dgm:spPr/>
      <dgm:t>
        <a:bodyPr/>
        <a:lstStyle/>
        <a:p>
          <a:endParaRPr lang="el-GR"/>
        </a:p>
      </dgm:t>
    </dgm:pt>
    <dgm:pt modelId="{7B260289-EE21-4ACE-88D6-8CFDA8CF4FDF}" type="sibTrans" cxnId="{68894DBA-1BBE-468B-9FAE-9D69915AC3EF}">
      <dgm:prSet/>
      <dgm:spPr/>
      <dgm:t>
        <a:bodyPr/>
        <a:lstStyle/>
        <a:p>
          <a:endParaRPr lang="el-GR"/>
        </a:p>
      </dgm:t>
    </dgm:pt>
    <dgm:pt modelId="{DFEBFEB1-B571-439B-BC74-D21CC3F1F88C}" type="asst">
      <dgm:prSet/>
      <dgm:spPr>
        <a:solidFill>
          <a:srgbClr val="FFC000"/>
        </a:solidFill>
      </dgm:spPr>
      <dgm:t>
        <a:bodyPr/>
        <a:lstStyle/>
        <a:p>
          <a:r>
            <a:rPr lang="el-GR" dirty="0"/>
            <a:t>Οστά προσωπικού κρανίου</a:t>
          </a:r>
        </a:p>
      </dgm:t>
    </dgm:pt>
    <dgm:pt modelId="{84186F6F-0C84-4B01-BF68-82D6102C731A}" type="parTrans" cxnId="{2E0B6919-D221-4F2F-B5AB-1BE0C221489C}">
      <dgm:prSet/>
      <dgm:spPr/>
      <dgm:t>
        <a:bodyPr/>
        <a:lstStyle/>
        <a:p>
          <a:endParaRPr lang="el-GR"/>
        </a:p>
      </dgm:t>
    </dgm:pt>
    <dgm:pt modelId="{19E7C29F-F086-4490-B8B2-1F2B20864E63}" type="sibTrans" cxnId="{2E0B6919-D221-4F2F-B5AB-1BE0C221489C}">
      <dgm:prSet/>
      <dgm:spPr/>
      <dgm:t>
        <a:bodyPr/>
        <a:lstStyle/>
        <a:p>
          <a:endParaRPr lang="el-GR"/>
        </a:p>
      </dgm:t>
    </dgm:pt>
    <dgm:pt modelId="{91F655EE-D380-4661-9D8D-40DFB771DD1A}">
      <dgm:prSet phldrT="[Κείμενο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l-GR" dirty="0"/>
            <a:t>Σπονδυλική στήλη</a:t>
          </a:r>
        </a:p>
      </dgm:t>
    </dgm:pt>
    <dgm:pt modelId="{F2E43767-1CB4-4B78-9BAC-743E203E3824}" type="parTrans" cxnId="{18215840-6117-4BE0-8304-5769357C6521}">
      <dgm:prSet/>
      <dgm:spPr/>
      <dgm:t>
        <a:bodyPr/>
        <a:lstStyle/>
        <a:p>
          <a:endParaRPr lang="el-GR"/>
        </a:p>
      </dgm:t>
    </dgm:pt>
    <dgm:pt modelId="{C07F150B-9BCC-4C3E-B876-841610BBB12F}" type="sibTrans" cxnId="{18215840-6117-4BE0-8304-5769357C6521}">
      <dgm:prSet/>
      <dgm:spPr/>
      <dgm:t>
        <a:bodyPr/>
        <a:lstStyle/>
        <a:p>
          <a:endParaRPr lang="el-GR"/>
        </a:p>
      </dgm:t>
    </dgm:pt>
    <dgm:pt modelId="{CE8324D0-DA35-41C7-A271-F42F02CC6F3E}" type="pres">
      <dgm:prSet presAssocID="{0AC381A1-3B9D-4652-B27C-E04F89FD77A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2B5FDCB-A0C1-4859-A8B7-A3E8751BD80C}" type="pres">
      <dgm:prSet presAssocID="{63AF9C1E-CE43-4CAD-BF9F-DBB88FCBB8D1}" presName="hierRoot1" presStyleCnt="0">
        <dgm:presLayoutVars>
          <dgm:hierBranch val="init"/>
        </dgm:presLayoutVars>
      </dgm:prSet>
      <dgm:spPr/>
    </dgm:pt>
    <dgm:pt modelId="{8568FBCB-41AD-4B64-9F5A-FB20A129B581}" type="pres">
      <dgm:prSet presAssocID="{63AF9C1E-CE43-4CAD-BF9F-DBB88FCBB8D1}" presName="rootComposite1" presStyleCnt="0"/>
      <dgm:spPr/>
    </dgm:pt>
    <dgm:pt modelId="{80854BF0-7A4B-402A-BE44-A1330C35DEE4}" type="pres">
      <dgm:prSet presAssocID="{63AF9C1E-CE43-4CAD-BF9F-DBB88FCBB8D1}" presName="rootText1" presStyleLbl="node0" presStyleIdx="0" presStyleCnt="1" custLinFactNeighborX="-1140" custLinFactNeighborY="-2595">
        <dgm:presLayoutVars>
          <dgm:chPref val="3"/>
        </dgm:presLayoutVars>
      </dgm:prSet>
      <dgm:spPr/>
    </dgm:pt>
    <dgm:pt modelId="{01631071-3E7F-4632-8C5C-62297CD31E73}" type="pres">
      <dgm:prSet presAssocID="{63AF9C1E-CE43-4CAD-BF9F-DBB88FCBB8D1}" presName="rootConnector1" presStyleLbl="node1" presStyleIdx="0" presStyleCnt="0"/>
      <dgm:spPr/>
    </dgm:pt>
    <dgm:pt modelId="{EB4CF7B5-1694-4DFC-AAA9-AE3BCA55FC1B}" type="pres">
      <dgm:prSet presAssocID="{63AF9C1E-CE43-4CAD-BF9F-DBB88FCBB8D1}" presName="hierChild2" presStyleCnt="0"/>
      <dgm:spPr/>
    </dgm:pt>
    <dgm:pt modelId="{8D5F5E6D-785D-4799-A86F-C0D709408F2C}" type="pres">
      <dgm:prSet presAssocID="{5BEA5DB1-E461-4FDE-8604-184C2F7D8A9B}" presName="Name64" presStyleLbl="parChTrans1D2" presStyleIdx="0" presStyleCnt="2"/>
      <dgm:spPr/>
    </dgm:pt>
    <dgm:pt modelId="{7DDDF6F4-0F15-4974-AC5A-71529E559739}" type="pres">
      <dgm:prSet presAssocID="{BD1D924F-A466-49BA-9CAE-C2865222BA6C}" presName="hierRoot2" presStyleCnt="0">
        <dgm:presLayoutVars>
          <dgm:hierBranch val="init"/>
        </dgm:presLayoutVars>
      </dgm:prSet>
      <dgm:spPr/>
    </dgm:pt>
    <dgm:pt modelId="{CDA6AA2F-116A-4C67-AD89-0A172A20BCF0}" type="pres">
      <dgm:prSet presAssocID="{BD1D924F-A466-49BA-9CAE-C2865222BA6C}" presName="rootComposite" presStyleCnt="0"/>
      <dgm:spPr/>
    </dgm:pt>
    <dgm:pt modelId="{E5CD1373-F84E-45CD-B197-49BEC5D9F1B9}" type="pres">
      <dgm:prSet presAssocID="{BD1D924F-A466-49BA-9CAE-C2865222BA6C}" presName="rootText" presStyleLbl="node2" presStyleIdx="0" presStyleCnt="2">
        <dgm:presLayoutVars>
          <dgm:chPref val="3"/>
        </dgm:presLayoutVars>
      </dgm:prSet>
      <dgm:spPr/>
    </dgm:pt>
    <dgm:pt modelId="{87F32FCA-4D7B-4E28-ABDD-EA745537933D}" type="pres">
      <dgm:prSet presAssocID="{BD1D924F-A466-49BA-9CAE-C2865222BA6C}" presName="rootConnector" presStyleLbl="node2" presStyleIdx="0" presStyleCnt="2"/>
      <dgm:spPr/>
    </dgm:pt>
    <dgm:pt modelId="{75488055-0E19-4651-ABDD-C2B2AEF0A320}" type="pres">
      <dgm:prSet presAssocID="{BD1D924F-A466-49BA-9CAE-C2865222BA6C}" presName="hierChild4" presStyleCnt="0"/>
      <dgm:spPr/>
    </dgm:pt>
    <dgm:pt modelId="{E11860D6-BD0A-44B5-837A-17B0BD77ABE9}" type="pres">
      <dgm:prSet presAssocID="{A7EF1831-B864-4B82-8B5C-3889208011D6}" presName="Name64" presStyleLbl="parChTrans1D3" presStyleIdx="0" presStyleCnt="5"/>
      <dgm:spPr/>
    </dgm:pt>
    <dgm:pt modelId="{B919172A-1A79-4090-82E2-349CD9658202}" type="pres">
      <dgm:prSet presAssocID="{DE0CC099-ACBD-4211-8906-73948B6CDA37}" presName="hierRoot2" presStyleCnt="0">
        <dgm:presLayoutVars>
          <dgm:hierBranch val="init"/>
        </dgm:presLayoutVars>
      </dgm:prSet>
      <dgm:spPr/>
    </dgm:pt>
    <dgm:pt modelId="{B419F34F-8E1D-4B6B-90A7-3D1E4C604125}" type="pres">
      <dgm:prSet presAssocID="{DE0CC099-ACBD-4211-8906-73948B6CDA37}" presName="rootComposite" presStyleCnt="0"/>
      <dgm:spPr/>
    </dgm:pt>
    <dgm:pt modelId="{E0DADCB3-7C69-4E65-BAC4-8DB5DC604933}" type="pres">
      <dgm:prSet presAssocID="{DE0CC099-ACBD-4211-8906-73948B6CDA37}" presName="rootText" presStyleLbl="node3" presStyleIdx="0" presStyleCnt="5">
        <dgm:presLayoutVars>
          <dgm:chPref val="3"/>
        </dgm:presLayoutVars>
      </dgm:prSet>
      <dgm:spPr/>
    </dgm:pt>
    <dgm:pt modelId="{E6F4EC70-6A9B-4D4B-A1BB-6A70EAB41FCF}" type="pres">
      <dgm:prSet presAssocID="{DE0CC099-ACBD-4211-8906-73948B6CDA37}" presName="rootConnector" presStyleLbl="node3" presStyleIdx="0" presStyleCnt="5"/>
      <dgm:spPr/>
    </dgm:pt>
    <dgm:pt modelId="{A2B60A80-E893-4A82-BFEF-248F0CCFF963}" type="pres">
      <dgm:prSet presAssocID="{DE0CC099-ACBD-4211-8906-73948B6CDA37}" presName="hierChild4" presStyleCnt="0"/>
      <dgm:spPr/>
    </dgm:pt>
    <dgm:pt modelId="{97B7A1FC-6856-46E6-8EB9-AA669A2462BC}" type="pres">
      <dgm:prSet presAssocID="{DE0CC099-ACBD-4211-8906-73948B6CDA37}" presName="hierChild5" presStyleCnt="0"/>
      <dgm:spPr/>
    </dgm:pt>
    <dgm:pt modelId="{6D455787-9E80-4553-A1B6-55C8F3286A89}" type="pres">
      <dgm:prSet presAssocID="{484A2641-A4BE-4F0D-836D-76D0B5D197C5}" presName="Name115" presStyleLbl="parChTrans1D4" presStyleIdx="0" presStyleCnt="2"/>
      <dgm:spPr/>
    </dgm:pt>
    <dgm:pt modelId="{B085B99F-6C3B-4379-B17E-0A91FCCDAA7B}" type="pres">
      <dgm:prSet presAssocID="{4DC16C7B-2C0D-42F7-A390-F0387A6D30F5}" presName="hierRoot3" presStyleCnt="0">
        <dgm:presLayoutVars>
          <dgm:hierBranch val="init"/>
        </dgm:presLayoutVars>
      </dgm:prSet>
      <dgm:spPr/>
    </dgm:pt>
    <dgm:pt modelId="{9C7F3330-6B05-4DC5-A6C9-3D61A16CB52A}" type="pres">
      <dgm:prSet presAssocID="{4DC16C7B-2C0D-42F7-A390-F0387A6D30F5}" presName="rootComposite3" presStyleCnt="0"/>
      <dgm:spPr/>
    </dgm:pt>
    <dgm:pt modelId="{99F85718-2283-4806-B260-F2A8D1216E70}" type="pres">
      <dgm:prSet presAssocID="{4DC16C7B-2C0D-42F7-A390-F0387A6D30F5}" presName="rootText3" presStyleLbl="asst3" presStyleIdx="0" presStyleCnt="2">
        <dgm:presLayoutVars>
          <dgm:chPref val="3"/>
        </dgm:presLayoutVars>
      </dgm:prSet>
      <dgm:spPr/>
    </dgm:pt>
    <dgm:pt modelId="{06F108AF-766E-4BDD-9BA6-087172AF7080}" type="pres">
      <dgm:prSet presAssocID="{4DC16C7B-2C0D-42F7-A390-F0387A6D30F5}" presName="rootConnector3" presStyleLbl="asst3" presStyleIdx="0" presStyleCnt="2"/>
      <dgm:spPr/>
    </dgm:pt>
    <dgm:pt modelId="{95341B40-94AF-4566-85FA-5747B00B700A}" type="pres">
      <dgm:prSet presAssocID="{4DC16C7B-2C0D-42F7-A390-F0387A6D30F5}" presName="hierChild6" presStyleCnt="0"/>
      <dgm:spPr/>
    </dgm:pt>
    <dgm:pt modelId="{E26B518F-C3CC-42A7-9C41-494F05751F2B}" type="pres">
      <dgm:prSet presAssocID="{4DC16C7B-2C0D-42F7-A390-F0387A6D30F5}" presName="hierChild7" presStyleCnt="0"/>
      <dgm:spPr/>
    </dgm:pt>
    <dgm:pt modelId="{84F12B29-712A-4636-A592-27A4B6F4EBFD}" type="pres">
      <dgm:prSet presAssocID="{84186F6F-0C84-4B01-BF68-82D6102C731A}" presName="Name115" presStyleLbl="parChTrans1D4" presStyleIdx="1" presStyleCnt="2"/>
      <dgm:spPr/>
    </dgm:pt>
    <dgm:pt modelId="{9F06DDFC-E665-48D6-AE69-3CC59C2D3246}" type="pres">
      <dgm:prSet presAssocID="{DFEBFEB1-B571-439B-BC74-D21CC3F1F88C}" presName="hierRoot3" presStyleCnt="0">
        <dgm:presLayoutVars>
          <dgm:hierBranch val="init"/>
        </dgm:presLayoutVars>
      </dgm:prSet>
      <dgm:spPr/>
    </dgm:pt>
    <dgm:pt modelId="{77EF756C-0C7F-4247-904E-B4EFC10C86DD}" type="pres">
      <dgm:prSet presAssocID="{DFEBFEB1-B571-439B-BC74-D21CC3F1F88C}" presName="rootComposite3" presStyleCnt="0"/>
      <dgm:spPr/>
    </dgm:pt>
    <dgm:pt modelId="{C88F4708-71DB-4496-B082-E50B9BE5EC42}" type="pres">
      <dgm:prSet presAssocID="{DFEBFEB1-B571-439B-BC74-D21CC3F1F88C}" presName="rootText3" presStyleLbl="asst3" presStyleIdx="1" presStyleCnt="2">
        <dgm:presLayoutVars>
          <dgm:chPref val="3"/>
        </dgm:presLayoutVars>
      </dgm:prSet>
      <dgm:spPr/>
    </dgm:pt>
    <dgm:pt modelId="{CD1CA44C-D451-4877-9E7A-414AECA89026}" type="pres">
      <dgm:prSet presAssocID="{DFEBFEB1-B571-439B-BC74-D21CC3F1F88C}" presName="rootConnector3" presStyleLbl="asst3" presStyleIdx="1" presStyleCnt="2"/>
      <dgm:spPr/>
    </dgm:pt>
    <dgm:pt modelId="{23198ADF-0987-4736-A447-3586D4937BE1}" type="pres">
      <dgm:prSet presAssocID="{DFEBFEB1-B571-439B-BC74-D21CC3F1F88C}" presName="hierChild6" presStyleCnt="0"/>
      <dgm:spPr/>
    </dgm:pt>
    <dgm:pt modelId="{00A8F09F-6486-4DE8-BD85-C1F58F48556D}" type="pres">
      <dgm:prSet presAssocID="{DFEBFEB1-B571-439B-BC74-D21CC3F1F88C}" presName="hierChild7" presStyleCnt="0"/>
      <dgm:spPr/>
    </dgm:pt>
    <dgm:pt modelId="{F6E60794-2D5B-442B-BDB5-3035E83E49A5}" type="pres">
      <dgm:prSet presAssocID="{8F8E1AA3-C4D7-4E05-AA7E-6966CBC831C8}" presName="Name64" presStyleLbl="parChTrans1D3" presStyleIdx="1" presStyleCnt="5"/>
      <dgm:spPr/>
    </dgm:pt>
    <dgm:pt modelId="{EAA630CE-D84B-41AD-B094-CAADA7FD6639}" type="pres">
      <dgm:prSet presAssocID="{5B957983-4A60-495C-ABA4-EDD7B6FF2305}" presName="hierRoot2" presStyleCnt="0">
        <dgm:presLayoutVars>
          <dgm:hierBranch val="init"/>
        </dgm:presLayoutVars>
      </dgm:prSet>
      <dgm:spPr/>
    </dgm:pt>
    <dgm:pt modelId="{471725A5-8E87-4682-ABA9-48F0FEBC3187}" type="pres">
      <dgm:prSet presAssocID="{5B957983-4A60-495C-ABA4-EDD7B6FF2305}" presName="rootComposite" presStyleCnt="0"/>
      <dgm:spPr/>
    </dgm:pt>
    <dgm:pt modelId="{952EA480-3833-4FC8-B4A4-3B65B54D4E55}" type="pres">
      <dgm:prSet presAssocID="{5B957983-4A60-495C-ABA4-EDD7B6FF2305}" presName="rootText" presStyleLbl="node3" presStyleIdx="1" presStyleCnt="5">
        <dgm:presLayoutVars>
          <dgm:chPref val="3"/>
        </dgm:presLayoutVars>
      </dgm:prSet>
      <dgm:spPr/>
    </dgm:pt>
    <dgm:pt modelId="{241B2F5E-EE90-41CC-B709-E5C275C4F90C}" type="pres">
      <dgm:prSet presAssocID="{5B957983-4A60-495C-ABA4-EDD7B6FF2305}" presName="rootConnector" presStyleLbl="node3" presStyleIdx="1" presStyleCnt="5"/>
      <dgm:spPr/>
    </dgm:pt>
    <dgm:pt modelId="{7789ED44-D33E-4039-B52B-02EF38832912}" type="pres">
      <dgm:prSet presAssocID="{5B957983-4A60-495C-ABA4-EDD7B6FF2305}" presName="hierChild4" presStyleCnt="0"/>
      <dgm:spPr/>
    </dgm:pt>
    <dgm:pt modelId="{A6490F82-281B-4E9D-AAD5-EF105B9D2EC7}" type="pres">
      <dgm:prSet presAssocID="{5B957983-4A60-495C-ABA4-EDD7B6FF2305}" presName="hierChild5" presStyleCnt="0"/>
      <dgm:spPr/>
    </dgm:pt>
    <dgm:pt modelId="{250668FB-D2CB-45B4-99D7-2B89CFB6235F}" type="pres">
      <dgm:prSet presAssocID="{F2E43767-1CB4-4B78-9BAC-743E203E3824}" presName="Name64" presStyleLbl="parChTrans1D3" presStyleIdx="2" presStyleCnt="5"/>
      <dgm:spPr/>
    </dgm:pt>
    <dgm:pt modelId="{7DF32F98-120C-4A78-B031-A73C978CF141}" type="pres">
      <dgm:prSet presAssocID="{91F655EE-D380-4661-9D8D-40DFB771DD1A}" presName="hierRoot2" presStyleCnt="0">
        <dgm:presLayoutVars>
          <dgm:hierBranch val="init"/>
        </dgm:presLayoutVars>
      </dgm:prSet>
      <dgm:spPr/>
    </dgm:pt>
    <dgm:pt modelId="{07B51745-28B0-4A00-9F2C-2C669C0BAF66}" type="pres">
      <dgm:prSet presAssocID="{91F655EE-D380-4661-9D8D-40DFB771DD1A}" presName="rootComposite" presStyleCnt="0"/>
      <dgm:spPr/>
    </dgm:pt>
    <dgm:pt modelId="{CBA8FCBD-0D1D-4C60-99CA-08A7EC57870C}" type="pres">
      <dgm:prSet presAssocID="{91F655EE-D380-4661-9D8D-40DFB771DD1A}" presName="rootText" presStyleLbl="node3" presStyleIdx="2" presStyleCnt="5">
        <dgm:presLayoutVars>
          <dgm:chPref val="3"/>
        </dgm:presLayoutVars>
      </dgm:prSet>
      <dgm:spPr/>
    </dgm:pt>
    <dgm:pt modelId="{E48786AE-5F89-4D02-B61D-3989AD8F6123}" type="pres">
      <dgm:prSet presAssocID="{91F655EE-D380-4661-9D8D-40DFB771DD1A}" presName="rootConnector" presStyleLbl="node3" presStyleIdx="2" presStyleCnt="5"/>
      <dgm:spPr/>
    </dgm:pt>
    <dgm:pt modelId="{7834F1B1-C5AF-458C-9B90-E048832390E6}" type="pres">
      <dgm:prSet presAssocID="{91F655EE-D380-4661-9D8D-40DFB771DD1A}" presName="hierChild4" presStyleCnt="0"/>
      <dgm:spPr/>
    </dgm:pt>
    <dgm:pt modelId="{A88798F4-BFF3-4528-BA40-21F8C0CF54E9}" type="pres">
      <dgm:prSet presAssocID="{91F655EE-D380-4661-9D8D-40DFB771DD1A}" presName="hierChild5" presStyleCnt="0"/>
      <dgm:spPr/>
    </dgm:pt>
    <dgm:pt modelId="{8640E4BF-B4A9-442E-A9D9-DDDE0653C9AB}" type="pres">
      <dgm:prSet presAssocID="{BD1D924F-A466-49BA-9CAE-C2865222BA6C}" presName="hierChild5" presStyleCnt="0"/>
      <dgm:spPr/>
    </dgm:pt>
    <dgm:pt modelId="{68F95D9E-A1EB-4A76-B768-7C3E6A0FA1CE}" type="pres">
      <dgm:prSet presAssocID="{BBD0AFDE-A3C8-40C3-AFD9-1DE30597F8FE}" presName="Name64" presStyleLbl="parChTrans1D2" presStyleIdx="1" presStyleCnt="2"/>
      <dgm:spPr/>
    </dgm:pt>
    <dgm:pt modelId="{2850CF9D-ED65-4394-B613-DC90E82766E3}" type="pres">
      <dgm:prSet presAssocID="{B7ED3452-67BA-4A07-B4DF-7BBE5FA8DE2A}" presName="hierRoot2" presStyleCnt="0">
        <dgm:presLayoutVars>
          <dgm:hierBranch val="init"/>
        </dgm:presLayoutVars>
      </dgm:prSet>
      <dgm:spPr/>
    </dgm:pt>
    <dgm:pt modelId="{77145542-21A3-46A6-A096-363E19077336}" type="pres">
      <dgm:prSet presAssocID="{B7ED3452-67BA-4A07-B4DF-7BBE5FA8DE2A}" presName="rootComposite" presStyleCnt="0"/>
      <dgm:spPr/>
    </dgm:pt>
    <dgm:pt modelId="{E3ABF5FB-F313-42C7-AC9C-E014851FD330}" type="pres">
      <dgm:prSet presAssocID="{B7ED3452-67BA-4A07-B4DF-7BBE5FA8DE2A}" presName="rootText" presStyleLbl="node2" presStyleIdx="1" presStyleCnt="2">
        <dgm:presLayoutVars>
          <dgm:chPref val="3"/>
        </dgm:presLayoutVars>
      </dgm:prSet>
      <dgm:spPr/>
    </dgm:pt>
    <dgm:pt modelId="{5DBFE417-B0A8-4601-882C-F220B2079216}" type="pres">
      <dgm:prSet presAssocID="{B7ED3452-67BA-4A07-B4DF-7BBE5FA8DE2A}" presName="rootConnector" presStyleLbl="node2" presStyleIdx="1" presStyleCnt="2"/>
      <dgm:spPr/>
    </dgm:pt>
    <dgm:pt modelId="{BABAA705-42F2-44E4-8702-3A11446FC10C}" type="pres">
      <dgm:prSet presAssocID="{B7ED3452-67BA-4A07-B4DF-7BBE5FA8DE2A}" presName="hierChild4" presStyleCnt="0"/>
      <dgm:spPr/>
    </dgm:pt>
    <dgm:pt modelId="{E36FCE85-7F93-4E64-A39A-5D7AE9D2049B}" type="pres">
      <dgm:prSet presAssocID="{9ED7486B-33DB-4E62-A169-398DDF39D9DF}" presName="Name64" presStyleLbl="parChTrans1D3" presStyleIdx="3" presStyleCnt="5"/>
      <dgm:spPr/>
    </dgm:pt>
    <dgm:pt modelId="{026F869E-C286-4451-A484-A09FA917A10C}" type="pres">
      <dgm:prSet presAssocID="{ADFAA139-31E6-42E8-89E6-38DA7A5DDD86}" presName="hierRoot2" presStyleCnt="0">
        <dgm:presLayoutVars>
          <dgm:hierBranch val="init"/>
        </dgm:presLayoutVars>
      </dgm:prSet>
      <dgm:spPr/>
    </dgm:pt>
    <dgm:pt modelId="{20074C0C-D6AE-4498-90C6-B28CFC9BF429}" type="pres">
      <dgm:prSet presAssocID="{ADFAA139-31E6-42E8-89E6-38DA7A5DDD86}" presName="rootComposite" presStyleCnt="0"/>
      <dgm:spPr/>
    </dgm:pt>
    <dgm:pt modelId="{F0ECE9CB-5E93-4BAB-822D-CB0AA5A6D857}" type="pres">
      <dgm:prSet presAssocID="{ADFAA139-31E6-42E8-89E6-38DA7A5DDD86}" presName="rootText" presStyleLbl="node3" presStyleIdx="3" presStyleCnt="5" custLinFactNeighborX="1710" custLinFactNeighborY="22813">
        <dgm:presLayoutVars>
          <dgm:chPref val="3"/>
        </dgm:presLayoutVars>
      </dgm:prSet>
      <dgm:spPr/>
    </dgm:pt>
    <dgm:pt modelId="{BA43CD8C-5C77-4179-AAE3-FD1811B1E69E}" type="pres">
      <dgm:prSet presAssocID="{ADFAA139-31E6-42E8-89E6-38DA7A5DDD86}" presName="rootConnector" presStyleLbl="node3" presStyleIdx="3" presStyleCnt="5"/>
      <dgm:spPr/>
    </dgm:pt>
    <dgm:pt modelId="{BF4041F7-B2EB-42AC-BA73-7CF48BA2E8C2}" type="pres">
      <dgm:prSet presAssocID="{ADFAA139-31E6-42E8-89E6-38DA7A5DDD86}" presName="hierChild4" presStyleCnt="0"/>
      <dgm:spPr/>
    </dgm:pt>
    <dgm:pt modelId="{55CCFA3D-EAF4-47A7-8A2F-911BAEA126A8}" type="pres">
      <dgm:prSet presAssocID="{ADFAA139-31E6-42E8-89E6-38DA7A5DDD86}" presName="hierChild5" presStyleCnt="0"/>
      <dgm:spPr/>
    </dgm:pt>
    <dgm:pt modelId="{678F4649-B7E3-43CC-81A3-C0DE1F06D894}" type="pres">
      <dgm:prSet presAssocID="{38A6303C-70CB-4FDB-BE28-29B33F8B3F0D}" presName="Name64" presStyleLbl="parChTrans1D3" presStyleIdx="4" presStyleCnt="5"/>
      <dgm:spPr/>
    </dgm:pt>
    <dgm:pt modelId="{50E3A7B8-49BC-4E36-856B-873CF7D5A12F}" type="pres">
      <dgm:prSet presAssocID="{99E96B9B-1766-44BD-B248-502C811B18A9}" presName="hierRoot2" presStyleCnt="0">
        <dgm:presLayoutVars>
          <dgm:hierBranch val="init"/>
        </dgm:presLayoutVars>
      </dgm:prSet>
      <dgm:spPr/>
    </dgm:pt>
    <dgm:pt modelId="{E29FDC1C-72E3-4FE6-ABA6-DDE143622118}" type="pres">
      <dgm:prSet presAssocID="{99E96B9B-1766-44BD-B248-502C811B18A9}" presName="rootComposite" presStyleCnt="0"/>
      <dgm:spPr/>
    </dgm:pt>
    <dgm:pt modelId="{262D0AE8-E25C-4605-AC72-7F3193B54BE8}" type="pres">
      <dgm:prSet presAssocID="{99E96B9B-1766-44BD-B248-502C811B18A9}" presName="rootText" presStyleLbl="node3" presStyleIdx="4" presStyleCnt="5" custLinFactNeighborX="1710" custLinFactNeighborY="22827">
        <dgm:presLayoutVars>
          <dgm:chPref val="3"/>
        </dgm:presLayoutVars>
      </dgm:prSet>
      <dgm:spPr/>
    </dgm:pt>
    <dgm:pt modelId="{4BD0E4BC-8D99-4F2F-87D5-CAE09E69B5F0}" type="pres">
      <dgm:prSet presAssocID="{99E96B9B-1766-44BD-B248-502C811B18A9}" presName="rootConnector" presStyleLbl="node3" presStyleIdx="4" presStyleCnt="5"/>
      <dgm:spPr/>
    </dgm:pt>
    <dgm:pt modelId="{8F23B47B-7422-4474-B651-2D4A7DD826FF}" type="pres">
      <dgm:prSet presAssocID="{99E96B9B-1766-44BD-B248-502C811B18A9}" presName="hierChild4" presStyleCnt="0"/>
      <dgm:spPr/>
    </dgm:pt>
    <dgm:pt modelId="{1E258DB1-B40D-469D-89A0-4D1668CD0B91}" type="pres">
      <dgm:prSet presAssocID="{99E96B9B-1766-44BD-B248-502C811B18A9}" presName="hierChild5" presStyleCnt="0"/>
      <dgm:spPr/>
    </dgm:pt>
    <dgm:pt modelId="{FD6430C9-1744-4C46-884A-4F5004BC4C25}" type="pres">
      <dgm:prSet presAssocID="{B7ED3452-67BA-4A07-B4DF-7BBE5FA8DE2A}" presName="hierChild5" presStyleCnt="0"/>
      <dgm:spPr/>
    </dgm:pt>
    <dgm:pt modelId="{7104B99E-D8D1-4456-8C8F-27E874C763E7}" type="pres">
      <dgm:prSet presAssocID="{63AF9C1E-CE43-4CAD-BF9F-DBB88FCBB8D1}" presName="hierChild3" presStyleCnt="0"/>
      <dgm:spPr/>
    </dgm:pt>
  </dgm:ptLst>
  <dgm:cxnLst>
    <dgm:cxn modelId="{3AE25B05-7D61-41C6-8CA8-DCF9D058BC98}" type="presOf" srcId="{BD1D924F-A466-49BA-9CAE-C2865222BA6C}" destId="{87F32FCA-4D7B-4E28-ABDD-EA745537933D}" srcOrd="1" destOrd="0" presId="urn:microsoft.com/office/officeart/2009/3/layout/HorizontalOrganizationChart"/>
    <dgm:cxn modelId="{E4B61D09-7BC7-4CE2-99A3-4426726CDBB8}" type="presOf" srcId="{DFEBFEB1-B571-439B-BC74-D21CC3F1F88C}" destId="{C88F4708-71DB-4496-B082-E50B9BE5EC42}" srcOrd="0" destOrd="0" presId="urn:microsoft.com/office/officeart/2009/3/layout/HorizontalOrganizationChart"/>
    <dgm:cxn modelId="{3A34570D-F5D7-4B42-AF90-AAFFB7C8C654}" type="presOf" srcId="{91F655EE-D380-4661-9D8D-40DFB771DD1A}" destId="{CBA8FCBD-0D1D-4C60-99CA-08A7EC57870C}" srcOrd="0" destOrd="0" presId="urn:microsoft.com/office/officeart/2009/3/layout/HorizontalOrganizationChart"/>
    <dgm:cxn modelId="{2E0B6919-D221-4F2F-B5AB-1BE0C221489C}" srcId="{DE0CC099-ACBD-4211-8906-73948B6CDA37}" destId="{DFEBFEB1-B571-439B-BC74-D21CC3F1F88C}" srcOrd="1" destOrd="0" parTransId="{84186F6F-0C84-4B01-BF68-82D6102C731A}" sibTransId="{19E7C29F-F086-4490-B8B2-1F2B20864E63}"/>
    <dgm:cxn modelId="{E33E4E27-6A82-49F1-87AA-057A501B2019}" type="presOf" srcId="{484A2641-A4BE-4F0D-836D-76D0B5D197C5}" destId="{6D455787-9E80-4553-A1B6-55C8F3286A89}" srcOrd="0" destOrd="0" presId="urn:microsoft.com/office/officeart/2009/3/layout/HorizontalOrganizationChart"/>
    <dgm:cxn modelId="{E328862E-8B5A-4DBB-874B-5896427BCA55}" type="presOf" srcId="{91F655EE-D380-4661-9D8D-40DFB771DD1A}" destId="{E48786AE-5F89-4D02-B61D-3989AD8F6123}" srcOrd="1" destOrd="0" presId="urn:microsoft.com/office/officeart/2009/3/layout/HorizontalOrganizationChart"/>
    <dgm:cxn modelId="{98FE2E2F-08E2-400F-8A79-2E02489AC971}" srcId="{63AF9C1E-CE43-4CAD-BF9F-DBB88FCBB8D1}" destId="{B7ED3452-67BA-4A07-B4DF-7BBE5FA8DE2A}" srcOrd="1" destOrd="0" parTransId="{BBD0AFDE-A3C8-40C3-AFD9-1DE30597F8FE}" sibTransId="{8AF84BA4-2619-47F6-8FD5-4CEA66CD9D1B}"/>
    <dgm:cxn modelId="{18215840-6117-4BE0-8304-5769357C6521}" srcId="{BD1D924F-A466-49BA-9CAE-C2865222BA6C}" destId="{91F655EE-D380-4661-9D8D-40DFB771DD1A}" srcOrd="2" destOrd="0" parTransId="{F2E43767-1CB4-4B78-9BAC-743E203E3824}" sibTransId="{C07F150B-9BCC-4C3E-B876-841610BBB12F}"/>
    <dgm:cxn modelId="{8F0DFD5F-3478-4D91-A0D3-42BB05D18E5E}" type="presOf" srcId="{63AF9C1E-CE43-4CAD-BF9F-DBB88FCBB8D1}" destId="{01631071-3E7F-4632-8C5C-62297CD31E73}" srcOrd="1" destOrd="0" presId="urn:microsoft.com/office/officeart/2009/3/layout/HorizontalOrganizationChart"/>
    <dgm:cxn modelId="{B6DFB460-4502-4432-8C1D-6F1C60F8FADE}" type="presOf" srcId="{38A6303C-70CB-4FDB-BE28-29B33F8B3F0D}" destId="{678F4649-B7E3-43CC-81A3-C0DE1F06D894}" srcOrd="0" destOrd="0" presId="urn:microsoft.com/office/officeart/2009/3/layout/HorizontalOrganizationChart"/>
    <dgm:cxn modelId="{5EC71763-8532-4DF3-9D47-59AB87332E21}" srcId="{BD1D924F-A466-49BA-9CAE-C2865222BA6C}" destId="{5B957983-4A60-495C-ABA4-EDD7B6FF2305}" srcOrd="1" destOrd="0" parTransId="{8F8E1AA3-C4D7-4E05-AA7E-6966CBC831C8}" sibTransId="{623A6F07-1DA0-4BF4-A90F-59C892ED786E}"/>
    <dgm:cxn modelId="{D75CE46E-660A-48D7-BACA-1C5425F66310}" type="presOf" srcId="{BD1D924F-A466-49BA-9CAE-C2865222BA6C}" destId="{E5CD1373-F84E-45CD-B197-49BEC5D9F1B9}" srcOrd="0" destOrd="0" presId="urn:microsoft.com/office/officeart/2009/3/layout/HorizontalOrganizationChart"/>
    <dgm:cxn modelId="{9C847B51-884C-4E04-8BB6-085DC48CE834}" type="presOf" srcId="{5B957983-4A60-495C-ABA4-EDD7B6FF2305}" destId="{241B2F5E-EE90-41CC-B709-E5C275C4F90C}" srcOrd="1" destOrd="0" presId="urn:microsoft.com/office/officeart/2009/3/layout/HorizontalOrganizationChart"/>
    <dgm:cxn modelId="{ECDCE252-9F25-4F42-85E2-B9DE5271DAED}" type="presOf" srcId="{B7ED3452-67BA-4A07-B4DF-7BBE5FA8DE2A}" destId="{5DBFE417-B0A8-4601-882C-F220B2079216}" srcOrd="1" destOrd="0" presId="urn:microsoft.com/office/officeart/2009/3/layout/HorizontalOrganizationChart"/>
    <dgm:cxn modelId="{D3EBBC55-0292-43FC-9F48-FDBE16C6E7F6}" srcId="{B7ED3452-67BA-4A07-B4DF-7BBE5FA8DE2A}" destId="{ADFAA139-31E6-42E8-89E6-38DA7A5DDD86}" srcOrd="0" destOrd="0" parTransId="{9ED7486B-33DB-4E62-A169-398DDF39D9DF}" sibTransId="{FE108E51-B38B-4DDA-B6CA-9624CBBEB4F2}"/>
    <dgm:cxn modelId="{C27AF15A-E19E-4E1B-911E-289CC9C7F20C}" srcId="{BD1D924F-A466-49BA-9CAE-C2865222BA6C}" destId="{DE0CC099-ACBD-4211-8906-73948B6CDA37}" srcOrd="0" destOrd="0" parTransId="{A7EF1831-B864-4B82-8B5C-3889208011D6}" sibTransId="{2401D31B-580C-41CB-A394-DF105AFCBAF8}"/>
    <dgm:cxn modelId="{AA1A537B-5F34-4AA6-A39B-18D879E59C81}" srcId="{B7ED3452-67BA-4A07-B4DF-7BBE5FA8DE2A}" destId="{99E96B9B-1766-44BD-B248-502C811B18A9}" srcOrd="1" destOrd="0" parTransId="{38A6303C-70CB-4FDB-BE28-29B33F8B3F0D}" sibTransId="{979B1B04-4263-4CEB-BB28-CC55C02029F7}"/>
    <dgm:cxn modelId="{56C1317F-5EBB-444D-BF6D-F5CE8BAD4EFB}" type="presOf" srcId="{DFEBFEB1-B571-439B-BC74-D21CC3F1F88C}" destId="{CD1CA44C-D451-4877-9E7A-414AECA89026}" srcOrd="1" destOrd="0" presId="urn:microsoft.com/office/officeart/2009/3/layout/HorizontalOrganizationChart"/>
    <dgm:cxn modelId="{38E46B7F-2444-4EB2-AA74-DDF23B7C828B}" type="presOf" srcId="{99E96B9B-1766-44BD-B248-502C811B18A9}" destId="{4BD0E4BC-8D99-4F2F-87D5-CAE09E69B5F0}" srcOrd="1" destOrd="0" presId="urn:microsoft.com/office/officeart/2009/3/layout/HorizontalOrganizationChart"/>
    <dgm:cxn modelId="{D6A6D980-789E-41B3-A5EE-7E50BEFA798F}" srcId="{0AC381A1-3B9D-4652-B27C-E04F89FD77AC}" destId="{63AF9C1E-CE43-4CAD-BF9F-DBB88FCBB8D1}" srcOrd="0" destOrd="0" parTransId="{BE9D4B9E-4F79-4FA9-9FD8-4D9585AF7FA3}" sibTransId="{AA83DBF6-F5B9-4C80-9E6B-77AB3D31D86A}"/>
    <dgm:cxn modelId="{B1831285-4E81-435B-AE6D-180E065D557A}" type="presOf" srcId="{5B957983-4A60-495C-ABA4-EDD7B6FF2305}" destId="{952EA480-3833-4FC8-B4A4-3B65B54D4E55}" srcOrd="0" destOrd="0" presId="urn:microsoft.com/office/officeart/2009/3/layout/HorizontalOrganizationChart"/>
    <dgm:cxn modelId="{DC74518E-4C2A-45F7-BE25-81071D9AD418}" type="presOf" srcId="{0AC381A1-3B9D-4652-B27C-E04F89FD77AC}" destId="{CE8324D0-DA35-41C7-A271-F42F02CC6F3E}" srcOrd="0" destOrd="0" presId="urn:microsoft.com/office/officeart/2009/3/layout/HorizontalOrganizationChart"/>
    <dgm:cxn modelId="{33A43091-2C61-44C5-98E1-A572B4EF78BE}" type="presOf" srcId="{DE0CC099-ACBD-4211-8906-73948B6CDA37}" destId="{E6F4EC70-6A9B-4D4B-A1BB-6A70EAB41FCF}" srcOrd="1" destOrd="0" presId="urn:microsoft.com/office/officeart/2009/3/layout/HorizontalOrganizationChart"/>
    <dgm:cxn modelId="{CF159A9A-1790-49BD-A66C-80FE98077816}" type="presOf" srcId="{63AF9C1E-CE43-4CAD-BF9F-DBB88FCBB8D1}" destId="{80854BF0-7A4B-402A-BE44-A1330C35DEE4}" srcOrd="0" destOrd="0" presId="urn:microsoft.com/office/officeart/2009/3/layout/HorizontalOrganizationChart"/>
    <dgm:cxn modelId="{41191BA5-EC20-42B2-8099-75FBA9F41DBE}" type="presOf" srcId="{ADFAA139-31E6-42E8-89E6-38DA7A5DDD86}" destId="{BA43CD8C-5C77-4179-AAE3-FD1811B1E69E}" srcOrd="1" destOrd="0" presId="urn:microsoft.com/office/officeart/2009/3/layout/HorizontalOrganizationChart"/>
    <dgm:cxn modelId="{D4ACBFA9-0ED8-4AA9-AAD6-FD7AA6BC5491}" type="presOf" srcId="{B7ED3452-67BA-4A07-B4DF-7BBE5FA8DE2A}" destId="{E3ABF5FB-F313-42C7-AC9C-E014851FD330}" srcOrd="0" destOrd="0" presId="urn:microsoft.com/office/officeart/2009/3/layout/HorizontalOrganizationChart"/>
    <dgm:cxn modelId="{6C55D9AD-31D4-4F09-B154-621D8E65EFAC}" type="presOf" srcId="{ADFAA139-31E6-42E8-89E6-38DA7A5DDD86}" destId="{F0ECE9CB-5E93-4BAB-822D-CB0AA5A6D857}" srcOrd="0" destOrd="0" presId="urn:microsoft.com/office/officeart/2009/3/layout/HorizontalOrganizationChart"/>
    <dgm:cxn modelId="{E0B38CB4-A5A2-4756-AC74-41384639918E}" type="presOf" srcId="{5BEA5DB1-E461-4FDE-8604-184C2F7D8A9B}" destId="{8D5F5E6D-785D-4799-A86F-C0D709408F2C}" srcOrd="0" destOrd="0" presId="urn:microsoft.com/office/officeart/2009/3/layout/HorizontalOrganizationChart"/>
    <dgm:cxn modelId="{B6FCE4B4-8CA1-4F27-85B2-9EEE326441F7}" type="presOf" srcId="{F2E43767-1CB4-4B78-9BAC-743E203E3824}" destId="{250668FB-D2CB-45B4-99D7-2B89CFB6235F}" srcOrd="0" destOrd="0" presId="urn:microsoft.com/office/officeart/2009/3/layout/HorizontalOrganizationChart"/>
    <dgm:cxn modelId="{DB00B0B8-0F81-40A0-8EEB-C136F394D678}" type="presOf" srcId="{DE0CC099-ACBD-4211-8906-73948B6CDA37}" destId="{E0DADCB3-7C69-4E65-BAC4-8DB5DC604933}" srcOrd="0" destOrd="0" presId="urn:microsoft.com/office/officeart/2009/3/layout/HorizontalOrganizationChart"/>
    <dgm:cxn modelId="{68894DBA-1BBE-468B-9FAE-9D69915AC3EF}" srcId="{DE0CC099-ACBD-4211-8906-73948B6CDA37}" destId="{4DC16C7B-2C0D-42F7-A390-F0387A6D30F5}" srcOrd="0" destOrd="0" parTransId="{484A2641-A4BE-4F0D-836D-76D0B5D197C5}" sibTransId="{7B260289-EE21-4ACE-88D6-8CFDA8CF4FDF}"/>
    <dgm:cxn modelId="{7EF489BB-EA2F-49B0-B2BD-2662F25A8BCA}" type="presOf" srcId="{8F8E1AA3-C4D7-4E05-AA7E-6966CBC831C8}" destId="{F6E60794-2D5B-442B-BDB5-3035E83E49A5}" srcOrd="0" destOrd="0" presId="urn:microsoft.com/office/officeart/2009/3/layout/HorizontalOrganizationChart"/>
    <dgm:cxn modelId="{41321DCF-3F42-427E-980B-69828AF10EA1}" type="presOf" srcId="{A7EF1831-B864-4B82-8B5C-3889208011D6}" destId="{E11860D6-BD0A-44B5-837A-17B0BD77ABE9}" srcOrd="0" destOrd="0" presId="urn:microsoft.com/office/officeart/2009/3/layout/HorizontalOrganizationChart"/>
    <dgm:cxn modelId="{04ECE9D3-8389-4521-A196-732AC049FA3C}" type="presOf" srcId="{4DC16C7B-2C0D-42F7-A390-F0387A6D30F5}" destId="{06F108AF-766E-4BDD-9BA6-087172AF7080}" srcOrd="1" destOrd="0" presId="urn:microsoft.com/office/officeart/2009/3/layout/HorizontalOrganizationChart"/>
    <dgm:cxn modelId="{DB7EA1D9-C1B3-4765-A5D4-6B67C7864FEB}" type="presOf" srcId="{4DC16C7B-2C0D-42F7-A390-F0387A6D30F5}" destId="{99F85718-2283-4806-B260-F2A8D1216E70}" srcOrd="0" destOrd="0" presId="urn:microsoft.com/office/officeart/2009/3/layout/HorizontalOrganizationChart"/>
    <dgm:cxn modelId="{1719B1E7-75D3-4B21-B9B5-555CA3FBC8C1}" type="presOf" srcId="{BBD0AFDE-A3C8-40C3-AFD9-1DE30597F8FE}" destId="{68F95D9E-A1EB-4A76-B768-7C3E6A0FA1CE}" srcOrd="0" destOrd="0" presId="urn:microsoft.com/office/officeart/2009/3/layout/HorizontalOrganizationChart"/>
    <dgm:cxn modelId="{81EAFCEE-414C-4D4C-9F15-BDA5208B1149}" srcId="{63AF9C1E-CE43-4CAD-BF9F-DBB88FCBB8D1}" destId="{BD1D924F-A466-49BA-9CAE-C2865222BA6C}" srcOrd="0" destOrd="0" parTransId="{5BEA5DB1-E461-4FDE-8604-184C2F7D8A9B}" sibTransId="{A775FA10-3FC8-4BFC-8830-77B7B64F75D2}"/>
    <dgm:cxn modelId="{A47424EF-C16B-4694-92FC-817F3D25CD1E}" type="presOf" srcId="{84186F6F-0C84-4B01-BF68-82D6102C731A}" destId="{84F12B29-712A-4636-A592-27A4B6F4EBFD}" srcOrd="0" destOrd="0" presId="urn:microsoft.com/office/officeart/2009/3/layout/HorizontalOrganizationChart"/>
    <dgm:cxn modelId="{74F0D5F4-E7B9-4750-8121-4CF23DC9AE4B}" type="presOf" srcId="{9ED7486B-33DB-4E62-A169-398DDF39D9DF}" destId="{E36FCE85-7F93-4E64-A39A-5D7AE9D2049B}" srcOrd="0" destOrd="0" presId="urn:microsoft.com/office/officeart/2009/3/layout/HorizontalOrganizationChart"/>
    <dgm:cxn modelId="{3E5DA7FF-F548-4673-A90F-8E531C94FB54}" type="presOf" srcId="{99E96B9B-1766-44BD-B248-502C811B18A9}" destId="{262D0AE8-E25C-4605-AC72-7F3193B54BE8}" srcOrd="0" destOrd="0" presId="urn:microsoft.com/office/officeart/2009/3/layout/HorizontalOrganizationChart"/>
    <dgm:cxn modelId="{F2A20757-928F-4426-9819-813BB8EB8F77}" type="presParOf" srcId="{CE8324D0-DA35-41C7-A271-F42F02CC6F3E}" destId="{32B5FDCB-A0C1-4859-A8B7-A3E8751BD80C}" srcOrd="0" destOrd="0" presId="urn:microsoft.com/office/officeart/2009/3/layout/HorizontalOrganizationChart"/>
    <dgm:cxn modelId="{1529E55E-AE45-417C-91A6-091F52F6F444}" type="presParOf" srcId="{32B5FDCB-A0C1-4859-A8B7-A3E8751BD80C}" destId="{8568FBCB-41AD-4B64-9F5A-FB20A129B581}" srcOrd="0" destOrd="0" presId="urn:microsoft.com/office/officeart/2009/3/layout/HorizontalOrganizationChart"/>
    <dgm:cxn modelId="{16C7AD72-0C8F-4F98-B1F4-74AC14C89477}" type="presParOf" srcId="{8568FBCB-41AD-4B64-9F5A-FB20A129B581}" destId="{80854BF0-7A4B-402A-BE44-A1330C35DEE4}" srcOrd="0" destOrd="0" presId="urn:microsoft.com/office/officeart/2009/3/layout/HorizontalOrganizationChart"/>
    <dgm:cxn modelId="{DE3C91B4-A9B8-4385-AEEE-73CD876BAB70}" type="presParOf" srcId="{8568FBCB-41AD-4B64-9F5A-FB20A129B581}" destId="{01631071-3E7F-4632-8C5C-62297CD31E73}" srcOrd="1" destOrd="0" presId="urn:microsoft.com/office/officeart/2009/3/layout/HorizontalOrganizationChart"/>
    <dgm:cxn modelId="{5648A1E7-FF11-4DD7-9AF2-0039D6AE4536}" type="presParOf" srcId="{32B5FDCB-A0C1-4859-A8B7-A3E8751BD80C}" destId="{EB4CF7B5-1694-4DFC-AAA9-AE3BCA55FC1B}" srcOrd="1" destOrd="0" presId="urn:microsoft.com/office/officeart/2009/3/layout/HorizontalOrganizationChart"/>
    <dgm:cxn modelId="{5BD5B4AD-2948-4560-B600-27507AC067E6}" type="presParOf" srcId="{EB4CF7B5-1694-4DFC-AAA9-AE3BCA55FC1B}" destId="{8D5F5E6D-785D-4799-A86F-C0D709408F2C}" srcOrd="0" destOrd="0" presId="urn:microsoft.com/office/officeart/2009/3/layout/HorizontalOrganizationChart"/>
    <dgm:cxn modelId="{8C92348C-15E9-49AC-BC03-E3684C1948D6}" type="presParOf" srcId="{EB4CF7B5-1694-4DFC-AAA9-AE3BCA55FC1B}" destId="{7DDDF6F4-0F15-4974-AC5A-71529E559739}" srcOrd="1" destOrd="0" presId="urn:microsoft.com/office/officeart/2009/3/layout/HorizontalOrganizationChart"/>
    <dgm:cxn modelId="{17B728C3-BC6C-48D2-BFA1-4AFF5FA61150}" type="presParOf" srcId="{7DDDF6F4-0F15-4974-AC5A-71529E559739}" destId="{CDA6AA2F-116A-4C67-AD89-0A172A20BCF0}" srcOrd="0" destOrd="0" presId="urn:microsoft.com/office/officeart/2009/3/layout/HorizontalOrganizationChart"/>
    <dgm:cxn modelId="{A5A91328-3261-4C8A-A53E-1D861722D362}" type="presParOf" srcId="{CDA6AA2F-116A-4C67-AD89-0A172A20BCF0}" destId="{E5CD1373-F84E-45CD-B197-49BEC5D9F1B9}" srcOrd="0" destOrd="0" presId="urn:microsoft.com/office/officeart/2009/3/layout/HorizontalOrganizationChart"/>
    <dgm:cxn modelId="{733D1A3E-19FD-4CAE-AA62-A9598AF309F1}" type="presParOf" srcId="{CDA6AA2F-116A-4C67-AD89-0A172A20BCF0}" destId="{87F32FCA-4D7B-4E28-ABDD-EA745537933D}" srcOrd="1" destOrd="0" presId="urn:microsoft.com/office/officeart/2009/3/layout/HorizontalOrganizationChart"/>
    <dgm:cxn modelId="{9A326B32-2411-4FCE-9975-F7CED03CFD83}" type="presParOf" srcId="{7DDDF6F4-0F15-4974-AC5A-71529E559739}" destId="{75488055-0E19-4651-ABDD-C2B2AEF0A320}" srcOrd="1" destOrd="0" presId="urn:microsoft.com/office/officeart/2009/3/layout/HorizontalOrganizationChart"/>
    <dgm:cxn modelId="{4EABF8DE-4EB8-499D-A58C-8C5EC5D16633}" type="presParOf" srcId="{75488055-0E19-4651-ABDD-C2B2AEF0A320}" destId="{E11860D6-BD0A-44B5-837A-17B0BD77ABE9}" srcOrd="0" destOrd="0" presId="urn:microsoft.com/office/officeart/2009/3/layout/HorizontalOrganizationChart"/>
    <dgm:cxn modelId="{C5B8784F-C2B6-4905-895C-A6CE7324AE18}" type="presParOf" srcId="{75488055-0E19-4651-ABDD-C2B2AEF0A320}" destId="{B919172A-1A79-4090-82E2-349CD9658202}" srcOrd="1" destOrd="0" presId="urn:microsoft.com/office/officeart/2009/3/layout/HorizontalOrganizationChart"/>
    <dgm:cxn modelId="{FFD13737-4FD9-4CD6-8C78-0E9EF84DB574}" type="presParOf" srcId="{B919172A-1A79-4090-82E2-349CD9658202}" destId="{B419F34F-8E1D-4B6B-90A7-3D1E4C604125}" srcOrd="0" destOrd="0" presId="urn:microsoft.com/office/officeart/2009/3/layout/HorizontalOrganizationChart"/>
    <dgm:cxn modelId="{F623A9A5-14CF-4F8C-855B-26A7776DF6B1}" type="presParOf" srcId="{B419F34F-8E1D-4B6B-90A7-3D1E4C604125}" destId="{E0DADCB3-7C69-4E65-BAC4-8DB5DC604933}" srcOrd="0" destOrd="0" presId="urn:microsoft.com/office/officeart/2009/3/layout/HorizontalOrganizationChart"/>
    <dgm:cxn modelId="{CCAEFB25-803E-4416-AC54-0624F19EBFA1}" type="presParOf" srcId="{B419F34F-8E1D-4B6B-90A7-3D1E4C604125}" destId="{E6F4EC70-6A9B-4D4B-A1BB-6A70EAB41FCF}" srcOrd="1" destOrd="0" presId="urn:microsoft.com/office/officeart/2009/3/layout/HorizontalOrganizationChart"/>
    <dgm:cxn modelId="{D1E40097-4165-4738-ADFF-75F2716B03EE}" type="presParOf" srcId="{B919172A-1A79-4090-82E2-349CD9658202}" destId="{A2B60A80-E893-4A82-BFEF-248F0CCFF963}" srcOrd="1" destOrd="0" presId="urn:microsoft.com/office/officeart/2009/3/layout/HorizontalOrganizationChart"/>
    <dgm:cxn modelId="{5763CAB7-85B5-4BE8-A77B-4E7EC2CFAE5E}" type="presParOf" srcId="{B919172A-1A79-4090-82E2-349CD9658202}" destId="{97B7A1FC-6856-46E6-8EB9-AA669A2462BC}" srcOrd="2" destOrd="0" presId="urn:microsoft.com/office/officeart/2009/3/layout/HorizontalOrganizationChart"/>
    <dgm:cxn modelId="{93C3E29E-6411-4F2B-B6D6-DB2D9E0DADD8}" type="presParOf" srcId="{97B7A1FC-6856-46E6-8EB9-AA669A2462BC}" destId="{6D455787-9E80-4553-A1B6-55C8F3286A89}" srcOrd="0" destOrd="0" presId="urn:microsoft.com/office/officeart/2009/3/layout/HorizontalOrganizationChart"/>
    <dgm:cxn modelId="{CAAE409C-DA8F-423B-83E5-B2480BA716E7}" type="presParOf" srcId="{97B7A1FC-6856-46E6-8EB9-AA669A2462BC}" destId="{B085B99F-6C3B-4379-B17E-0A91FCCDAA7B}" srcOrd="1" destOrd="0" presId="urn:microsoft.com/office/officeart/2009/3/layout/HorizontalOrganizationChart"/>
    <dgm:cxn modelId="{A0000315-DCBD-4536-BA90-E648A852FA85}" type="presParOf" srcId="{B085B99F-6C3B-4379-B17E-0A91FCCDAA7B}" destId="{9C7F3330-6B05-4DC5-A6C9-3D61A16CB52A}" srcOrd="0" destOrd="0" presId="urn:microsoft.com/office/officeart/2009/3/layout/HorizontalOrganizationChart"/>
    <dgm:cxn modelId="{AB06B04F-CFC6-4E7B-B539-F49AE63A64E1}" type="presParOf" srcId="{9C7F3330-6B05-4DC5-A6C9-3D61A16CB52A}" destId="{99F85718-2283-4806-B260-F2A8D1216E70}" srcOrd="0" destOrd="0" presId="urn:microsoft.com/office/officeart/2009/3/layout/HorizontalOrganizationChart"/>
    <dgm:cxn modelId="{115BA858-25A9-4DBC-9153-AABE622206B6}" type="presParOf" srcId="{9C7F3330-6B05-4DC5-A6C9-3D61A16CB52A}" destId="{06F108AF-766E-4BDD-9BA6-087172AF7080}" srcOrd="1" destOrd="0" presId="urn:microsoft.com/office/officeart/2009/3/layout/HorizontalOrganizationChart"/>
    <dgm:cxn modelId="{020B5D32-9340-4437-9523-F16B57AEFE57}" type="presParOf" srcId="{B085B99F-6C3B-4379-B17E-0A91FCCDAA7B}" destId="{95341B40-94AF-4566-85FA-5747B00B700A}" srcOrd="1" destOrd="0" presId="urn:microsoft.com/office/officeart/2009/3/layout/HorizontalOrganizationChart"/>
    <dgm:cxn modelId="{AF0D5123-2C3E-411F-89D8-AFEC08245E94}" type="presParOf" srcId="{B085B99F-6C3B-4379-B17E-0A91FCCDAA7B}" destId="{E26B518F-C3CC-42A7-9C41-494F05751F2B}" srcOrd="2" destOrd="0" presId="urn:microsoft.com/office/officeart/2009/3/layout/HorizontalOrganizationChart"/>
    <dgm:cxn modelId="{FD8F23C4-954B-496F-BDB2-156752470458}" type="presParOf" srcId="{97B7A1FC-6856-46E6-8EB9-AA669A2462BC}" destId="{84F12B29-712A-4636-A592-27A4B6F4EBFD}" srcOrd="2" destOrd="0" presId="urn:microsoft.com/office/officeart/2009/3/layout/HorizontalOrganizationChart"/>
    <dgm:cxn modelId="{F48836B3-A786-4B8D-BBCA-6032AD4F8C64}" type="presParOf" srcId="{97B7A1FC-6856-46E6-8EB9-AA669A2462BC}" destId="{9F06DDFC-E665-48D6-AE69-3CC59C2D3246}" srcOrd="3" destOrd="0" presId="urn:microsoft.com/office/officeart/2009/3/layout/HorizontalOrganizationChart"/>
    <dgm:cxn modelId="{CC591B53-03EC-4BF0-9BD2-CB53EBA0A14A}" type="presParOf" srcId="{9F06DDFC-E665-48D6-AE69-3CC59C2D3246}" destId="{77EF756C-0C7F-4247-904E-B4EFC10C86DD}" srcOrd="0" destOrd="0" presId="urn:microsoft.com/office/officeart/2009/3/layout/HorizontalOrganizationChart"/>
    <dgm:cxn modelId="{A794E12C-2AEF-4C61-A413-43CD8BEBEB66}" type="presParOf" srcId="{77EF756C-0C7F-4247-904E-B4EFC10C86DD}" destId="{C88F4708-71DB-4496-B082-E50B9BE5EC42}" srcOrd="0" destOrd="0" presId="urn:microsoft.com/office/officeart/2009/3/layout/HorizontalOrganizationChart"/>
    <dgm:cxn modelId="{B2528601-26A6-4DE9-BB22-AFFEB9F1B5EC}" type="presParOf" srcId="{77EF756C-0C7F-4247-904E-B4EFC10C86DD}" destId="{CD1CA44C-D451-4877-9E7A-414AECA89026}" srcOrd="1" destOrd="0" presId="urn:microsoft.com/office/officeart/2009/3/layout/HorizontalOrganizationChart"/>
    <dgm:cxn modelId="{97A9A260-3605-4972-AC0C-A5D6DF0BD173}" type="presParOf" srcId="{9F06DDFC-E665-48D6-AE69-3CC59C2D3246}" destId="{23198ADF-0987-4736-A447-3586D4937BE1}" srcOrd="1" destOrd="0" presId="urn:microsoft.com/office/officeart/2009/3/layout/HorizontalOrganizationChart"/>
    <dgm:cxn modelId="{ADF0848E-3C32-4ED3-B86E-1CED6C3EC08D}" type="presParOf" srcId="{9F06DDFC-E665-48D6-AE69-3CC59C2D3246}" destId="{00A8F09F-6486-4DE8-BD85-C1F58F48556D}" srcOrd="2" destOrd="0" presId="urn:microsoft.com/office/officeart/2009/3/layout/HorizontalOrganizationChart"/>
    <dgm:cxn modelId="{244F2214-8F22-40A8-93A3-201C97E6569C}" type="presParOf" srcId="{75488055-0E19-4651-ABDD-C2B2AEF0A320}" destId="{F6E60794-2D5B-442B-BDB5-3035E83E49A5}" srcOrd="2" destOrd="0" presId="urn:microsoft.com/office/officeart/2009/3/layout/HorizontalOrganizationChart"/>
    <dgm:cxn modelId="{5B67296D-19D1-4F16-992D-B7E7ABB35D93}" type="presParOf" srcId="{75488055-0E19-4651-ABDD-C2B2AEF0A320}" destId="{EAA630CE-D84B-41AD-B094-CAADA7FD6639}" srcOrd="3" destOrd="0" presId="urn:microsoft.com/office/officeart/2009/3/layout/HorizontalOrganizationChart"/>
    <dgm:cxn modelId="{CBCC2A01-3C23-4288-A06E-12C1F8008847}" type="presParOf" srcId="{EAA630CE-D84B-41AD-B094-CAADA7FD6639}" destId="{471725A5-8E87-4682-ABA9-48F0FEBC3187}" srcOrd="0" destOrd="0" presId="urn:microsoft.com/office/officeart/2009/3/layout/HorizontalOrganizationChart"/>
    <dgm:cxn modelId="{54CF24BA-24FE-48F4-A55B-65DA9C7F10FA}" type="presParOf" srcId="{471725A5-8E87-4682-ABA9-48F0FEBC3187}" destId="{952EA480-3833-4FC8-B4A4-3B65B54D4E55}" srcOrd="0" destOrd="0" presId="urn:microsoft.com/office/officeart/2009/3/layout/HorizontalOrganizationChart"/>
    <dgm:cxn modelId="{C68DB9DC-F459-422C-B6E4-2496E95E8117}" type="presParOf" srcId="{471725A5-8E87-4682-ABA9-48F0FEBC3187}" destId="{241B2F5E-EE90-41CC-B709-E5C275C4F90C}" srcOrd="1" destOrd="0" presId="urn:microsoft.com/office/officeart/2009/3/layout/HorizontalOrganizationChart"/>
    <dgm:cxn modelId="{8B660C98-4944-4013-BF37-775EDB179517}" type="presParOf" srcId="{EAA630CE-D84B-41AD-B094-CAADA7FD6639}" destId="{7789ED44-D33E-4039-B52B-02EF38832912}" srcOrd="1" destOrd="0" presId="urn:microsoft.com/office/officeart/2009/3/layout/HorizontalOrganizationChart"/>
    <dgm:cxn modelId="{0B1CEA99-5027-4C0C-94EB-13AA7B84F250}" type="presParOf" srcId="{EAA630CE-D84B-41AD-B094-CAADA7FD6639}" destId="{A6490F82-281B-4E9D-AAD5-EF105B9D2EC7}" srcOrd="2" destOrd="0" presId="urn:microsoft.com/office/officeart/2009/3/layout/HorizontalOrganizationChart"/>
    <dgm:cxn modelId="{E66BFCD7-45BD-4FB6-AC3D-332F70592830}" type="presParOf" srcId="{75488055-0E19-4651-ABDD-C2B2AEF0A320}" destId="{250668FB-D2CB-45B4-99D7-2B89CFB6235F}" srcOrd="4" destOrd="0" presId="urn:microsoft.com/office/officeart/2009/3/layout/HorizontalOrganizationChart"/>
    <dgm:cxn modelId="{9B941FA8-EAFC-4E6C-98BD-7C72160D60C0}" type="presParOf" srcId="{75488055-0E19-4651-ABDD-C2B2AEF0A320}" destId="{7DF32F98-120C-4A78-B031-A73C978CF141}" srcOrd="5" destOrd="0" presId="urn:microsoft.com/office/officeart/2009/3/layout/HorizontalOrganizationChart"/>
    <dgm:cxn modelId="{99A421FD-3B54-44EC-B98D-6F0778131273}" type="presParOf" srcId="{7DF32F98-120C-4A78-B031-A73C978CF141}" destId="{07B51745-28B0-4A00-9F2C-2C669C0BAF66}" srcOrd="0" destOrd="0" presId="urn:microsoft.com/office/officeart/2009/3/layout/HorizontalOrganizationChart"/>
    <dgm:cxn modelId="{313D1F30-4881-493A-8146-CA15A02A2DB4}" type="presParOf" srcId="{07B51745-28B0-4A00-9F2C-2C669C0BAF66}" destId="{CBA8FCBD-0D1D-4C60-99CA-08A7EC57870C}" srcOrd="0" destOrd="0" presId="urn:microsoft.com/office/officeart/2009/3/layout/HorizontalOrganizationChart"/>
    <dgm:cxn modelId="{807FBEB2-32E2-413A-BB4C-3D8C35C39DDE}" type="presParOf" srcId="{07B51745-28B0-4A00-9F2C-2C669C0BAF66}" destId="{E48786AE-5F89-4D02-B61D-3989AD8F6123}" srcOrd="1" destOrd="0" presId="urn:microsoft.com/office/officeart/2009/3/layout/HorizontalOrganizationChart"/>
    <dgm:cxn modelId="{BBC4BFBF-9F71-46CD-BA49-991483673650}" type="presParOf" srcId="{7DF32F98-120C-4A78-B031-A73C978CF141}" destId="{7834F1B1-C5AF-458C-9B90-E048832390E6}" srcOrd="1" destOrd="0" presId="urn:microsoft.com/office/officeart/2009/3/layout/HorizontalOrganizationChart"/>
    <dgm:cxn modelId="{19EA9D5D-4D2A-40FC-857A-B5B193618181}" type="presParOf" srcId="{7DF32F98-120C-4A78-B031-A73C978CF141}" destId="{A88798F4-BFF3-4528-BA40-21F8C0CF54E9}" srcOrd="2" destOrd="0" presId="urn:microsoft.com/office/officeart/2009/3/layout/HorizontalOrganizationChart"/>
    <dgm:cxn modelId="{24556EC9-16FE-49C9-B42B-19AA8EDE4113}" type="presParOf" srcId="{7DDDF6F4-0F15-4974-AC5A-71529E559739}" destId="{8640E4BF-B4A9-442E-A9D9-DDDE0653C9AB}" srcOrd="2" destOrd="0" presId="urn:microsoft.com/office/officeart/2009/3/layout/HorizontalOrganizationChart"/>
    <dgm:cxn modelId="{27886321-6178-41DB-9DB8-350F0D330354}" type="presParOf" srcId="{EB4CF7B5-1694-4DFC-AAA9-AE3BCA55FC1B}" destId="{68F95D9E-A1EB-4A76-B768-7C3E6A0FA1CE}" srcOrd="2" destOrd="0" presId="urn:microsoft.com/office/officeart/2009/3/layout/HorizontalOrganizationChart"/>
    <dgm:cxn modelId="{409230EB-0F01-4CBC-B2F6-126D3CC85A51}" type="presParOf" srcId="{EB4CF7B5-1694-4DFC-AAA9-AE3BCA55FC1B}" destId="{2850CF9D-ED65-4394-B613-DC90E82766E3}" srcOrd="3" destOrd="0" presId="urn:microsoft.com/office/officeart/2009/3/layout/HorizontalOrganizationChart"/>
    <dgm:cxn modelId="{090E68D6-5913-4B4C-A7E6-30BC9C2AD747}" type="presParOf" srcId="{2850CF9D-ED65-4394-B613-DC90E82766E3}" destId="{77145542-21A3-46A6-A096-363E19077336}" srcOrd="0" destOrd="0" presId="urn:microsoft.com/office/officeart/2009/3/layout/HorizontalOrganizationChart"/>
    <dgm:cxn modelId="{C8212EB5-81E9-48F7-9978-F27523DFC038}" type="presParOf" srcId="{77145542-21A3-46A6-A096-363E19077336}" destId="{E3ABF5FB-F313-42C7-AC9C-E014851FD330}" srcOrd="0" destOrd="0" presId="urn:microsoft.com/office/officeart/2009/3/layout/HorizontalOrganizationChart"/>
    <dgm:cxn modelId="{7B537B3C-C74A-45AE-9D26-8A29DCBDF91E}" type="presParOf" srcId="{77145542-21A3-46A6-A096-363E19077336}" destId="{5DBFE417-B0A8-4601-882C-F220B2079216}" srcOrd="1" destOrd="0" presId="urn:microsoft.com/office/officeart/2009/3/layout/HorizontalOrganizationChart"/>
    <dgm:cxn modelId="{AC3B87E0-43A9-42AE-9614-2104BA50D66D}" type="presParOf" srcId="{2850CF9D-ED65-4394-B613-DC90E82766E3}" destId="{BABAA705-42F2-44E4-8702-3A11446FC10C}" srcOrd="1" destOrd="0" presId="urn:microsoft.com/office/officeart/2009/3/layout/HorizontalOrganizationChart"/>
    <dgm:cxn modelId="{0EDAEE98-261F-49D2-AF9D-52692176AC06}" type="presParOf" srcId="{BABAA705-42F2-44E4-8702-3A11446FC10C}" destId="{E36FCE85-7F93-4E64-A39A-5D7AE9D2049B}" srcOrd="0" destOrd="0" presId="urn:microsoft.com/office/officeart/2009/3/layout/HorizontalOrganizationChart"/>
    <dgm:cxn modelId="{B4F5EABB-6F00-49C4-BAF9-88CF66329DBF}" type="presParOf" srcId="{BABAA705-42F2-44E4-8702-3A11446FC10C}" destId="{026F869E-C286-4451-A484-A09FA917A10C}" srcOrd="1" destOrd="0" presId="urn:microsoft.com/office/officeart/2009/3/layout/HorizontalOrganizationChart"/>
    <dgm:cxn modelId="{E3DB07F5-262A-44D4-AED8-BEB340FF0ABB}" type="presParOf" srcId="{026F869E-C286-4451-A484-A09FA917A10C}" destId="{20074C0C-D6AE-4498-90C6-B28CFC9BF429}" srcOrd="0" destOrd="0" presId="urn:microsoft.com/office/officeart/2009/3/layout/HorizontalOrganizationChart"/>
    <dgm:cxn modelId="{708179FF-4207-434C-ACD4-4088298E690C}" type="presParOf" srcId="{20074C0C-D6AE-4498-90C6-B28CFC9BF429}" destId="{F0ECE9CB-5E93-4BAB-822D-CB0AA5A6D857}" srcOrd="0" destOrd="0" presId="urn:microsoft.com/office/officeart/2009/3/layout/HorizontalOrganizationChart"/>
    <dgm:cxn modelId="{4345A590-B98A-496D-AE93-49B58ACBFA0A}" type="presParOf" srcId="{20074C0C-D6AE-4498-90C6-B28CFC9BF429}" destId="{BA43CD8C-5C77-4179-AAE3-FD1811B1E69E}" srcOrd="1" destOrd="0" presId="urn:microsoft.com/office/officeart/2009/3/layout/HorizontalOrganizationChart"/>
    <dgm:cxn modelId="{6A21D8F6-5B90-40C6-8519-EC12879FF2D8}" type="presParOf" srcId="{026F869E-C286-4451-A484-A09FA917A10C}" destId="{BF4041F7-B2EB-42AC-BA73-7CF48BA2E8C2}" srcOrd="1" destOrd="0" presId="urn:microsoft.com/office/officeart/2009/3/layout/HorizontalOrganizationChart"/>
    <dgm:cxn modelId="{7A877087-EEE1-4128-BB88-6BC559B347C1}" type="presParOf" srcId="{026F869E-C286-4451-A484-A09FA917A10C}" destId="{55CCFA3D-EAF4-47A7-8A2F-911BAEA126A8}" srcOrd="2" destOrd="0" presId="urn:microsoft.com/office/officeart/2009/3/layout/HorizontalOrganizationChart"/>
    <dgm:cxn modelId="{A61FA234-0EDB-4E13-94D9-F365EEDEA5DE}" type="presParOf" srcId="{BABAA705-42F2-44E4-8702-3A11446FC10C}" destId="{678F4649-B7E3-43CC-81A3-C0DE1F06D894}" srcOrd="2" destOrd="0" presId="urn:microsoft.com/office/officeart/2009/3/layout/HorizontalOrganizationChart"/>
    <dgm:cxn modelId="{EA6DFA1E-AC92-4B47-B9F1-5BB859F09581}" type="presParOf" srcId="{BABAA705-42F2-44E4-8702-3A11446FC10C}" destId="{50E3A7B8-49BC-4E36-856B-873CF7D5A12F}" srcOrd="3" destOrd="0" presId="urn:microsoft.com/office/officeart/2009/3/layout/HorizontalOrganizationChart"/>
    <dgm:cxn modelId="{7D048FEC-7BCA-4C68-B30F-B0AC2DB4268F}" type="presParOf" srcId="{50E3A7B8-49BC-4E36-856B-873CF7D5A12F}" destId="{E29FDC1C-72E3-4FE6-ABA6-DDE143622118}" srcOrd="0" destOrd="0" presId="urn:microsoft.com/office/officeart/2009/3/layout/HorizontalOrganizationChart"/>
    <dgm:cxn modelId="{C8CF64A9-210B-409D-A2A3-5DB470282DA2}" type="presParOf" srcId="{E29FDC1C-72E3-4FE6-ABA6-DDE143622118}" destId="{262D0AE8-E25C-4605-AC72-7F3193B54BE8}" srcOrd="0" destOrd="0" presId="urn:microsoft.com/office/officeart/2009/3/layout/HorizontalOrganizationChart"/>
    <dgm:cxn modelId="{6883B15D-5961-40A3-8135-80F8CDAF9122}" type="presParOf" srcId="{E29FDC1C-72E3-4FE6-ABA6-DDE143622118}" destId="{4BD0E4BC-8D99-4F2F-87D5-CAE09E69B5F0}" srcOrd="1" destOrd="0" presId="urn:microsoft.com/office/officeart/2009/3/layout/HorizontalOrganizationChart"/>
    <dgm:cxn modelId="{3516EAFA-20AB-472A-8517-0C4ED5E79928}" type="presParOf" srcId="{50E3A7B8-49BC-4E36-856B-873CF7D5A12F}" destId="{8F23B47B-7422-4474-B651-2D4A7DD826FF}" srcOrd="1" destOrd="0" presId="urn:microsoft.com/office/officeart/2009/3/layout/HorizontalOrganizationChart"/>
    <dgm:cxn modelId="{9098CC52-6A64-4F8B-9312-23BB1D3DF33A}" type="presParOf" srcId="{50E3A7B8-49BC-4E36-856B-873CF7D5A12F}" destId="{1E258DB1-B40D-469D-89A0-4D1668CD0B91}" srcOrd="2" destOrd="0" presId="urn:microsoft.com/office/officeart/2009/3/layout/HorizontalOrganizationChart"/>
    <dgm:cxn modelId="{DF3A15DA-EAAA-4850-9AAD-8DFD4C286509}" type="presParOf" srcId="{2850CF9D-ED65-4394-B613-DC90E82766E3}" destId="{FD6430C9-1744-4C46-884A-4F5004BC4C25}" srcOrd="2" destOrd="0" presId="urn:microsoft.com/office/officeart/2009/3/layout/HorizontalOrganizationChart"/>
    <dgm:cxn modelId="{00A4BBD3-7E31-48F2-8819-DF06C68EFB1F}" type="presParOf" srcId="{32B5FDCB-A0C1-4859-A8B7-A3E8751BD80C}" destId="{7104B99E-D8D1-4456-8C8F-27E874C763E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079D2D-737B-4B31-9E30-AC49235E5C9B}" type="doc">
      <dgm:prSet loTypeId="urn:microsoft.com/office/officeart/2005/8/layout/hierarchy2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2976869D-DABE-4248-BC3E-371F6CE6A55A}">
      <dgm:prSet phldrT="[Κείμενο]" custT="1"/>
      <dgm:spPr>
        <a:solidFill>
          <a:srgbClr val="FF0000"/>
        </a:solidFill>
      </dgm:spPr>
      <dgm:t>
        <a:bodyPr/>
        <a:lstStyle/>
        <a:p>
          <a:r>
            <a:rPr lang="el-GR" sz="1600" dirty="0">
              <a:solidFill>
                <a:schemeClr val="bg1"/>
              </a:solidFill>
            </a:rPr>
            <a:t>Σκελετός των άνω άκρων</a:t>
          </a:r>
        </a:p>
      </dgm:t>
    </dgm:pt>
    <dgm:pt modelId="{E10E9B19-1631-4FF2-8B6E-29BA8E968977}" type="parTrans" cxnId="{72FBE036-0F4F-4718-97D1-DBA233742303}">
      <dgm:prSet/>
      <dgm:spPr/>
      <dgm:t>
        <a:bodyPr/>
        <a:lstStyle/>
        <a:p>
          <a:endParaRPr lang="el-GR"/>
        </a:p>
      </dgm:t>
    </dgm:pt>
    <dgm:pt modelId="{4DBC4E05-A4B6-4D74-9A2B-BB5A31617BF4}" type="sibTrans" cxnId="{72FBE036-0F4F-4718-97D1-DBA233742303}">
      <dgm:prSet/>
      <dgm:spPr/>
      <dgm:t>
        <a:bodyPr/>
        <a:lstStyle/>
        <a:p>
          <a:endParaRPr lang="el-GR"/>
        </a:p>
      </dgm:t>
    </dgm:pt>
    <dgm:pt modelId="{7D856467-9CB7-47A6-8A0E-1CE69D053140}">
      <dgm:prSet phldrT="[Κείμενο]"/>
      <dgm:spPr>
        <a:solidFill>
          <a:srgbClr val="FFFF00"/>
        </a:solidFill>
      </dgm:spPr>
      <dgm:t>
        <a:bodyPr/>
        <a:lstStyle/>
        <a:p>
          <a:r>
            <a:rPr lang="el-GR" dirty="0"/>
            <a:t>Σκελετός της ωμικής ζώνης</a:t>
          </a:r>
        </a:p>
      </dgm:t>
    </dgm:pt>
    <dgm:pt modelId="{C7F5351D-8709-46AA-BA68-E4696C473DE5}" type="parTrans" cxnId="{25F6456B-3BCF-40C0-A6A1-FDB3236D9087}">
      <dgm:prSet/>
      <dgm:spPr/>
      <dgm:t>
        <a:bodyPr/>
        <a:lstStyle/>
        <a:p>
          <a:endParaRPr lang="el-GR"/>
        </a:p>
      </dgm:t>
    </dgm:pt>
    <dgm:pt modelId="{6999D504-A040-4196-9F77-8F792A8B74B2}" type="sibTrans" cxnId="{25F6456B-3BCF-40C0-A6A1-FDB3236D9087}">
      <dgm:prSet/>
      <dgm:spPr/>
      <dgm:t>
        <a:bodyPr/>
        <a:lstStyle/>
        <a:p>
          <a:endParaRPr lang="el-GR"/>
        </a:p>
      </dgm:t>
    </dgm:pt>
    <dgm:pt modelId="{6991B880-BE92-406B-A111-BA0A84530B42}">
      <dgm:prSet phldrT="[Κείμενο]"/>
      <dgm:spPr>
        <a:solidFill>
          <a:srgbClr val="FFFF00">
            <a:alpha val="48000"/>
          </a:srgbClr>
        </a:solidFill>
      </dgm:spPr>
      <dgm:t>
        <a:bodyPr/>
        <a:lstStyle/>
        <a:p>
          <a:r>
            <a:rPr lang="el-GR" dirty="0"/>
            <a:t>Κλείδα</a:t>
          </a:r>
        </a:p>
      </dgm:t>
    </dgm:pt>
    <dgm:pt modelId="{2532D070-D0B7-42FD-9489-CE42E1409B29}" type="parTrans" cxnId="{3BEFB3F0-EEF6-445B-9130-A28D2BEC68DC}">
      <dgm:prSet/>
      <dgm:spPr/>
      <dgm:t>
        <a:bodyPr/>
        <a:lstStyle/>
        <a:p>
          <a:endParaRPr lang="el-GR"/>
        </a:p>
      </dgm:t>
    </dgm:pt>
    <dgm:pt modelId="{D74DC1D9-9C4E-4149-A327-619DC5FB1AAC}" type="sibTrans" cxnId="{3BEFB3F0-EEF6-445B-9130-A28D2BEC68DC}">
      <dgm:prSet/>
      <dgm:spPr/>
      <dgm:t>
        <a:bodyPr/>
        <a:lstStyle/>
        <a:p>
          <a:endParaRPr lang="el-GR"/>
        </a:p>
      </dgm:t>
    </dgm:pt>
    <dgm:pt modelId="{E6C9363D-3E2B-49AF-92A2-D07C04A35ED8}">
      <dgm:prSet phldrT="[Κείμενο]"/>
      <dgm:spPr>
        <a:solidFill>
          <a:srgbClr val="92D050"/>
        </a:solidFill>
      </dgm:spPr>
      <dgm:t>
        <a:bodyPr/>
        <a:lstStyle/>
        <a:p>
          <a:r>
            <a:rPr lang="el-GR" dirty="0"/>
            <a:t>Σκελετός του βραχίονα</a:t>
          </a:r>
        </a:p>
      </dgm:t>
    </dgm:pt>
    <dgm:pt modelId="{EEA36669-CCF8-4175-9EDD-9DE8129CB861}" type="parTrans" cxnId="{8C849060-3F45-4BDF-9375-9710151C1680}">
      <dgm:prSet/>
      <dgm:spPr/>
      <dgm:t>
        <a:bodyPr/>
        <a:lstStyle/>
        <a:p>
          <a:endParaRPr lang="el-GR"/>
        </a:p>
      </dgm:t>
    </dgm:pt>
    <dgm:pt modelId="{2D102161-033D-45CE-80BD-C830B20ED38D}" type="sibTrans" cxnId="{8C849060-3F45-4BDF-9375-9710151C1680}">
      <dgm:prSet/>
      <dgm:spPr/>
      <dgm:t>
        <a:bodyPr/>
        <a:lstStyle/>
        <a:p>
          <a:endParaRPr lang="el-GR"/>
        </a:p>
      </dgm:t>
    </dgm:pt>
    <dgm:pt modelId="{C919034E-7A0D-4F43-AAC7-5D1EED9ED1B2}">
      <dgm:prSet phldrT="[Κείμενο]"/>
      <dgm:spPr>
        <a:solidFill>
          <a:srgbClr val="92D050">
            <a:alpha val="41000"/>
          </a:srgbClr>
        </a:solidFill>
      </dgm:spPr>
      <dgm:t>
        <a:bodyPr/>
        <a:lstStyle/>
        <a:p>
          <a:r>
            <a:rPr lang="el-GR" dirty="0" err="1"/>
            <a:t>Βραχιόνιο</a:t>
          </a:r>
          <a:r>
            <a:rPr lang="el-GR" dirty="0"/>
            <a:t> οστό</a:t>
          </a:r>
        </a:p>
      </dgm:t>
    </dgm:pt>
    <dgm:pt modelId="{D72B74C1-63D3-4648-A7A3-42FD2B2E4EEF}" type="parTrans" cxnId="{4DF7E80E-23A7-4195-902A-3DE9C8E0A7E1}">
      <dgm:prSet/>
      <dgm:spPr/>
      <dgm:t>
        <a:bodyPr/>
        <a:lstStyle/>
        <a:p>
          <a:endParaRPr lang="el-GR"/>
        </a:p>
      </dgm:t>
    </dgm:pt>
    <dgm:pt modelId="{39A22843-91D0-40F9-955B-E2EE33452FEB}" type="sibTrans" cxnId="{4DF7E80E-23A7-4195-902A-3DE9C8E0A7E1}">
      <dgm:prSet/>
      <dgm:spPr/>
      <dgm:t>
        <a:bodyPr/>
        <a:lstStyle/>
        <a:p>
          <a:endParaRPr lang="el-GR"/>
        </a:p>
      </dgm:t>
    </dgm:pt>
    <dgm:pt modelId="{62687CBC-CAB9-469C-8D4D-05BA508FBF50}">
      <dgm:prSet/>
      <dgm:spPr>
        <a:solidFill>
          <a:srgbClr val="FFFF00">
            <a:alpha val="48000"/>
          </a:srgbClr>
        </a:solidFill>
      </dgm:spPr>
      <dgm:t>
        <a:bodyPr/>
        <a:lstStyle/>
        <a:p>
          <a:r>
            <a:rPr lang="el-GR" dirty="0"/>
            <a:t>Ωμοπλάτη</a:t>
          </a:r>
        </a:p>
      </dgm:t>
    </dgm:pt>
    <dgm:pt modelId="{1821DC44-8E5D-4A98-A12A-A5F30E3BEFA5}" type="parTrans" cxnId="{77AC68AE-5232-4F7B-B87E-CA72C19C2CBA}">
      <dgm:prSet/>
      <dgm:spPr/>
      <dgm:t>
        <a:bodyPr/>
        <a:lstStyle/>
        <a:p>
          <a:endParaRPr lang="el-GR"/>
        </a:p>
      </dgm:t>
    </dgm:pt>
    <dgm:pt modelId="{A7C53A25-9D83-491D-A2EC-D851C9944BD5}" type="sibTrans" cxnId="{77AC68AE-5232-4F7B-B87E-CA72C19C2CBA}">
      <dgm:prSet/>
      <dgm:spPr/>
      <dgm:t>
        <a:bodyPr/>
        <a:lstStyle/>
        <a:p>
          <a:endParaRPr lang="el-GR"/>
        </a:p>
      </dgm:t>
    </dgm:pt>
    <dgm:pt modelId="{3C0DDE88-5706-4E04-A6C8-3DBCCBEE6E66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l-GR" dirty="0"/>
            <a:t>Σκελετός του πήχη</a:t>
          </a:r>
        </a:p>
      </dgm:t>
    </dgm:pt>
    <dgm:pt modelId="{8A10D549-3A14-4DC5-8D0E-D8689AD303A6}" type="parTrans" cxnId="{2758B231-C6AA-4388-A0CB-7255B39AA004}">
      <dgm:prSet/>
      <dgm:spPr/>
      <dgm:t>
        <a:bodyPr/>
        <a:lstStyle/>
        <a:p>
          <a:endParaRPr lang="el-GR"/>
        </a:p>
      </dgm:t>
    </dgm:pt>
    <dgm:pt modelId="{2B832C21-1BB9-47CC-B59D-A0E6547C43F4}" type="sibTrans" cxnId="{2758B231-C6AA-4388-A0CB-7255B39AA004}">
      <dgm:prSet/>
      <dgm:spPr/>
      <dgm:t>
        <a:bodyPr/>
        <a:lstStyle/>
        <a:p>
          <a:endParaRPr lang="el-GR"/>
        </a:p>
      </dgm:t>
    </dgm:pt>
    <dgm:pt modelId="{E66F371A-93A2-43CB-BACA-6A25C2C050AA}">
      <dgm:prSet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lang="el-GR" dirty="0"/>
            <a:t>Σκελετός του χεριού</a:t>
          </a:r>
        </a:p>
      </dgm:t>
    </dgm:pt>
    <dgm:pt modelId="{D8525E20-A961-4C4D-BD86-9AF67AB9A1DD}" type="parTrans" cxnId="{DF146EBD-4896-4932-BDB2-D827628F6511}">
      <dgm:prSet/>
      <dgm:spPr/>
      <dgm:t>
        <a:bodyPr/>
        <a:lstStyle/>
        <a:p>
          <a:endParaRPr lang="el-GR"/>
        </a:p>
      </dgm:t>
    </dgm:pt>
    <dgm:pt modelId="{76CA1EB8-838C-4FBD-8487-601AB035ABB8}" type="sibTrans" cxnId="{DF146EBD-4896-4932-BDB2-D827628F6511}">
      <dgm:prSet/>
      <dgm:spPr/>
      <dgm:t>
        <a:bodyPr/>
        <a:lstStyle/>
        <a:p>
          <a:endParaRPr lang="el-GR"/>
        </a:p>
      </dgm:t>
    </dgm:pt>
    <dgm:pt modelId="{18A18863-49A6-4EC2-86FD-57FBE2143CDD}">
      <dgm:prSet/>
      <dgm:spPr>
        <a:solidFill>
          <a:schemeClr val="accent2">
            <a:lumMod val="40000"/>
            <a:lumOff val="60000"/>
            <a:alpha val="48000"/>
          </a:schemeClr>
        </a:solidFill>
      </dgm:spPr>
      <dgm:t>
        <a:bodyPr/>
        <a:lstStyle/>
        <a:p>
          <a:r>
            <a:rPr lang="el-GR" dirty="0"/>
            <a:t>Κερκίδα</a:t>
          </a:r>
        </a:p>
      </dgm:t>
    </dgm:pt>
    <dgm:pt modelId="{FEBCFC62-818F-4D9D-AB67-FDEB04C75C58}" type="parTrans" cxnId="{853BDCF5-016A-4E53-B0E9-4C936359D614}">
      <dgm:prSet/>
      <dgm:spPr/>
      <dgm:t>
        <a:bodyPr/>
        <a:lstStyle/>
        <a:p>
          <a:endParaRPr lang="el-GR"/>
        </a:p>
      </dgm:t>
    </dgm:pt>
    <dgm:pt modelId="{72C982AA-78BC-4C2D-8F5A-DB1E7128AD72}" type="sibTrans" cxnId="{853BDCF5-016A-4E53-B0E9-4C936359D614}">
      <dgm:prSet/>
      <dgm:spPr/>
      <dgm:t>
        <a:bodyPr/>
        <a:lstStyle/>
        <a:p>
          <a:endParaRPr lang="el-GR"/>
        </a:p>
      </dgm:t>
    </dgm:pt>
    <dgm:pt modelId="{9E07B506-1C98-4765-9B0A-4DAD43DFD8F1}">
      <dgm:prSet/>
      <dgm:spPr>
        <a:solidFill>
          <a:schemeClr val="accent2">
            <a:lumMod val="40000"/>
            <a:lumOff val="60000"/>
            <a:alpha val="48000"/>
          </a:schemeClr>
        </a:solidFill>
      </dgm:spPr>
      <dgm:t>
        <a:bodyPr/>
        <a:lstStyle/>
        <a:p>
          <a:r>
            <a:rPr lang="el-GR" dirty="0"/>
            <a:t>Ωλένη</a:t>
          </a:r>
        </a:p>
      </dgm:t>
    </dgm:pt>
    <dgm:pt modelId="{C5C1CD32-2BAD-4D30-9486-E6D60629CC0B}" type="parTrans" cxnId="{1B715EDE-16C8-4299-9069-00B52A290ABF}">
      <dgm:prSet/>
      <dgm:spPr/>
      <dgm:t>
        <a:bodyPr/>
        <a:lstStyle/>
        <a:p>
          <a:endParaRPr lang="el-GR"/>
        </a:p>
      </dgm:t>
    </dgm:pt>
    <dgm:pt modelId="{CCCF2940-AEEE-4DBD-8F2C-53755DC2FE91}" type="sibTrans" cxnId="{1B715EDE-16C8-4299-9069-00B52A290ABF}">
      <dgm:prSet/>
      <dgm:spPr/>
      <dgm:t>
        <a:bodyPr/>
        <a:lstStyle/>
        <a:p>
          <a:endParaRPr lang="el-GR"/>
        </a:p>
      </dgm:t>
    </dgm:pt>
    <dgm:pt modelId="{48C9792F-A91D-4BAE-9272-30021D316107}">
      <dgm:prSet/>
      <dgm:spPr>
        <a:solidFill>
          <a:srgbClr val="0070C0">
            <a:alpha val="18000"/>
          </a:srgbClr>
        </a:solidFill>
      </dgm:spPr>
      <dgm:t>
        <a:bodyPr/>
        <a:lstStyle/>
        <a:p>
          <a:r>
            <a:rPr lang="el-GR" dirty="0"/>
            <a:t>Οστά καρπού</a:t>
          </a:r>
        </a:p>
      </dgm:t>
    </dgm:pt>
    <dgm:pt modelId="{D99D74DD-AE46-43F5-8150-081D89CB384E}" type="parTrans" cxnId="{0DAB03FB-4194-4876-A9DA-BC44F6CF64EF}">
      <dgm:prSet/>
      <dgm:spPr/>
      <dgm:t>
        <a:bodyPr/>
        <a:lstStyle/>
        <a:p>
          <a:endParaRPr lang="el-GR"/>
        </a:p>
      </dgm:t>
    </dgm:pt>
    <dgm:pt modelId="{4C8892F4-6329-4076-9101-14DFF136799D}" type="sibTrans" cxnId="{0DAB03FB-4194-4876-A9DA-BC44F6CF64EF}">
      <dgm:prSet/>
      <dgm:spPr/>
      <dgm:t>
        <a:bodyPr/>
        <a:lstStyle/>
        <a:p>
          <a:endParaRPr lang="el-GR"/>
        </a:p>
      </dgm:t>
    </dgm:pt>
    <dgm:pt modelId="{3AA853A6-286F-4BD3-A96C-559F325411A4}">
      <dgm:prSet/>
      <dgm:spPr>
        <a:solidFill>
          <a:srgbClr val="0070C0">
            <a:alpha val="18000"/>
          </a:srgbClr>
        </a:solidFill>
      </dgm:spPr>
      <dgm:t>
        <a:bodyPr/>
        <a:lstStyle/>
        <a:p>
          <a:r>
            <a:rPr lang="el-GR" dirty="0"/>
            <a:t>Μετακάρπια</a:t>
          </a:r>
        </a:p>
      </dgm:t>
    </dgm:pt>
    <dgm:pt modelId="{CA97DC6A-1C49-444E-AD0C-294E0ADFF103}" type="parTrans" cxnId="{DBE6F6D8-6EC8-4DFB-A93F-BA0750BA6C43}">
      <dgm:prSet/>
      <dgm:spPr/>
      <dgm:t>
        <a:bodyPr/>
        <a:lstStyle/>
        <a:p>
          <a:endParaRPr lang="el-GR"/>
        </a:p>
      </dgm:t>
    </dgm:pt>
    <dgm:pt modelId="{BDC92462-4D92-446A-B15C-67264ED8A5A3}" type="sibTrans" cxnId="{DBE6F6D8-6EC8-4DFB-A93F-BA0750BA6C43}">
      <dgm:prSet/>
      <dgm:spPr/>
      <dgm:t>
        <a:bodyPr/>
        <a:lstStyle/>
        <a:p>
          <a:endParaRPr lang="el-GR"/>
        </a:p>
      </dgm:t>
    </dgm:pt>
    <dgm:pt modelId="{605B4D9E-B49F-43EA-A598-9D279BE4BA24}">
      <dgm:prSet/>
      <dgm:spPr>
        <a:solidFill>
          <a:srgbClr val="0070C0">
            <a:alpha val="18000"/>
          </a:srgbClr>
        </a:solidFill>
      </dgm:spPr>
      <dgm:t>
        <a:bodyPr/>
        <a:lstStyle/>
        <a:p>
          <a:r>
            <a:rPr lang="el-GR" dirty="0"/>
            <a:t>Φάλαγγες των δακτύλων</a:t>
          </a:r>
        </a:p>
      </dgm:t>
    </dgm:pt>
    <dgm:pt modelId="{D702CAB7-910C-4EC0-BDFA-4FA68EAA395A}" type="parTrans" cxnId="{083B808E-912E-4C7A-B7FC-092D7A6B4258}">
      <dgm:prSet/>
      <dgm:spPr/>
      <dgm:t>
        <a:bodyPr/>
        <a:lstStyle/>
        <a:p>
          <a:endParaRPr lang="el-GR"/>
        </a:p>
      </dgm:t>
    </dgm:pt>
    <dgm:pt modelId="{FBF40293-65E2-40C8-ACC9-C6F339D90C47}" type="sibTrans" cxnId="{083B808E-912E-4C7A-B7FC-092D7A6B4258}">
      <dgm:prSet/>
      <dgm:spPr/>
      <dgm:t>
        <a:bodyPr/>
        <a:lstStyle/>
        <a:p>
          <a:endParaRPr lang="el-GR"/>
        </a:p>
      </dgm:t>
    </dgm:pt>
    <dgm:pt modelId="{0E9753CB-A1D2-4FC3-9B6B-75AC370A6A43}" type="pres">
      <dgm:prSet presAssocID="{0A079D2D-737B-4B31-9E30-AC49235E5C9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B4763D5-8FEE-4668-BC4A-E97DF4B70506}" type="pres">
      <dgm:prSet presAssocID="{2976869D-DABE-4248-BC3E-371F6CE6A55A}" presName="root1" presStyleCnt="0"/>
      <dgm:spPr/>
    </dgm:pt>
    <dgm:pt modelId="{36EBF7F1-10A0-4851-887A-84090E258BB3}" type="pres">
      <dgm:prSet presAssocID="{2976869D-DABE-4248-BC3E-371F6CE6A55A}" presName="LevelOneTextNode" presStyleLbl="node0" presStyleIdx="0" presStyleCnt="1" custScaleX="124380" custScaleY="131229" custLinFactNeighborX="-82658" custLinFactNeighborY="-3630">
        <dgm:presLayoutVars>
          <dgm:chPref val="3"/>
        </dgm:presLayoutVars>
      </dgm:prSet>
      <dgm:spPr/>
    </dgm:pt>
    <dgm:pt modelId="{93EB6042-C94F-4818-A137-7823C8AB24B9}" type="pres">
      <dgm:prSet presAssocID="{2976869D-DABE-4248-BC3E-371F6CE6A55A}" presName="level2hierChild" presStyleCnt="0"/>
      <dgm:spPr/>
    </dgm:pt>
    <dgm:pt modelId="{764C07D3-5B97-447E-A346-A9A5DB6A67E5}" type="pres">
      <dgm:prSet presAssocID="{C7F5351D-8709-46AA-BA68-E4696C473DE5}" presName="conn2-1" presStyleLbl="parChTrans1D2" presStyleIdx="0" presStyleCnt="4"/>
      <dgm:spPr/>
    </dgm:pt>
    <dgm:pt modelId="{D024505B-937D-4387-AFD5-611A9D70971A}" type="pres">
      <dgm:prSet presAssocID="{C7F5351D-8709-46AA-BA68-E4696C473DE5}" presName="connTx" presStyleLbl="parChTrans1D2" presStyleIdx="0" presStyleCnt="4"/>
      <dgm:spPr/>
    </dgm:pt>
    <dgm:pt modelId="{6E65E3C0-B3F2-4F24-B196-98744D796462}" type="pres">
      <dgm:prSet presAssocID="{7D856467-9CB7-47A6-8A0E-1CE69D053140}" presName="root2" presStyleCnt="0"/>
      <dgm:spPr/>
    </dgm:pt>
    <dgm:pt modelId="{09D0BB2B-7DD1-41EB-857C-B584D968BC50}" type="pres">
      <dgm:prSet presAssocID="{7D856467-9CB7-47A6-8A0E-1CE69D053140}" presName="LevelTwoTextNode" presStyleLbl="node2" presStyleIdx="0" presStyleCnt="4" custLinFactNeighborX="-46694" custLinFactNeighborY="5730">
        <dgm:presLayoutVars>
          <dgm:chPref val="3"/>
        </dgm:presLayoutVars>
      </dgm:prSet>
      <dgm:spPr/>
    </dgm:pt>
    <dgm:pt modelId="{454F3319-4CE1-4A18-B41D-AFB6A06F08DF}" type="pres">
      <dgm:prSet presAssocID="{7D856467-9CB7-47A6-8A0E-1CE69D053140}" presName="level3hierChild" presStyleCnt="0"/>
      <dgm:spPr/>
    </dgm:pt>
    <dgm:pt modelId="{3AAB1C4A-4197-4C7A-92B7-989E06F776EE}" type="pres">
      <dgm:prSet presAssocID="{2532D070-D0B7-42FD-9489-CE42E1409B29}" presName="conn2-1" presStyleLbl="parChTrans1D3" presStyleIdx="0" presStyleCnt="8"/>
      <dgm:spPr/>
    </dgm:pt>
    <dgm:pt modelId="{A67CE35A-C410-4CF0-B59C-E4EE93346C7C}" type="pres">
      <dgm:prSet presAssocID="{2532D070-D0B7-42FD-9489-CE42E1409B29}" presName="connTx" presStyleLbl="parChTrans1D3" presStyleIdx="0" presStyleCnt="8"/>
      <dgm:spPr/>
    </dgm:pt>
    <dgm:pt modelId="{BFC8BA74-AF1F-4EE4-B039-1A970E589CDD}" type="pres">
      <dgm:prSet presAssocID="{6991B880-BE92-406B-A111-BA0A84530B42}" presName="root2" presStyleCnt="0"/>
      <dgm:spPr/>
    </dgm:pt>
    <dgm:pt modelId="{1B5AFFB2-1146-4BB3-B697-FBDCF2A7226F}" type="pres">
      <dgm:prSet presAssocID="{6991B880-BE92-406B-A111-BA0A84530B42}" presName="LevelTwoTextNode" presStyleLbl="node3" presStyleIdx="0" presStyleCnt="8" custLinFactNeighborX="-3465" custLinFactNeighborY="-8267">
        <dgm:presLayoutVars>
          <dgm:chPref val="3"/>
        </dgm:presLayoutVars>
      </dgm:prSet>
      <dgm:spPr/>
    </dgm:pt>
    <dgm:pt modelId="{7CD758E4-4E1D-43D9-8747-FE72245E598D}" type="pres">
      <dgm:prSet presAssocID="{6991B880-BE92-406B-A111-BA0A84530B42}" presName="level3hierChild" presStyleCnt="0"/>
      <dgm:spPr/>
    </dgm:pt>
    <dgm:pt modelId="{886428CE-CE5F-401D-A036-1ADF748B263A}" type="pres">
      <dgm:prSet presAssocID="{1821DC44-8E5D-4A98-A12A-A5F30E3BEFA5}" presName="conn2-1" presStyleLbl="parChTrans1D3" presStyleIdx="1" presStyleCnt="8"/>
      <dgm:spPr/>
    </dgm:pt>
    <dgm:pt modelId="{6DD6D279-9511-4760-A97C-25E18D57AA08}" type="pres">
      <dgm:prSet presAssocID="{1821DC44-8E5D-4A98-A12A-A5F30E3BEFA5}" presName="connTx" presStyleLbl="parChTrans1D3" presStyleIdx="1" presStyleCnt="8"/>
      <dgm:spPr/>
    </dgm:pt>
    <dgm:pt modelId="{E3290873-A0C6-4A76-9D43-6CCDD5A17697}" type="pres">
      <dgm:prSet presAssocID="{62687CBC-CAB9-469C-8D4D-05BA508FBF50}" presName="root2" presStyleCnt="0"/>
      <dgm:spPr/>
    </dgm:pt>
    <dgm:pt modelId="{480FCA08-AD51-425A-81C5-8F68E8217481}" type="pres">
      <dgm:prSet presAssocID="{62687CBC-CAB9-469C-8D4D-05BA508FBF50}" presName="LevelTwoTextNode" presStyleLbl="node3" presStyleIdx="1" presStyleCnt="8" custLinFactNeighborX="-3465" custLinFactNeighborY="-1418">
        <dgm:presLayoutVars>
          <dgm:chPref val="3"/>
        </dgm:presLayoutVars>
      </dgm:prSet>
      <dgm:spPr/>
    </dgm:pt>
    <dgm:pt modelId="{6F2E4355-F877-4EFB-ACA7-D83D6323B467}" type="pres">
      <dgm:prSet presAssocID="{62687CBC-CAB9-469C-8D4D-05BA508FBF50}" presName="level3hierChild" presStyleCnt="0"/>
      <dgm:spPr/>
    </dgm:pt>
    <dgm:pt modelId="{1284F6E0-5A93-4D19-BD88-D328109FDB82}" type="pres">
      <dgm:prSet presAssocID="{EEA36669-CCF8-4175-9EDD-9DE8129CB861}" presName="conn2-1" presStyleLbl="parChTrans1D2" presStyleIdx="1" presStyleCnt="4"/>
      <dgm:spPr/>
    </dgm:pt>
    <dgm:pt modelId="{EA1700FD-0388-4478-81F8-9B03071B030C}" type="pres">
      <dgm:prSet presAssocID="{EEA36669-CCF8-4175-9EDD-9DE8129CB861}" presName="connTx" presStyleLbl="parChTrans1D2" presStyleIdx="1" presStyleCnt="4"/>
      <dgm:spPr/>
    </dgm:pt>
    <dgm:pt modelId="{75218A2A-A90B-46B9-8CE7-0095FEAD545F}" type="pres">
      <dgm:prSet presAssocID="{E6C9363D-3E2B-49AF-92A2-D07C04A35ED8}" presName="root2" presStyleCnt="0"/>
      <dgm:spPr/>
    </dgm:pt>
    <dgm:pt modelId="{152B3344-5148-40F1-9A2E-FD9F5D28D907}" type="pres">
      <dgm:prSet presAssocID="{E6C9363D-3E2B-49AF-92A2-D07C04A35ED8}" presName="LevelTwoTextNode" presStyleLbl="node2" presStyleIdx="1" presStyleCnt="4" custLinFactNeighborX="-46694" custLinFactNeighborY="6049">
        <dgm:presLayoutVars>
          <dgm:chPref val="3"/>
        </dgm:presLayoutVars>
      </dgm:prSet>
      <dgm:spPr/>
    </dgm:pt>
    <dgm:pt modelId="{D494F900-4357-44B6-890C-D27860EAAE14}" type="pres">
      <dgm:prSet presAssocID="{E6C9363D-3E2B-49AF-92A2-D07C04A35ED8}" presName="level3hierChild" presStyleCnt="0"/>
      <dgm:spPr/>
    </dgm:pt>
    <dgm:pt modelId="{BF577BEF-6850-47C0-A66E-2145F5CE5670}" type="pres">
      <dgm:prSet presAssocID="{D72B74C1-63D3-4648-A7A3-42FD2B2E4EEF}" presName="conn2-1" presStyleLbl="parChTrans1D3" presStyleIdx="2" presStyleCnt="8"/>
      <dgm:spPr/>
    </dgm:pt>
    <dgm:pt modelId="{DABA0218-FB81-488E-956A-6DD3DC949815}" type="pres">
      <dgm:prSet presAssocID="{D72B74C1-63D3-4648-A7A3-42FD2B2E4EEF}" presName="connTx" presStyleLbl="parChTrans1D3" presStyleIdx="2" presStyleCnt="8"/>
      <dgm:spPr/>
    </dgm:pt>
    <dgm:pt modelId="{C2945E8B-3CB5-4C8F-A7A9-C526A4FEDA98}" type="pres">
      <dgm:prSet presAssocID="{C919034E-7A0D-4F43-AAC7-5D1EED9ED1B2}" presName="root2" presStyleCnt="0"/>
      <dgm:spPr/>
    </dgm:pt>
    <dgm:pt modelId="{23CF6BE7-7A98-4797-9A91-E6D959539AC9}" type="pres">
      <dgm:prSet presAssocID="{C919034E-7A0D-4F43-AAC7-5D1EED9ED1B2}" presName="LevelTwoTextNode" presStyleLbl="node3" presStyleIdx="2" presStyleCnt="8">
        <dgm:presLayoutVars>
          <dgm:chPref val="3"/>
        </dgm:presLayoutVars>
      </dgm:prSet>
      <dgm:spPr/>
    </dgm:pt>
    <dgm:pt modelId="{2A5E73AA-38FD-4620-95E1-FCA1A77F5CEC}" type="pres">
      <dgm:prSet presAssocID="{C919034E-7A0D-4F43-AAC7-5D1EED9ED1B2}" presName="level3hierChild" presStyleCnt="0"/>
      <dgm:spPr/>
    </dgm:pt>
    <dgm:pt modelId="{7C3553A0-1DEF-43D2-A627-20B03D20BFA4}" type="pres">
      <dgm:prSet presAssocID="{8A10D549-3A14-4DC5-8D0E-D8689AD303A6}" presName="conn2-1" presStyleLbl="parChTrans1D2" presStyleIdx="2" presStyleCnt="4"/>
      <dgm:spPr/>
    </dgm:pt>
    <dgm:pt modelId="{D734D33A-5322-4146-AC8F-25E3DFE7328B}" type="pres">
      <dgm:prSet presAssocID="{8A10D549-3A14-4DC5-8D0E-D8689AD303A6}" presName="connTx" presStyleLbl="parChTrans1D2" presStyleIdx="2" presStyleCnt="4"/>
      <dgm:spPr/>
    </dgm:pt>
    <dgm:pt modelId="{FC08982E-B8D9-4B6B-B1A1-B8E6F005CCCE}" type="pres">
      <dgm:prSet presAssocID="{3C0DDE88-5706-4E04-A6C8-3DBCCBEE6E66}" presName="root2" presStyleCnt="0"/>
      <dgm:spPr/>
    </dgm:pt>
    <dgm:pt modelId="{2624C43C-44B9-47BB-8281-50BE82829274}" type="pres">
      <dgm:prSet presAssocID="{3C0DDE88-5706-4E04-A6C8-3DBCCBEE6E66}" presName="LevelTwoTextNode" presStyleLbl="node2" presStyleIdx="2" presStyleCnt="4" custLinFactNeighborX="-46694" custLinFactNeighborY="-8033">
        <dgm:presLayoutVars>
          <dgm:chPref val="3"/>
        </dgm:presLayoutVars>
      </dgm:prSet>
      <dgm:spPr/>
    </dgm:pt>
    <dgm:pt modelId="{E71E4783-2CCE-4CB4-9BD4-06E9E11F2A92}" type="pres">
      <dgm:prSet presAssocID="{3C0DDE88-5706-4E04-A6C8-3DBCCBEE6E66}" presName="level3hierChild" presStyleCnt="0"/>
      <dgm:spPr/>
    </dgm:pt>
    <dgm:pt modelId="{D3D0761F-780A-446D-B1AF-6230F312405B}" type="pres">
      <dgm:prSet presAssocID="{FEBCFC62-818F-4D9D-AB67-FDEB04C75C58}" presName="conn2-1" presStyleLbl="parChTrans1D3" presStyleIdx="3" presStyleCnt="8"/>
      <dgm:spPr/>
    </dgm:pt>
    <dgm:pt modelId="{EF37ECA5-364D-4F7D-BB79-6A6AE09CC23C}" type="pres">
      <dgm:prSet presAssocID="{FEBCFC62-818F-4D9D-AB67-FDEB04C75C58}" presName="connTx" presStyleLbl="parChTrans1D3" presStyleIdx="3" presStyleCnt="8"/>
      <dgm:spPr/>
    </dgm:pt>
    <dgm:pt modelId="{5C25F341-CF5D-4C6E-AC98-A888815B04AA}" type="pres">
      <dgm:prSet presAssocID="{18A18863-49A6-4EC2-86FD-57FBE2143CDD}" presName="root2" presStyleCnt="0"/>
      <dgm:spPr/>
    </dgm:pt>
    <dgm:pt modelId="{4F006FFF-80C7-4B5C-8C92-87FEB90FBF63}" type="pres">
      <dgm:prSet presAssocID="{18A18863-49A6-4EC2-86FD-57FBE2143CDD}" presName="LevelTwoTextNode" presStyleLbl="node3" presStyleIdx="3" presStyleCnt="8">
        <dgm:presLayoutVars>
          <dgm:chPref val="3"/>
        </dgm:presLayoutVars>
      </dgm:prSet>
      <dgm:spPr/>
    </dgm:pt>
    <dgm:pt modelId="{4AD211CC-B4B3-4710-B78D-58942115DD08}" type="pres">
      <dgm:prSet presAssocID="{18A18863-49A6-4EC2-86FD-57FBE2143CDD}" presName="level3hierChild" presStyleCnt="0"/>
      <dgm:spPr/>
    </dgm:pt>
    <dgm:pt modelId="{017F87EA-C992-4C38-A71A-44039D3C1FB7}" type="pres">
      <dgm:prSet presAssocID="{C5C1CD32-2BAD-4D30-9486-E6D60629CC0B}" presName="conn2-1" presStyleLbl="parChTrans1D3" presStyleIdx="4" presStyleCnt="8"/>
      <dgm:spPr/>
    </dgm:pt>
    <dgm:pt modelId="{0426ADF2-6A44-4FBB-96CC-3ED4E16299C2}" type="pres">
      <dgm:prSet presAssocID="{C5C1CD32-2BAD-4D30-9486-E6D60629CC0B}" presName="connTx" presStyleLbl="parChTrans1D3" presStyleIdx="4" presStyleCnt="8"/>
      <dgm:spPr/>
    </dgm:pt>
    <dgm:pt modelId="{0E0B6D3B-0693-42EC-A251-ABC5E3CF93C6}" type="pres">
      <dgm:prSet presAssocID="{9E07B506-1C98-4765-9B0A-4DAD43DFD8F1}" presName="root2" presStyleCnt="0"/>
      <dgm:spPr/>
    </dgm:pt>
    <dgm:pt modelId="{0593ADBB-2F34-459F-AF2B-88D8627319E5}" type="pres">
      <dgm:prSet presAssocID="{9E07B506-1C98-4765-9B0A-4DAD43DFD8F1}" presName="LevelTwoTextNode" presStyleLbl="node3" presStyleIdx="4" presStyleCnt="8">
        <dgm:presLayoutVars>
          <dgm:chPref val="3"/>
        </dgm:presLayoutVars>
      </dgm:prSet>
      <dgm:spPr/>
    </dgm:pt>
    <dgm:pt modelId="{23B9991A-79C8-4E42-A8B6-56CC8BD58F98}" type="pres">
      <dgm:prSet presAssocID="{9E07B506-1C98-4765-9B0A-4DAD43DFD8F1}" presName="level3hierChild" presStyleCnt="0"/>
      <dgm:spPr/>
    </dgm:pt>
    <dgm:pt modelId="{299E82BB-78F9-4417-BEC8-C9A950DC1075}" type="pres">
      <dgm:prSet presAssocID="{D8525E20-A961-4C4D-BD86-9AF67AB9A1DD}" presName="conn2-1" presStyleLbl="parChTrans1D2" presStyleIdx="3" presStyleCnt="4"/>
      <dgm:spPr/>
    </dgm:pt>
    <dgm:pt modelId="{616420DF-617C-4CFF-A699-CB0FDC872100}" type="pres">
      <dgm:prSet presAssocID="{D8525E20-A961-4C4D-BD86-9AF67AB9A1DD}" presName="connTx" presStyleLbl="parChTrans1D2" presStyleIdx="3" presStyleCnt="4"/>
      <dgm:spPr/>
    </dgm:pt>
    <dgm:pt modelId="{AF2F6E1D-952D-4E66-BBDF-FE5AE0B75117}" type="pres">
      <dgm:prSet presAssocID="{E66F371A-93A2-43CB-BACA-6A25C2C050AA}" presName="root2" presStyleCnt="0"/>
      <dgm:spPr/>
    </dgm:pt>
    <dgm:pt modelId="{64980CF2-3972-4C59-95A6-599EBB427998}" type="pres">
      <dgm:prSet presAssocID="{E66F371A-93A2-43CB-BACA-6A25C2C050AA}" presName="LevelTwoTextNode" presStyleLbl="node2" presStyleIdx="3" presStyleCnt="4" custLinFactNeighborX="-46694" custLinFactNeighborY="-79509">
        <dgm:presLayoutVars>
          <dgm:chPref val="3"/>
        </dgm:presLayoutVars>
      </dgm:prSet>
      <dgm:spPr/>
    </dgm:pt>
    <dgm:pt modelId="{03226853-B898-4B08-9831-AA922CDBFDFA}" type="pres">
      <dgm:prSet presAssocID="{E66F371A-93A2-43CB-BACA-6A25C2C050AA}" presName="level3hierChild" presStyleCnt="0"/>
      <dgm:spPr/>
    </dgm:pt>
    <dgm:pt modelId="{E130313B-DF64-4965-A061-42FB8CDBFD2B}" type="pres">
      <dgm:prSet presAssocID="{D99D74DD-AE46-43F5-8150-081D89CB384E}" presName="conn2-1" presStyleLbl="parChTrans1D3" presStyleIdx="5" presStyleCnt="8"/>
      <dgm:spPr/>
    </dgm:pt>
    <dgm:pt modelId="{3B5B78F4-01C9-4F5D-9F49-55435494F446}" type="pres">
      <dgm:prSet presAssocID="{D99D74DD-AE46-43F5-8150-081D89CB384E}" presName="connTx" presStyleLbl="parChTrans1D3" presStyleIdx="5" presStyleCnt="8"/>
      <dgm:spPr/>
    </dgm:pt>
    <dgm:pt modelId="{21A02522-C4B2-4A63-B280-5583033B9D7A}" type="pres">
      <dgm:prSet presAssocID="{48C9792F-A91D-4BAE-9272-30021D316107}" presName="root2" presStyleCnt="0"/>
      <dgm:spPr/>
    </dgm:pt>
    <dgm:pt modelId="{2D0E5BBD-B66B-45F5-9B01-2C48398744CB}" type="pres">
      <dgm:prSet presAssocID="{48C9792F-A91D-4BAE-9272-30021D316107}" presName="LevelTwoTextNode" presStyleLbl="node3" presStyleIdx="5" presStyleCnt="8">
        <dgm:presLayoutVars>
          <dgm:chPref val="3"/>
        </dgm:presLayoutVars>
      </dgm:prSet>
      <dgm:spPr/>
    </dgm:pt>
    <dgm:pt modelId="{23388F23-2866-4947-9350-1915F565F74D}" type="pres">
      <dgm:prSet presAssocID="{48C9792F-A91D-4BAE-9272-30021D316107}" presName="level3hierChild" presStyleCnt="0"/>
      <dgm:spPr/>
    </dgm:pt>
    <dgm:pt modelId="{51162340-EB46-45D8-B365-0B6F23129D99}" type="pres">
      <dgm:prSet presAssocID="{CA97DC6A-1C49-444E-AD0C-294E0ADFF103}" presName="conn2-1" presStyleLbl="parChTrans1D3" presStyleIdx="6" presStyleCnt="8"/>
      <dgm:spPr/>
    </dgm:pt>
    <dgm:pt modelId="{7E54D7D4-7E61-48B6-B201-C3633D20F085}" type="pres">
      <dgm:prSet presAssocID="{CA97DC6A-1C49-444E-AD0C-294E0ADFF103}" presName="connTx" presStyleLbl="parChTrans1D3" presStyleIdx="6" presStyleCnt="8"/>
      <dgm:spPr/>
    </dgm:pt>
    <dgm:pt modelId="{E175ACE9-C77C-4C4F-9FD6-9AEDCE157210}" type="pres">
      <dgm:prSet presAssocID="{3AA853A6-286F-4BD3-A96C-559F325411A4}" presName="root2" presStyleCnt="0"/>
      <dgm:spPr/>
    </dgm:pt>
    <dgm:pt modelId="{8DACE1E1-9729-4CF1-831F-7956028916E4}" type="pres">
      <dgm:prSet presAssocID="{3AA853A6-286F-4BD3-A96C-559F325411A4}" presName="LevelTwoTextNode" presStyleLbl="node3" presStyleIdx="6" presStyleCnt="8">
        <dgm:presLayoutVars>
          <dgm:chPref val="3"/>
        </dgm:presLayoutVars>
      </dgm:prSet>
      <dgm:spPr/>
    </dgm:pt>
    <dgm:pt modelId="{0D493B32-5CCB-4C62-A70F-72A3868DCF11}" type="pres">
      <dgm:prSet presAssocID="{3AA853A6-286F-4BD3-A96C-559F325411A4}" presName="level3hierChild" presStyleCnt="0"/>
      <dgm:spPr/>
    </dgm:pt>
    <dgm:pt modelId="{A0D12D3B-DE49-4B19-84EC-9DE9C5B47862}" type="pres">
      <dgm:prSet presAssocID="{D702CAB7-910C-4EC0-BDFA-4FA68EAA395A}" presName="conn2-1" presStyleLbl="parChTrans1D3" presStyleIdx="7" presStyleCnt="8"/>
      <dgm:spPr/>
    </dgm:pt>
    <dgm:pt modelId="{7862F813-4496-4E48-937C-B2B737E0A4A8}" type="pres">
      <dgm:prSet presAssocID="{D702CAB7-910C-4EC0-BDFA-4FA68EAA395A}" presName="connTx" presStyleLbl="parChTrans1D3" presStyleIdx="7" presStyleCnt="8"/>
      <dgm:spPr/>
    </dgm:pt>
    <dgm:pt modelId="{DF24CDCA-25A1-431C-AC1D-09B4804D2D5E}" type="pres">
      <dgm:prSet presAssocID="{605B4D9E-B49F-43EA-A598-9D279BE4BA24}" presName="root2" presStyleCnt="0"/>
      <dgm:spPr/>
    </dgm:pt>
    <dgm:pt modelId="{63F82751-692C-40EC-95E2-01650C6A1FFD}" type="pres">
      <dgm:prSet presAssocID="{605B4D9E-B49F-43EA-A598-9D279BE4BA24}" presName="LevelTwoTextNode" presStyleLbl="node3" presStyleIdx="7" presStyleCnt="8">
        <dgm:presLayoutVars>
          <dgm:chPref val="3"/>
        </dgm:presLayoutVars>
      </dgm:prSet>
      <dgm:spPr/>
    </dgm:pt>
    <dgm:pt modelId="{24522B55-388E-4788-8CCE-064C624CA843}" type="pres">
      <dgm:prSet presAssocID="{605B4D9E-B49F-43EA-A598-9D279BE4BA24}" presName="level3hierChild" presStyleCnt="0"/>
      <dgm:spPr/>
    </dgm:pt>
  </dgm:ptLst>
  <dgm:cxnLst>
    <dgm:cxn modelId="{F0738405-31C7-45AB-A860-EBDF8C2308B1}" type="presOf" srcId="{1821DC44-8E5D-4A98-A12A-A5F30E3BEFA5}" destId="{886428CE-CE5F-401D-A036-1ADF748B263A}" srcOrd="0" destOrd="0" presId="urn:microsoft.com/office/officeart/2005/8/layout/hierarchy2"/>
    <dgm:cxn modelId="{1766840A-82ED-4E60-825E-9BFFA839DE97}" type="presOf" srcId="{D702CAB7-910C-4EC0-BDFA-4FA68EAA395A}" destId="{A0D12D3B-DE49-4B19-84EC-9DE9C5B47862}" srcOrd="0" destOrd="0" presId="urn:microsoft.com/office/officeart/2005/8/layout/hierarchy2"/>
    <dgm:cxn modelId="{4DF7E80E-23A7-4195-902A-3DE9C8E0A7E1}" srcId="{E6C9363D-3E2B-49AF-92A2-D07C04A35ED8}" destId="{C919034E-7A0D-4F43-AAC7-5D1EED9ED1B2}" srcOrd="0" destOrd="0" parTransId="{D72B74C1-63D3-4648-A7A3-42FD2B2E4EEF}" sibTransId="{39A22843-91D0-40F9-955B-E2EE33452FEB}"/>
    <dgm:cxn modelId="{0373F10F-1F22-4796-ACB8-3E6201E62462}" type="presOf" srcId="{C5C1CD32-2BAD-4D30-9486-E6D60629CC0B}" destId="{0426ADF2-6A44-4FBB-96CC-3ED4E16299C2}" srcOrd="1" destOrd="0" presId="urn:microsoft.com/office/officeart/2005/8/layout/hierarchy2"/>
    <dgm:cxn modelId="{82FE301C-7CE3-40CA-9C31-1B7D9F011AF5}" type="presOf" srcId="{E6C9363D-3E2B-49AF-92A2-D07C04A35ED8}" destId="{152B3344-5148-40F1-9A2E-FD9F5D28D907}" srcOrd="0" destOrd="0" presId="urn:microsoft.com/office/officeart/2005/8/layout/hierarchy2"/>
    <dgm:cxn modelId="{0962B925-0190-4FDD-9801-6DC66236F9EB}" type="presOf" srcId="{8A10D549-3A14-4DC5-8D0E-D8689AD303A6}" destId="{D734D33A-5322-4146-AC8F-25E3DFE7328B}" srcOrd="1" destOrd="0" presId="urn:microsoft.com/office/officeart/2005/8/layout/hierarchy2"/>
    <dgm:cxn modelId="{9969D827-A677-4913-8D7B-44A69074B1C3}" type="presOf" srcId="{CA97DC6A-1C49-444E-AD0C-294E0ADFF103}" destId="{51162340-EB46-45D8-B365-0B6F23129D99}" srcOrd="0" destOrd="0" presId="urn:microsoft.com/office/officeart/2005/8/layout/hierarchy2"/>
    <dgm:cxn modelId="{208F1F2B-881F-40AF-BCCC-B7C26C781633}" type="presOf" srcId="{2532D070-D0B7-42FD-9489-CE42E1409B29}" destId="{A67CE35A-C410-4CF0-B59C-E4EE93346C7C}" srcOrd="1" destOrd="0" presId="urn:microsoft.com/office/officeart/2005/8/layout/hierarchy2"/>
    <dgm:cxn modelId="{2758B231-C6AA-4388-A0CB-7255B39AA004}" srcId="{2976869D-DABE-4248-BC3E-371F6CE6A55A}" destId="{3C0DDE88-5706-4E04-A6C8-3DBCCBEE6E66}" srcOrd="2" destOrd="0" parTransId="{8A10D549-3A14-4DC5-8D0E-D8689AD303A6}" sibTransId="{2B832C21-1BB9-47CC-B59D-A0E6547C43F4}"/>
    <dgm:cxn modelId="{5A79B132-E8AA-4052-BEAA-6BC19879CDD2}" type="presOf" srcId="{605B4D9E-B49F-43EA-A598-9D279BE4BA24}" destId="{63F82751-692C-40EC-95E2-01650C6A1FFD}" srcOrd="0" destOrd="0" presId="urn:microsoft.com/office/officeart/2005/8/layout/hierarchy2"/>
    <dgm:cxn modelId="{A280C434-F10F-4888-8694-272239DEEA68}" type="presOf" srcId="{7D856467-9CB7-47A6-8A0E-1CE69D053140}" destId="{09D0BB2B-7DD1-41EB-857C-B584D968BC50}" srcOrd="0" destOrd="0" presId="urn:microsoft.com/office/officeart/2005/8/layout/hierarchy2"/>
    <dgm:cxn modelId="{72FBE036-0F4F-4718-97D1-DBA233742303}" srcId="{0A079D2D-737B-4B31-9E30-AC49235E5C9B}" destId="{2976869D-DABE-4248-BC3E-371F6CE6A55A}" srcOrd="0" destOrd="0" parTransId="{E10E9B19-1631-4FF2-8B6E-29BA8E968977}" sibTransId="{4DBC4E05-A4B6-4D74-9A2B-BB5A31617BF4}"/>
    <dgm:cxn modelId="{7ADA6E39-8FBD-4400-B3DC-AA7ADF01AF08}" type="presOf" srcId="{0A079D2D-737B-4B31-9E30-AC49235E5C9B}" destId="{0E9753CB-A1D2-4FC3-9B6B-75AC370A6A43}" srcOrd="0" destOrd="0" presId="urn:microsoft.com/office/officeart/2005/8/layout/hierarchy2"/>
    <dgm:cxn modelId="{542B503B-7F77-4A10-B19B-9120D9F18220}" type="presOf" srcId="{D99D74DD-AE46-43F5-8150-081D89CB384E}" destId="{E130313B-DF64-4965-A061-42FB8CDBFD2B}" srcOrd="0" destOrd="0" presId="urn:microsoft.com/office/officeart/2005/8/layout/hierarchy2"/>
    <dgm:cxn modelId="{F005AF3C-9B65-4D82-98F3-77A73502AF22}" type="presOf" srcId="{48C9792F-A91D-4BAE-9272-30021D316107}" destId="{2D0E5BBD-B66B-45F5-9B01-2C48398744CB}" srcOrd="0" destOrd="0" presId="urn:microsoft.com/office/officeart/2005/8/layout/hierarchy2"/>
    <dgm:cxn modelId="{8C849060-3F45-4BDF-9375-9710151C1680}" srcId="{2976869D-DABE-4248-BC3E-371F6CE6A55A}" destId="{E6C9363D-3E2B-49AF-92A2-D07C04A35ED8}" srcOrd="1" destOrd="0" parTransId="{EEA36669-CCF8-4175-9EDD-9DE8129CB861}" sibTransId="{2D102161-033D-45CE-80BD-C830B20ED38D}"/>
    <dgm:cxn modelId="{3ADAA446-B664-4757-AAF0-A8D48E0D0152}" type="presOf" srcId="{18A18863-49A6-4EC2-86FD-57FBE2143CDD}" destId="{4F006FFF-80C7-4B5C-8C92-87FEB90FBF63}" srcOrd="0" destOrd="0" presId="urn:microsoft.com/office/officeart/2005/8/layout/hierarchy2"/>
    <dgm:cxn modelId="{F8683567-CC62-4B28-8B57-C3479AC2DB79}" type="presOf" srcId="{C7F5351D-8709-46AA-BA68-E4696C473DE5}" destId="{D024505B-937D-4387-AFD5-611A9D70971A}" srcOrd="1" destOrd="0" presId="urn:microsoft.com/office/officeart/2005/8/layout/hierarchy2"/>
    <dgm:cxn modelId="{FE66EF49-8B45-4C59-AD44-274684EE9123}" type="presOf" srcId="{D99D74DD-AE46-43F5-8150-081D89CB384E}" destId="{3B5B78F4-01C9-4F5D-9F49-55435494F446}" srcOrd="1" destOrd="0" presId="urn:microsoft.com/office/officeart/2005/8/layout/hierarchy2"/>
    <dgm:cxn modelId="{25F6456B-3BCF-40C0-A6A1-FDB3236D9087}" srcId="{2976869D-DABE-4248-BC3E-371F6CE6A55A}" destId="{7D856467-9CB7-47A6-8A0E-1CE69D053140}" srcOrd="0" destOrd="0" parTransId="{C7F5351D-8709-46AA-BA68-E4696C473DE5}" sibTransId="{6999D504-A040-4196-9F77-8F792A8B74B2}"/>
    <dgm:cxn modelId="{371D676B-4F31-46AB-9982-6329BF418239}" type="presOf" srcId="{C5C1CD32-2BAD-4D30-9486-E6D60629CC0B}" destId="{017F87EA-C992-4C38-A71A-44039D3C1FB7}" srcOrd="0" destOrd="0" presId="urn:microsoft.com/office/officeart/2005/8/layout/hierarchy2"/>
    <dgm:cxn modelId="{12FC086C-D246-434C-ADD7-B1EA0434D88C}" type="presOf" srcId="{D8525E20-A961-4C4D-BD86-9AF67AB9A1DD}" destId="{299E82BB-78F9-4417-BEC8-C9A950DC1075}" srcOrd="0" destOrd="0" presId="urn:microsoft.com/office/officeart/2005/8/layout/hierarchy2"/>
    <dgm:cxn modelId="{A9E89C4F-3E56-4498-91CF-5AF58AA069F7}" type="presOf" srcId="{E66F371A-93A2-43CB-BACA-6A25C2C050AA}" destId="{64980CF2-3972-4C59-95A6-599EBB427998}" srcOrd="0" destOrd="0" presId="urn:microsoft.com/office/officeart/2005/8/layout/hierarchy2"/>
    <dgm:cxn modelId="{6294CE53-8FE4-44D1-93F3-FEA0D70523D1}" type="presOf" srcId="{6991B880-BE92-406B-A111-BA0A84530B42}" destId="{1B5AFFB2-1146-4BB3-B697-FBDCF2A7226F}" srcOrd="0" destOrd="0" presId="urn:microsoft.com/office/officeart/2005/8/layout/hierarchy2"/>
    <dgm:cxn modelId="{FCFC6475-460E-466F-9D53-0F63F601E3C3}" type="presOf" srcId="{62687CBC-CAB9-469C-8D4D-05BA508FBF50}" destId="{480FCA08-AD51-425A-81C5-8F68E8217481}" srcOrd="0" destOrd="0" presId="urn:microsoft.com/office/officeart/2005/8/layout/hierarchy2"/>
    <dgm:cxn modelId="{4BE84277-67C6-4D33-86C6-5BA2A1B5ED3B}" type="presOf" srcId="{1821DC44-8E5D-4A98-A12A-A5F30E3BEFA5}" destId="{6DD6D279-9511-4760-A97C-25E18D57AA08}" srcOrd="1" destOrd="0" presId="urn:microsoft.com/office/officeart/2005/8/layout/hierarchy2"/>
    <dgm:cxn modelId="{9A459D80-3F57-48DA-8EE2-A41C3423465F}" type="presOf" srcId="{D72B74C1-63D3-4648-A7A3-42FD2B2E4EEF}" destId="{DABA0218-FB81-488E-956A-6DD3DC949815}" srcOrd="1" destOrd="0" presId="urn:microsoft.com/office/officeart/2005/8/layout/hierarchy2"/>
    <dgm:cxn modelId="{D8F2628D-1AC2-421D-B30D-52E7156E1FB3}" type="presOf" srcId="{2976869D-DABE-4248-BC3E-371F6CE6A55A}" destId="{36EBF7F1-10A0-4851-887A-84090E258BB3}" srcOrd="0" destOrd="0" presId="urn:microsoft.com/office/officeart/2005/8/layout/hierarchy2"/>
    <dgm:cxn modelId="{083B808E-912E-4C7A-B7FC-092D7A6B4258}" srcId="{E66F371A-93A2-43CB-BACA-6A25C2C050AA}" destId="{605B4D9E-B49F-43EA-A598-9D279BE4BA24}" srcOrd="2" destOrd="0" parTransId="{D702CAB7-910C-4EC0-BDFA-4FA68EAA395A}" sibTransId="{FBF40293-65E2-40C8-ACC9-C6F339D90C47}"/>
    <dgm:cxn modelId="{ED4FF392-2885-4AC1-981E-68AA5C99420B}" type="presOf" srcId="{9E07B506-1C98-4765-9B0A-4DAD43DFD8F1}" destId="{0593ADBB-2F34-459F-AF2B-88D8627319E5}" srcOrd="0" destOrd="0" presId="urn:microsoft.com/office/officeart/2005/8/layout/hierarchy2"/>
    <dgm:cxn modelId="{CFB94495-04E3-4E7E-A815-93A6216A1AC3}" type="presOf" srcId="{EEA36669-CCF8-4175-9EDD-9DE8129CB861}" destId="{EA1700FD-0388-4478-81F8-9B03071B030C}" srcOrd="1" destOrd="0" presId="urn:microsoft.com/office/officeart/2005/8/layout/hierarchy2"/>
    <dgm:cxn modelId="{B33643A9-ECAD-4510-9D07-B31849A629F1}" type="presOf" srcId="{8A10D549-3A14-4DC5-8D0E-D8689AD303A6}" destId="{7C3553A0-1DEF-43D2-A627-20B03D20BFA4}" srcOrd="0" destOrd="0" presId="urn:microsoft.com/office/officeart/2005/8/layout/hierarchy2"/>
    <dgm:cxn modelId="{77AC68AE-5232-4F7B-B87E-CA72C19C2CBA}" srcId="{7D856467-9CB7-47A6-8A0E-1CE69D053140}" destId="{62687CBC-CAB9-469C-8D4D-05BA508FBF50}" srcOrd="1" destOrd="0" parTransId="{1821DC44-8E5D-4A98-A12A-A5F30E3BEFA5}" sibTransId="{A7C53A25-9D83-491D-A2EC-D851C9944BD5}"/>
    <dgm:cxn modelId="{E221EAB1-648B-409E-B6B8-659A113DFC70}" type="presOf" srcId="{2532D070-D0B7-42FD-9489-CE42E1409B29}" destId="{3AAB1C4A-4197-4C7A-92B7-989E06F776EE}" srcOrd="0" destOrd="0" presId="urn:microsoft.com/office/officeart/2005/8/layout/hierarchy2"/>
    <dgm:cxn modelId="{5A95ADBA-04E8-4E7F-A566-41DF1F8272E6}" type="presOf" srcId="{D8525E20-A961-4C4D-BD86-9AF67AB9A1DD}" destId="{616420DF-617C-4CFF-A699-CB0FDC872100}" srcOrd="1" destOrd="0" presId="urn:microsoft.com/office/officeart/2005/8/layout/hierarchy2"/>
    <dgm:cxn modelId="{7EBAF8BB-CBBE-4502-9BF6-99D484FC9A5A}" type="presOf" srcId="{D72B74C1-63D3-4648-A7A3-42FD2B2E4EEF}" destId="{BF577BEF-6850-47C0-A66E-2145F5CE5670}" srcOrd="0" destOrd="0" presId="urn:microsoft.com/office/officeart/2005/8/layout/hierarchy2"/>
    <dgm:cxn modelId="{DF146EBD-4896-4932-BDB2-D827628F6511}" srcId="{2976869D-DABE-4248-BC3E-371F6CE6A55A}" destId="{E66F371A-93A2-43CB-BACA-6A25C2C050AA}" srcOrd="3" destOrd="0" parTransId="{D8525E20-A961-4C4D-BD86-9AF67AB9A1DD}" sibTransId="{76CA1EB8-838C-4FBD-8487-601AB035ABB8}"/>
    <dgm:cxn modelId="{3C9FF0C0-6A81-46F3-8027-DB12DD5BD2FC}" type="presOf" srcId="{FEBCFC62-818F-4D9D-AB67-FDEB04C75C58}" destId="{D3D0761F-780A-446D-B1AF-6230F312405B}" srcOrd="0" destOrd="0" presId="urn:microsoft.com/office/officeart/2005/8/layout/hierarchy2"/>
    <dgm:cxn modelId="{DBE6F6D8-6EC8-4DFB-A93F-BA0750BA6C43}" srcId="{E66F371A-93A2-43CB-BACA-6A25C2C050AA}" destId="{3AA853A6-286F-4BD3-A96C-559F325411A4}" srcOrd="1" destOrd="0" parTransId="{CA97DC6A-1C49-444E-AD0C-294E0ADFF103}" sibTransId="{BDC92462-4D92-446A-B15C-67264ED8A5A3}"/>
    <dgm:cxn modelId="{AA734DDB-BFBE-48F3-A6ED-E8327608BFF8}" type="presOf" srcId="{3C0DDE88-5706-4E04-A6C8-3DBCCBEE6E66}" destId="{2624C43C-44B9-47BB-8281-50BE82829274}" srcOrd="0" destOrd="0" presId="urn:microsoft.com/office/officeart/2005/8/layout/hierarchy2"/>
    <dgm:cxn modelId="{AE80C7DB-B80E-4463-902E-3A16D11304D9}" type="presOf" srcId="{EEA36669-CCF8-4175-9EDD-9DE8129CB861}" destId="{1284F6E0-5A93-4D19-BD88-D328109FDB82}" srcOrd="0" destOrd="0" presId="urn:microsoft.com/office/officeart/2005/8/layout/hierarchy2"/>
    <dgm:cxn modelId="{1B715EDE-16C8-4299-9069-00B52A290ABF}" srcId="{3C0DDE88-5706-4E04-A6C8-3DBCCBEE6E66}" destId="{9E07B506-1C98-4765-9B0A-4DAD43DFD8F1}" srcOrd="1" destOrd="0" parTransId="{C5C1CD32-2BAD-4D30-9486-E6D60629CC0B}" sibTransId="{CCCF2940-AEEE-4DBD-8F2C-53755DC2FE91}"/>
    <dgm:cxn modelId="{F4177EE2-CB56-4CED-9682-E27CC6EB3C78}" type="presOf" srcId="{C7F5351D-8709-46AA-BA68-E4696C473DE5}" destId="{764C07D3-5B97-447E-A346-A9A5DB6A67E5}" srcOrd="0" destOrd="0" presId="urn:microsoft.com/office/officeart/2005/8/layout/hierarchy2"/>
    <dgm:cxn modelId="{9AEF7AE5-BF77-4106-849B-27054D4B3129}" type="presOf" srcId="{D702CAB7-910C-4EC0-BDFA-4FA68EAA395A}" destId="{7862F813-4496-4E48-937C-B2B737E0A4A8}" srcOrd="1" destOrd="0" presId="urn:microsoft.com/office/officeart/2005/8/layout/hierarchy2"/>
    <dgm:cxn modelId="{52219FED-D9B9-4F7C-A772-110085F00881}" type="presOf" srcId="{C919034E-7A0D-4F43-AAC7-5D1EED9ED1B2}" destId="{23CF6BE7-7A98-4797-9A91-E6D959539AC9}" srcOrd="0" destOrd="0" presId="urn:microsoft.com/office/officeart/2005/8/layout/hierarchy2"/>
    <dgm:cxn modelId="{3BEFB3F0-EEF6-445B-9130-A28D2BEC68DC}" srcId="{7D856467-9CB7-47A6-8A0E-1CE69D053140}" destId="{6991B880-BE92-406B-A111-BA0A84530B42}" srcOrd="0" destOrd="0" parTransId="{2532D070-D0B7-42FD-9489-CE42E1409B29}" sibTransId="{D74DC1D9-9C4E-4149-A327-619DC5FB1AAC}"/>
    <dgm:cxn modelId="{8A409DF1-4CB8-47E0-BBAB-4B4A7578FB45}" type="presOf" srcId="{CA97DC6A-1C49-444E-AD0C-294E0ADFF103}" destId="{7E54D7D4-7E61-48B6-B201-C3633D20F085}" srcOrd="1" destOrd="0" presId="urn:microsoft.com/office/officeart/2005/8/layout/hierarchy2"/>
    <dgm:cxn modelId="{74DF28F5-7A5A-4B77-B172-B997F528688B}" type="presOf" srcId="{FEBCFC62-818F-4D9D-AB67-FDEB04C75C58}" destId="{EF37ECA5-364D-4F7D-BB79-6A6AE09CC23C}" srcOrd="1" destOrd="0" presId="urn:microsoft.com/office/officeart/2005/8/layout/hierarchy2"/>
    <dgm:cxn modelId="{853BDCF5-016A-4E53-B0E9-4C936359D614}" srcId="{3C0DDE88-5706-4E04-A6C8-3DBCCBEE6E66}" destId="{18A18863-49A6-4EC2-86FD-57FBE2143CDD}" srcOrd="0" destOrd="0" parTransId="{FEBCFC62-818F-4D9D-AB67-FDEB04C75C58}" sibTransId="{72C982AA-78BC-4C2D-8F5A-DB1E7128AD72}"/>
    <dgm:cxn modelId="{78DB04F9-DE81-4DFF-9F64-19581D876A3A}" type="presOf" srcId="{3AA853A6-286F-4BD3-A96C-559F325411A4}" destId="{8DACE1E1-9729-4CF1-831F-7956028916E4}" srcOrd="0" destOrd="0" presId="urn:microsoft.com/office/officeart/2005/8/layout/hierarchy2"/>
    <dgm:cxn modelId="{0DAB03FB-4194-4876-A9DA-BC44F6CF64EF}" srcId="{E66F371A-93A2-43CB-BACA-6A25C2C050AA}" destId="{48C9792F-A91D-4BAE-9272-30021D316107}" srcOrd="0" destOrd="0" parTransId="{D99D74DD-AE46-43F5-8150-081D89CB384E}" sibTransId="{4C8892F4-6329-4076-9101-14DFF136799D}"/>
    <dgm:cxn modelId="{1D2C9C5F-A0D2-4A22-BE99-5D16E5223674}" type="presParOf" srcId="{0E9753CB-A1D2-4FC3-9B6B-75AC370A6A43}" destId="{BB4763D5-8FEE-4668-BC4A-E97DF4B70506}" srcOrd="0" destOrd="0" presId="urn:microsoft.com/office/officeart/2005/8/layout/hierarchy2"/>
    <dgm:cxn modelId="{1160E410-17FA-45DF-A77E-E3F0AB0FB106}" type="presParOf" srcId="{BB4763D5-8FEE-4668-BC4A-E97DF4B70506}" destId="{36EBF7F1-10A0-4851-887A-84090E258BB3}" srcOrd="0" destOrd="0" presId="urn:microsoft.com/office/officeart/2005/8/layout/hierarchy2"/>
    <dgm:cxn modelId="{02EE810D-A2C1-4739-ABBF-BE44A8989F42}" type="presParOf" srcId="{BB4763D5-8FEE-4668-BC4A-E97DF4B70506}" destId="{93EB6042-C94F-4818-A137-7823C8AB24B9}" srcOrd="1" destOrd="0" presId="urn:microsoft.com/office/officeart/2005/8/layout/hierarchy2"/>
    <dgm:cxn modelId="{E21F8694-C975-4AF7-98E2-F888E21164FB}" type="presParOf" srcId="{93EB6042-C94F-4818-A137-7823C8AB24B9}" destId="{764C07D3-5B97-447E-A346-A9A5DB6A67E5}" srcOrd="0" destOrd="0" presId="urn:microsoft.com/office/officeart/2005/8/layout/hierarchy2"/>
    <dgm:cxn modelId="{227AA0F8-59B5-4383-91B6-1DB27BFD7586}" type="presParOf" srcId="{764C07D3-5B97-447E-A346-A9A5DB6A67E5}" destId="{D024505B-937D-4387-AFD5-611A9D70971A}" srcOrd="0" destOrd="0" presId="urn:microsoft.com/office/officeart/2005/8/layout/hierarchy2"/>
    <dgm:cxn modelId="{58C424CC-5070-401E-9F41-BB330AFD1218}" type="presParOf" srcId="{93EB6042-C94F-4818-A137-7823C8AB24B9}" destId="{6E65E3C0-B3F2-4F24-B196-98744D796462}" srcOrd="1" destOrd="0" presId="urn:microsoft.com/office/officeart/2005/8/layout/hierarchy2"/>
    <dgm:cxn modelId="{19F2B8B4-FBC4-497E-BB0B-7952932D8CEB}" type="presParOf" srcId="{6E65E3C0-B3F2-4F24-B196-98744D796462}" destId="{09D0BB2B-7DD1-41EB-857C-B584D968BC50}" srcOrd="0" destOrd="0" presId="urn:microsoft.com/office/officeart/2005/8/layout/hierarchy2"/>
    <dgm:cxn modelId="{FEEA5ECD-966F-4EA7-B7CC-04FEEF387513}" type="presParOf" srcId="{6E65E3C0-B3F2-4F24-B196-98744D796462}" destId="{454F3319-4CE1-4A18-B41D-AFB6A06F08DF}" srcOrd="1" destOrd="0" presId="urn:microsoft.com/office/officeart/2005/8/layout/hierarchy2"/>
    <dgm:cxn modelId="{8045333A-6FC5-4A83-A33B-7F9ED0FC399F}" type="presParOf" srcId="{454F3319-4CE1-4A18-B41D-AFB6A06F08DF}" destId="{3AAB1C4A-4197-4C7A-92B7-989E06F776EE}" srcOrd="0" destOrd="0" presId="urn:microsoft.com/office/officeart/2005/8/layout/hierarchy2"/>
    <dgm:cxn modelId="{080BB1C8-5AC4-47B8-A4F4-9A9E0C6A366D}" type="presParOf" srcId="{3AAB1C4A-4197-4C7A-92B7-989E06F776EE}" destId="{A67CE35A-C410-4CF0-B59C-E4EE93346C7C}" srcOrd="0" destOrd="0" presId="urn:microsoft.com/office/officeart/2005/8/layout/hierarchy2"/>
    <dgm:cxn modelId="{E37A5D90-C1B8-4827-A4EF-388D3CE67F4D}" type="presParOf" srcId="{454F3319-4CE1-4A18-B41D-AFB6A06F08DF}" destId="{BFC8BA74-AF1F-4EE4-B039-1A970E589CDD}" srcOrd="1" destOrd="0" presId="urn:microsoft.com/office/officeart/2005/8/layout/hierarchy2"/>
    <dgm:cxn modelId="{ABC8D200-8737-4062-BC2F-BFDC7D9D7DB8}" type="presParOf" srcId="{BFC8BA74-AF1F-4EE4-B039-1A970E589CDD}" destId="{1B5AFFB2-1146-4BB3-B697-FBDCF2A7226F}" srcOrd="0" destOrd="0" presId="urn:microsoft.com/office/officeart/2005/8/layout/hierarchy2"/>
    <dgm:cxn modelId="{69273868-5DB9-4373-9803-53083FA82EDA}" type="presParOf" srcId="{BFC8BA74-AF1F-4EE4-B039-1A970E589CDD}" destId="{7CD758E4-4E1D-43D9-8747-FE72245E598D}" srcOrd="1" destOrd="0" presId="urn:microsoft.com/office/officeart/2005/8/layout/hierarchy2"/>
    <dgm:cxn modelId="{52FEE50D-B5CB-4EE5-83A1-0C085B696205}" type="presParOf" srcId="{454F3319-4CE1-4A18-B41D-AFB6A06F08DF}" destId="{886428CE-CE5F-401D-A036-1ADF748B263A}" srcOrd="2" destOrd="0" presId="urn:microsoft.com/office/officeart/2005/8/layout/hierarchy2"/>
    <dgm:cxn modelId="{F38EFFC7-D556-4DFF-B127-B8700B971627}" type="presParOf" srcId="{886428CE-CE5F-401D-A036-1ADF748B263A}" destId="{6DD6D279-9511-4760-A97C-25E18D57AA08}" srcOrd="0" destOrd="0" presId="urn:microsoft.com/office/officeart/2005/8/layout/hierarchy2"/>
    <dgm:cxn modelId="{E0CB3599-2867-442A-8045-66E72C6DB510}" type="presParOf" srcId="{454F3319-4CE1-4A18-B41D-AFB6A06F08DF}" destId="{E3290873-A0C6-4A76-9D43-6CCDD5A17697}" srcOrd="3" destOrd="0" presId="urn:microsoft.com/office/officeart/2005/8/layout/hierarchy2"/>
    <dgm:cxn modelId="{DE8E25BD-8FA6-4DF8-98F9-D7256D386057}" type="presParOf" srcId="{E3290873-A0C6-4A76-9D43-6CCDD5A17697}" destId="{480FCA08-AD51-425A-81C5-8F68E8217481}" srcOrd="0" destOrd="0" presId="urn:microsoft.com/office/officeart/2005/8/layout/hierarchy2"/>
    <dgm:cxn modelId="{B0CFD054-AB50-45F8-A526-BEB2B6985901}" type="presParOf" srcId="{E3290873-A0C6-4A76-9D43-6CCDD5A17697}" destId="{6F2E4355-F877-4EFB-ACA7-D83D6323B467}" srcOrd="1" destOrd="0" presId="urn:microsoft.com/office/officeart/2005/8/layout/hierarchy2"/>
    <dgm:cxn modelId="{AD7BCE93-D1B3-4B94-9BD4-9655AAB3D8CC}" type="presParOf" srcId="{93EB6042-C94F-4818-A137-7823C8AB24B9}" destId="{1284F6E0-5A93-4D19-BD88-D328109FDB82}" srcOrd="2" destOrd="0" presId="urn:microsoft.com/office/officeart/2005/8/layout/hierarchy2"/>
    <dgm:cxn modelId="{B29D493E-C6EE-4BEF-B320-212F1D11D023}" type="presParOf" srcId="{1284F6E0-5A93-4D19-BD88-D328109FDB82}" destId="{EA1700FD-0388-4478-81F8-9B03071B030C}" srcOrd="0" destOrd="0" presId="urn:microsoft.com/office/officeart/2005/8/layout/hierarchy2"/>
    <dgm:cxn modelId="{2AD5EADD-23D6-4364-96E2-225F6EC0F560}" type="presParOf" srcId="{93EB6042-C94F-4818-A137-7823C8AB24B9}" destId="{75218A2A-A90B-46B9-8CE7-0095FEAD545F}" srcOrd="3" destOrd="0" presId="urn:microsoft.com/office/officeart/2005/8/layout/hierarchy2"/>
    <dgm:cxn modelId="{A6264A68-2D12-4176-AE8C-EDAEFE28FFF9}" type="presParOf" srcId="{75218A2A-A90B-46B9-8CE7-0095FEAD545F}" destId="{152B3344-5148-40F1-9A2E-FD9F5D28D907}" srcOrd="0" destOrd="0" presId="urn:microsoft.com/office/officeart/2005/8/layout/hierarchy2"/>
    <dgm:cxn modelId="{202B1CBE-A075-4A4A-99BA-1BA15AAC9D41}" type="presParOf" srcId="{75218A2A-A90B-46B9-8CE7-0095FEAD545F}" destId="{D494F900-4357-44B6-890C-D27860EAAE14}" srcOrd="1" destOrd="0" presId="urn:microsoft.com/office/officeart/2005/8/layout/hierarchy2"/>
    <dgm:cxn modelId="{EE36A04E-22A0-4451-887C-3EC99B38385C}" type="presParOf" srcId="{D494F900-4357-44B6-890C-D27860EAAE14}" destId="{BF577BEF-6850-47C0-A66E-2145F5CE5670}" srcOrd="0" destOrd="0" presId="urn:microsoft.com/office/officeart/2005/8/layout/hierarchy2"/>
    <dgm:cxn modelId="{2E8C7858-E916-4B3C-86F3-F7A1AB5E5E14}" type="presParOf" srcId="{BF577BEF-6850-47C0-A66E-2145F5CE5670}" destId="{DABA0218-FB81-488E-956A-6DD3DC949815}" srcOrd="0" destOrd="0" presId="urn:microsoft.com/office/officeart/2005/8/layout/hierarchy2"/>
    <dgm:cxn modelId="{7C2713BC-5F37-40E9-BAE0-9663A5D93C46}" type="presParOf" srcId="{D494F900-4357-44B6-890C-D27860EAAE14}" destId="{C2945E8B-3CB5-4C8F-A7A9-C526A4FEDA98}" srcOrd="1" destOrd="0" presId="urn:microsoft.com/office/officeart/2005/8/layout/hierarchy2"/>
    <dgm:cxn modelId="{178E445B-6042-4ED6-B9CA-571CBA6219F3}" type="presParOf" srcId="{C2945E8B-3CB5-4C8F-A7A9-C526A4FEDA98}" destId="{23CF6BE7-7A98-4797-9A91-E6D959539AC9}" srcOrd="0" destOrd="0" presId="urn:microsoft.com/office/officeart/2005/8/layout/hierarchy2"/>
    <dgm:cxn modelId="{03EB4363-FB8C-4EF9-AAE4-57EDB71C1BEE}" type="presParOf" srcId="{C2945E8B-3CB5-4C8F-A7A9-C526A4FEDA98}" destId="{2A5E73AA-38FD-4620-95E1-FCA1A77F5CEC}" srcOrd="1" destOrd="0" presId="urn:microsoft.com/office/officeart/2005/8/layout/hierarchy2"/>
    <dgm:cxn modelId="{819E664F-D5E2-4E67-9BE0-42704FC7D0B1}" type="presParOf" srcId="{93EB6042-C94F-4818-A137-7823C8AB24B9}" destId="{7C3553A0-1DEF-43D2-A627-20B03D20BFA4}" srcOrd="4" destOrd="0" presId="urn:microsoft.com/office/officeart/2005/8/layout/hierarchy2"/>
    <dgm:cxn modelId="{57D96430-4CC1-4C1B-9CEB-A234E0F23ACE}" type="presParOf" srcId="{7C3553A0-1DEF-43D2-A627-20B03D20BFA4}" destId="{D734D33A-5322-4146-AC8F-25E3DFE7328B}" srcOrd="0" destOrd="0" presId="urn:microsoft.com/office/officeart/2005/8/layout/hierarchy2"/>
    <dgm:cxn modelId="{7E589F5A-27E9-4D28-B98A-FE8E540120E7}" type="presParOf" srcId="{93EB6042-C94F-4818-A137-7823C8AB24B9}" destId="{FC08982E-B8D9-4B6B-B1A1-B8E6F005CCCE}" srcOrd="5" destOrd="0" presId="urn:microsoft.com/office/officeart/2005/8/layout/hierarchy2"/>
    <dgm:cxn modelId="{A9CD4360-BB08-400A-8B07-91BD9AEC1D5F}" type="presParOf" srcId="{FC08982E-B8D9-4B6B-B1A1-B8E6F005CCCE}" destId="{2624C43C-44B9-47BB-8281-50BE82829274}" srcOrd="0" destOrd="0" presId="urn:microsoft.com/office/officeart/2005/8/layout/hierarchy2"/>
    <dgm:cxn modelId="{1C1B4F47-B799-46D2-8EEF-5A2E40530D59}" type="presParOf" srcId="{FC08982E-B8D9-4B6B-B1A1-B8E6F005CCCE}" destId="{E71E4783-2CCE-4CB4-9BD4-06E9E11F2A92}" srcOrd="1" destOrd="0" presId="urn:microsoft.com/office/officeart/2005/8/layout/hierarchy2"/>
    <dgm:cxn modelId="{0D0E90D5-EA3F-4A55-B308-74A8DDBAC29D}" type="presParOf" srcId="{E71E4783-2CCE-4CB4-9BD4-06E9E11F2A92}" destId="{D3D0761F-780A-446D-B1AF-6230F312405B}" srcOrd="0" destOrd="0" presId="urn:microsoft.com/office/officeart/2005/8/layout/hierarchy2"/>
    <dgm:cxn modelId="{8F7B4568-FE24-4899-8B28-3A31D472C081}" type="presParOf" srcId="{D3D0761F-780A-446D-B1AF-6230F312405B}" destId="{EF37ECA5-364D-4F7D-BB79-6A6AE09CC23C}" srcOrd="0" destOrd="0" presId="urn:microsoft.com/office/officeart/2005/8/layout/hierarchy2"/>
    <dgm:cxn modelId="{B6C55950-F416-401B-940D-49994941D825}" type="presParOf" srcId="{E71E4783-2CCE-4CB4-9BD4-06E9E11F2A92}" destId="{5C25F341-CF5D-4C6E-AC98-A888815B04AA}" srcOrd="1" destOrd="0" presId="urn:microsoft.com/office/officeart/2005/8/layout/hierarchy2"/>
    <dgm:cxn modelId="{2A4FF28A-5F2C-4AEE-8F40-C8EAD2675BD0}" type="presParOf" srcId="{5C25F341-CF5D-4C6E-AC98-A888815B04AA}" destId="{4F006FFF-80C7-4B5C-8C92-87FEB90FBF63}" srcOrd="0" destOrd="0" presId="urn:microsoft.com/office/officeart/2005/8/layout/hierarchy2"/>
    <dgm:cxn modelId="{0F6B0B02-4CC1-41F7-A78C-E45FAA906011}" type="presParOf" srcId="{5C25F341-CF5D-4C6E-AC98-A888815B04AA}" destId="{4AD211CC-B4B3-4710-B78D-58942115DD08}" srcOrd="1" destOrd="0" presId="urn:microsoft.com/office/officeart/2005/8/layout/hierarchy2"/>
    <dgm:cxn modelId="{277B6652-4968-4A6D-8570-503C6DC9D3F7}" type="presParOf" srcId="{E71E4783-2CCE-4CB4-9BD4-06E9E11F2A92}" destId="{017F87EA-C992-4C38-A71A-44039D3C1FB7}" srcOrd="2" destOrd="0" presId="urn:microsoft.com/office/officeart/2005/8/layout/hierarchy2"/>
    <dgm:cxn modelId="{2DD0D7E5-D37D-4369-9387-78419C3A6FF2}" type="presParOf" srcId="{017F87EA-C992-4C38-A71A-44039D3C1FB7}" destId="{0426ADF2-6A44-4FBB-96CC-3ED4E16299C2}" srcOrd="0" destOrd="0" presId="urn:microsoft.com/office/officeart/2005/8/layout/hierarchy2"/>
    <dgm:cxn modelId="{E4C9E213-3234-4C58-B5FB-072051E67E7A}" type="presParOf" srcId="{E71E4783-2CCE-4CB4-9BD4-06E9E11F2A92}" destId="{0E0B6D3B-0693-42EC-A251-ABC5E3CF93C6}" srcOrd="3" destOrd="0" presId="urn:microsoft.com/office/officeart/2005/8/layout/hierarchy2"/>
    <dgm:cxn modelId="{2EFEAE4D-0A8D-4216-805B-A0EB6F49B2AA}" type="presParOf" srcId="{0E0B6D3B-0693-42EC-A251-ABC5E3CF93C6}" destId="{0593ADBB-2F34-459F-AF2B-88D8627319E5}" srcOrd="0" destOrd="0" presId="urn:microsoft.com/office/officeart/2005/8/layout/hierarchy2"/>
    <dgm:cxn modelId="{4E7A9EF1-9EF9-4264-8F9F-ADF9F49A9EBA}" type="presParOf" srcId="{0E0B6D3B-0693-42EC-A251-ABC5E3CF93C6}" destId="{23B9991A-79C8-4E42-A8B6-56CC8BD58F98}" srcOrd="1" destOrd="0" presId="urn:microsoft.com/office/officeart/2005/8/layout/hierarchy2"/>
    <dgm:cxn modelId="{8A778B57-201B-49DD-9CF7-DECD2659A3E8}" type="presParOf" srcId="{93EB6042-C94F-4818-A137-7823C8AB24B9}" destId="{299E82BB-78F9-4417-BEC8-C9A950DC1075}" srcOrd="6" destOrd="0" presId="urn:microsoft.com/office/officeart/2005/8/layout/hierarchy2"/>
    <dgm:cxn modelId="{6421BEEF-BC91-480E-B8E5-9589C336EE5E}" type="presParOf" srcId="{299E82BB-78F9-4417-BEC8-C9A950DC1075}" destId="{616420DF-617C-4CFF-A699-CB0FDC872100}" srcOrd="0" destOrd="0" presId="urn:microsoft.com/office/officeart/2005/8/layout/hierarchy2"/>
    <dgm:cxn modelId="{61C3326C-141E-435F-A2EB-A96CDC74FA91}" type="presParOf" srcId="{93EB6042-C94F-4818-A137-7823C8AB24B9}" destId="{AF2F6E1D-952D-4E66-BBDF-FE5AE0B75117}" srcOrd="7" destOrd="0" presId="urn:microsoft.com/office/officeart/2005/8/layout/hierarchy2"/>
    <dgm:cxn modelId="{CF9EA07F-4348-440E-8A9A-61F4060CE534}" type="presParOf" srcId="{AF2F6E1D-952D-4E66-BBDF-FE5AE0B75117}" destId="{64980CF2-3972-4C59-95A6-599EBB427998}" srcOrd="0" destOrd="0" presId="urn:microsoft.com/office/officeart/2005/8/layout/hierarchy2"/>
    <dgm:cxn modelId="{80599A32-A691-4226-B149-B10786061164}" type="presParOf" srcId="{AF2F6E1D-952D-4E66-BBDF-FE5AE0B75117}" destId="{03226853-B898-4B08-9831-AA922CDBFDFA}" srcOrd="1" destOrd="0" presId="urn:microsoft.com/office/officeart/2005/8/layout/hierarchy2"/>
    <dgm:cxn modelId="{5B02015C-3DD4-4359-A8F8-B48D8FAFDDB0}" type="presParOf" srcId="{03226853-B898-4B08-9831-AA922CDBFDFA}" destId="{E130313B-DF64-4965-A061-42FB8CDBFD2B}" srcOrd="0" destOrd="0" presId="urn:microsoft.com/office/officeart/2005/8/layout/hierarchy2"/>
    <dgm:cxn modelId="{896185FE-F049-46B8-B211-6EACE6B512C7}" type="presParOf" srcId="{E130313B-DF64-4965-A061-42FB8CDBFD2B}" destId="{3B5B78F4-01C9-4F5D-9F49-55435494F446}" srcOrd="0" destOrd="0" presId="urn:microsoft.com/office/officeart/2005/8/layout/hierarchy2"/>
    <dgm:cxn modelId="{30F4B556-1AD3-49BD-879B-57DB4DC9C9B0}" type="presParOf" srcId="{03226853-B898-4B08-9831-AA922CDBFDFA}" destId="{21A02522-C4B2-4A63-B280-5583033B9D7A}" srcOrd="1" destOrd="0" presId="urn:microsoft.com/office/officeart/2005/8/layout/hierarchy2"/>
    <dgm:cxn modelId="{570B1C5A-8A64-4F70-A21D-4A012425239C}" type="presParOf" srcId="{21A02522-C4B2-4A63-B280-5583033B9D7A}" destId="{2D0E5BBD-B66B-45F5-9B01-2C48398744CB}" srcOrd="0" destOrd="0" presId="urn:microsoft.com/office/officeart/2005/8/layout/hierarchy2"/>
    <dgm:cxn modelId="{C78D86CC-164C-436E-A106-9B60176DF2D8}" type="presParOf" srcId="{21A02522-C4B2-4A63-B280-5583033B9D7A}" destId="{23388F23-2866-4947-9350-1915F565F74D}" srcOrd="1" destOrd="0" presId="urn:microsoft.com/office/officeart/2005/8/layout/hierarchy2"/>
    <dgm:cxn modelId="{75AFFB8A-D831-49BE-9C2E-7E69D18486B6}" type="presParOf" srcId="{03226853-B898-4B08-9831-AA922CDBFDFA}" destId="{51162340-EB46-45D8-B365-0B6F23129D99}" srcOrd="2" destOrd="0" presId="urn:microsoft.com/office/officeart/2005/8/layout/hierarchy2"/>
    <dgm:cxn modelId="{B45A6656-F910-467F-B555-8FD364064CE0}" type="presParOf" srcId="{51162340-EB46-45D8-B365-0B6F23129D99}" destId="{7E54D7D4-7E61-48B6-B201-C3633D20F085}" srcOrd="0" destOrd="0" presId="urn:microsoft.com/office/officeart/2005/8/layout/hierarchy2"/>
    <dgm:cxn modelId="{6F7B27C6-5848-43D7-A8CE-E514B5660156}" type="presParOf" srcId="{03226853-B898-4B08-9831-AA922CDBFDFA}" destId="{E175ACE9-C77C-4C4F-9FD6-9AEDCE157210}" srcOrd="3" destOrd="0" presId="urn:microsoft.com/office/officeart/2005/8/layout/hierarchy2"/>
    <dgm:cxn modelId="{5122AADB-202E-4B55-8D2D-8C1F789FDE90}" type="presParOf" srcId="{E175ACE9-C77C-4C4F-9FD6-9AEDCE157210}" destId="{8DACE1E1-9729-4CF1-831F-7956028916E4}" srcOrd="0" destOrd="0" presId="urn:microsoft.com/office/officeart/2005/8/layout/hierarchy2"/>
    <dgm:cxn modelId="{A90C47A0-46FF-4D0A-8165-7862AD2BF6FB}" type="presParOf" srcId="{E175ACE9-C77C-4C4F-9FD6-9AEDCE157210}" destId="{0D493B32-5CCB-4C62-A70F-72A3868DCF11}" srcOrd="1" destOrd="0" presId="urn:microsoft.com/office/officeart/2005/8/layout/hierarchy2"/>
    <dgm:cxn modelId="{8B0F68A3-245D-41DB-9772-ECA1FF486E43}" type="presParOf" srcId="{03226853-B898-4B08-9831-AA922CDBFDFA}" destId="{A0D12D3B-DE49-4B19-84EC-9DE9C5B47862}" srcOrd="4" destOrd="0" presId="urn:microsoft.com/office/officeart/2005/8/layout/hierarchy2"/>
    <dgm:cxn modelId="{821D3025-C992-45C3-8C15-33F4B9372888}" type="presParOf" srcId="{A0D12D3B-DE49-4B19-84EC-9DE9C5B47862}" destId="{7862F813-4496-4E48-937C-B2B737E0A4A8}" srcOrd="0" destOrd="0" presId="urn:microsoft.com/office/officeart/2005/8/layout/hierarchy2"/>
    <dgm:cxn modelId="{D7F24B5B-1EA3-4FBB-A66D-60353F7FFC4A}" type="presParOf" srcId="{03226853-B898-4B08-9831-AA922CDBFDFA}" destId="{DF24CDCA-25A1-431C-AC1D-09B4804D2D5E}" srcOrd="5" destOrd="0" presId="urn:microsoft.com/office/officeart/2005/8/layout/hierarchy2"/>
    <dgm:cxn modelId="{01B0CAD5-6F12-4BD0-9F1E-5A14B7FD9AFF}" type="presParOf" srcId="{DF24CDCA-25A1-431C-AC1D-09B4804D2D5E}" destId="{63F82751-692C-40EC-95E2-01650C6A1FFD}" srcOrd="0" destOrd="0" presId="urn:microsoft.com/office/officeart/2005/8/layout/hierarchy2"/>
    <dgm:cxn modelId="{15E25E96-098E-4159-A105-2635E15A0297}" type="presParOf" srcId="{DF24CDCA-25A1-431C-AC1D-09B4804D2D5E}" destId="{24522B55-388E-4788-8CCE-064C624CA84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712970-C531-4D4E-8B1E-61AD3DE8E68B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3D26EC6-D19A-4E35-B55E-45EEE3CCEA48}">
      <dgm:prSet phldrT="[Κείμενο]" custT="1"/>
      <dgm:spPr>
        <a:solidFill>
          <a:srgbClr val="FF0000"/>
        </a:solidFill>
      </dgm:spPr>
      <dgm:t>
        <a:bodyPr/>
        <a:lstStyle/>
        <a:p>
          <a:r>
            <a:rPr lang="el-GR" sz="1400" dirty="0"/>
            <a:t>Σκελετός κάτω άκρων</a:t>
          </a:r>
        </a:p>
      </dgm:t>
    </dgm:pt>
    <dgm:pt modelId="{CDD12FCF-4D70-4D39-9564-969C3B0B4457}" type="parTrans" cxnId="{4CFDE2A9-7FBB-492B-8A49-7AA51BF77895}">
      <dgm:prSet/>
      <dgm:spPr/>
      <dgm:t>
        <a:bodyPr/>
        <a:lstStyle/>
        <a:p>
          <a:endParaRPr lang="el-GR"/>
        </a:p>
      </dgm:t>
    </dgm:pt>
    <dgm:pt modelId="{38C64504-B344-44C6-8E9C-67C384AB2828}" type="sibTrans" cxnId="{4CFDE2A9-7FBB-492B-8A49-7AA51BF77895}">
      <dgm:prSet/>
      <dgm:spPr/>
      <dgm:t>
        <a:bodyPr/>
        <a:lstStyle/>
        <a:p>
          <a:endParaRPr lang="el-GR"/>
        </a:p>
      </dgm:t>
    </dgm:pt>
    <dgm:pt modelId="{FF1C33CA-72CB-47FF-B87B-062A35E8234D}">
      <dgm:prSet phldrT="[Κείμενο]" custT="1"/>
      <dgm:spPr>
        <a:solidFill>
          <a:srgbClr val="0070C0"/>
        </a:solidFill>
      </dgm:spPr>
      <dgm:t>
        <a:bodyPr/>
        <a:lstStyle/>
        <a:p>
          <a:r>
            <a:rPr lang="el-GR" sz="1400" dirty="0"/>
            <a:t>Οστά πυελικής ζώνης</a:t>
          </a:r>
        </a:p>
      </dgm:t>
    </dgm:pt>
    <dgm:pt modelId="{2A63B98D-ABAC-433F-8F29-38769569BAE0}" type="parTrans" cxnId="{0E380792-5A8C-4AF4-AFB8-0832DEE11CD9}">
      <dgm:prSet/>
      <dgm:spPr/>
      <dgm:t>
        <a:bodyPr/>
        <a:lstStyle/>
        <a:p>
          <a:endParaRPr lang="el-GR"/>
        </a:p>
      </dgm:t>
    </dgm:pt>
    <dgm:pt modelId="{AC4D21AF-2AF7-4C5E-A091-93EB84086E5F}" type="sibTrans" cxnId="{0E380792-5A8C-4AF4-AFB8-0832DEE11CD9}">
      <dgm:prSet/>
      <dgm:spPr/>
      <dgm:t>
        <a:bodyPr/>
        <a:lstStyle/>
        <a:p>
          <a:endParaRPr lang="el-GR"/>
        </a:p>
      </dgm:t>
    </dgm:pt>
    <dgm:pt modelId="{C8A4D35D-DF91-45A6-8020-33D4F3DE5CAB}">
      <dgm:prSet phldrT="[Κείμενο]"/>
      <dgm:spPr>
        <a:solidFill>
          <a:srgbClr val="0070C0">
            <a:alpha val="60000"/>
          </a:srgbClr>
        </a:solidFill>
      </dgm:spPr>
      <dgm:t>
        <a:bodyPr/>
        <a:lstStyle/>
        <a:p>
          <a:r>
            <a:rPr lang="el-GR" dirty="0">
              <a:solidFill>
                <a:schemeClr val="tx1"/>
              </a:solidFill>
            </a:rPr>
            <a:t>Αριστερό και δεξιό ανώνυμο οστό</a:t>
          </a:r>
        </a:p>
      </dgm:t>
    </dgm:pt>
    <dgm:pt modelId="{AD7DE0F6-ADCA-4041-B191-9C8DBC238177}" type="parTrans" cxnId="{24050120-E160-41D3-B611-94FBF34A6AED}">
      <dgm:prSet/>
      <dgm:spPr/>
      <dgm:t>
        <a:bodyPr/>
        <a:lstStyle/>
        <a:p>
          <a:endParaRPr lang="el-GR"/>
        </a:p>
      </dgm:t>
    </dgm:pt>
    <dgm:pt modelId="{D0D9237D-F2CA-45BF-93CF-C3C559D558A5}" type="sibTrans" cxnId="{24050120-E160-41D3-B611-94FBF34A6AED}">
      <dgm:prSet/>
      <dgm:spPr/>
      <dgm:t>
        <a:bodyPr/>
        <a:lstStyle/>
        <a:p>
          <a:endParaRPr lang="el-GR"/>
        </a:p>
      </dgm:t>
    </dgm:pt>
    <dgm:pt modelId="{69ADD2D9-4FC8-4B3B-9E17-7A048E58FC75}">
      <dgm:prSet phldrT="[Κείμενο]" custT="1"/>
      <dgm:spPr>
        <a:solidFill>
          <a:srgbClr val="7030A0"/>
        </a:solidFill>
      </dgm:spPr>
      <dgm:t>
        <a:bodyPr/>
        <a:lstStyle/>
        <a:p>
          <a:r>
            <a:rPr lang="el-GR" sz="1400" dirty="0"/>
            <a:t>Σκελετός του μηρού</a:t>
          </a:r>
        </a:p>
      </dgm:t>
    </dgm:pt>
    <dgm:pt modelId="{3FDC4845-DFAE-4A6D-A587-4BA506E8ACF6}" type="parTrans" cxnId="{196DAFD2-928E-4F1B-862A-BFB36909BFFC}">
      <dgm:prSet/>
      <dgm:spPr/>
      <dgm:t>
        <a:bodyPr/>
        <a:lstStyle/>
        <a:p>
          <a:endParaRPr lang="el-GR"/>
        </a:p>
      </dgm:t>
    </dgm:pt>
    <dgm:pt modelId="{B08F943F-BBFF-423B-84FE-3DEB823C05F9}" type="sibTrans" cxnId="{196DAFD2-928E-4F1B-862A-BFB36909BFFC}">
      <dgm:prSet/>
      <dgm:spPr/>
      <dgm:t>
        <a:bodyPr/>
        <a:lstStyle/>
        <a:p>
          <a:endParaRPr lang="el-GR"/>
        </a:p>
      </dgm:t>
    </dgm:pt>
    <dgm:pt modelId="{8E7E514B-2177-4592-AE44-6E2D5B2566A0}">
      <dgm:prSet phldrT="[Κείμενο]"/>
      <dgm:spPr>
        <a:solidFill>
          <a:srgbClr val="7030A0">
            <a:alpha val="53000"/>
          </a:srgbClr>
        </a:solidFill>
      </dgm:spPr>
      <dgm:t>
        <a:bodyPr/>
        <a:lstStyle/>
        <a:p>
          <a:r>
            <a:rPr lang="el-GR" dirty="0">
              <a:solidFill>
                <a:schemeClr val="tx1"/>
              </a:solidFill>
            </a:rPr>
            <a:t>Μηριαίο οστό </a:t>
          </a:r>
        </a:p>
      </dgm:t>
    </dgm:pt>
    <dgm:pt modelId="{9698104E-93FC-46FF-A90D-E25BE42D6D07}" type="parTrans" cxnId="{5D65A102-C2CE-444C-A5FD-240715E89B4B}">
      <dgm:prSet/>
      <dgm:spPr/>
      <dgm:t>
        <a:bodyPr/>
        <a:lstStyle/>
        <a:p>
          <a:endParaRPr lang="el-GR"/>
        </a:p>
      </dgm:t>
    </dgm:pt>
    <dgm:pt modelId="{18FDD892-C16A-4023-9ACB-EA73CE1B2408}" type="sibTrans" cxnId="{5D65A102-C2CE-444C-A5FD-240715E89B4B}">
      <dgm:prSet/>
      <dgm:spPr/>
      <dgm:t>
        <a:bodyPr/>
        <a:lstStyle/>
        <a:p>
          <a:endParaRPr lang="el-GR"/>
        </a:p>
      </dgm:t>
    </dgm:pt>
    <dgm:pt modelId="{3369D89A-8F12-4816-A688-3C3728AE3040}">
      <dgm:prSet/>
      <dgm:spPr>
        <a:solidFill>
          <a:srgbClr val="7030A0">
            <a:alpha val="53000"/>
          </a:srgbClr>
        </a:solidFill>
      </dgm:spPr>
      <dgm:t>
        <a:bodyPr/>
        <a:lstStyle/>
        <a:p>
          <a:r>
            <a:rPr lang="el-GR" dirty="0">
              <a:solidFill>
                <a:schemeClr val="tx1"/>
              </a:solidFill>
            </a:rPr>
            <a:t>Επιγονατίδα</a:t>
          </a:r>
        </a:p>
      </dgm:t>
    </dgm:pt>
    <dgm:pt modelId="{3E76D875-A71D-4E6B-AF15-4ABAA8D982D6}" type="parTrans" cxnId="{9ABEB0C4-5825-4CB2-825C-148E0FB8EBB4}">
      <dgm:prSet/>
      <dgm:spPr/>
      <dgm:t>
        <a:bodyPr/>
        <a:lstStyle/>
        <a:p>
          <a:endParaRPr lang="el-GR"/>
        </a:p>
      </dgm:t>
    </dgm:pt>
    <dgm:pt modelId="{49A4DF34-54D2-472B-99F6-7EB56AA22185}" type="sibTrans" cxnId="{9ABEB0C4-5825-4CB2-825C-148E0FB8EBB4}">
      <dgm:prSet/>
      <dgm:spPr/>
      <dgm:t>
        <a:bodyPr/>
        <a:lstStyle/>
        <a:p>
          <a:endParaRPr lang="el-GR"/>
        </a:p>
      </dgm:t>
    </dgm:pt>
    <dgm:pt modelId="{EB120D44-4448-494C-9E69-EE9A481B03A0}">
      <dgm:prSet custT="1"/>
      <dgm:spPr>
        <a:solidFill>
          <a:srgbClr val="00B050"/>
        </a:solidFill>
      </dgm:spPr>
      <dgm:t>
        <a:bodyPr/>
        <a:lstStyle/>
        <a:p>
          <a:r>
            <a:rPr lang="el-GR" sz="1400" dirty="0"/>
            <a:t>Σκελετός της κνήμης</a:t>
          </a:r>
        </a:p>
      </dgm:t>
    </dgm:pt>
    <dgm:pt modelId="{1F99B6D0-321F-4842-B554-86B40733738B}" type="parTrans" cxnId="{3AC60373-CCC8-47A1-8292-3C3E0BABE7A5}">
      <dgm:prSet/>
      <dgm:spPr/>
      <dgm:t>
        <a:bodyPr/>
        <a:lstStyle/>
        <a:p>
          <a:endParaRPr lang="el-GR"/>
        </a:p>
      </dgm:t>
    </dgm:pt>
    <dgm:pt modelId="{74B45FC5-B857-4633-ACAE-5E9AA562EE3E}" type="sibTrans" cxnId="{3AC60373-CCC8-47A1-8292-3C3E0BABE7A5}">
      <dgm:prSet/>
      <dgm:spPr/>
      <dgm:t>
        <a:bodyPr/>
        <a:lstStyle/>
        <a:p>
          <a:endParaRPr lang="el-GR"/>
        </a:p>
      </dgm:t>
    </dgm:pt>
    <dgm:pt modelId="{52EFCD20-10CA-4B68-8E2F-D012749D8834}">
      <dgm:prSet custT="1"/>
      <dgm:spPr>
        <a:solidFill>
          <a:srgbClr val="FFC000"/>
        </a:solidFill>
      </dgm:spPr>
      <dgm:t>
        <a:bodyPr/>
        <a:lstStyle/>
        <a:p>
          <a:r>
            <a:rPr lang="el-GR" sz="1400" dirty="0"/>
            <a:t>Σκελετός του ποδιού</a:t>
          </a:r>
        </a:p>
      </dgm:t>
    </dgm:pt>
    <dgm:pt modelId="{B9E80DE5-E336-4E22-BC93-86CEEB9138A9}" type="parTrans" cxnId="{5E3380FD-BB96-409E-8BE7-E2C43341E5BF}">
      <dgm:prSet/>
      <dgm:spPr/>
      <dgm:t>
        <a:bodyPr/>
        <a:lstStyle/>
        <a:p>
          <a:endParaRPr lang="el-GR"/>
        </a:p>
      </dgm:t>
    </dgm:pt>
    <dgm:pt modelId="{762758D9-4233-4991-B9F4-D7E2771ACF1D}" type="sibTrans" cxnId="{5E3380FD-BB96-409E-8BE7-E2C43341E5BF}">
      <dgm:prSet/>
      <dgm:spPr/>
      <dgm:t>
        <a:bodyPr/>
        <a:lstStyle/>
        <a:p>
          <a:endParaRPr lang="el-GR"/>
        </a:p>
      </dgm:t>
    </dgm:pt>
    <dgm:pt modelId="{D21CB798-9F73-45EC-8241-7343EEAEADCB}">
      <dgm:prSet/>
      <dgm:spPr>
        <a:solidFill>
          <a:srgbClr val="00B050">
            <a:alpha val="52000"/>
          </a:srgbClr>
        </a:solidFill>
      </dgm:spPr>
      <dgm:t>
        <a:bodyPr/>
        <a:lstStyle/>
        <a:p>
          <a:r>
            <a:rPr lang="el-GR" dirty="0">
              <a:solidFill>
                <a:schemeClr val="tx1"/>
              </a:solidFill>
            </a:rPr>
            <a:t>Κνήμη</a:t>
          </a:r>
        </a:p>
      </dgm:t>
    </dgm:pt>
    <dgm:pt modelId="{EB735FD4-A325-47C8-BA74-5B175CF92AC5}" type="parTrans" cxnId="{8DA17556-FE26-4C17-90BB-316A42DF0894}">
      <dgm:prSet/>
      <dgm:spPr/>
      <dgm:t>
        <a:bodyPr/>
        <a:lstStyle/>
        <a:p>
          <a:endParaRPr lang="el-GR"/>
        </a:p>
      </dgm:t>
    </dgm:pt>
    <dgm:pt modelId="{18800952-A520-4D3A-ADA5-A916D58C5EB9}" type="sibTrans" cxnId="{8DA17556-FE26-4C17-90BB-316A42DF0894}">
      <dgm:prSet/>
      <dgm:spPr/>
      <dgm:t>
        <a:bodyPr/>
        <a:lstStyle/>
        <a:p>
          <a:endParaRPr lang="el-GR"/>
        </a:p>
      </dgm:t>
    </dgm:pt>
    <dgm:pt modelId="{B276540E-CC81-489B-B46A-19D06954ED11}">
      <dgm:prSet/>
      <dgm:spPr>
        <a:solidFill>
          <a:srgbClr val="00B050">
            <a:alpha val="52000"/>
          </a:srgbClr>
        </a:solidFill>
      </dgm:spPr>
      <dgm:t>
        <a:bodyPr/>
        <a:lstStyle/>
        <a:p>
          <a:r>
            <a:rPr lang="el-GR" dirty="0">
              <a:solidFill>
                <a:schemeClr val="tx1"/>
              </a:solidFill>
            </a:rPr>
            <a:t>Περόνη</a:t>
          </a:r>
        </a:p>
      </dgm:t>
    </dgm:pt>
    <dgm:pt modelId="{B9ABEFF5-F809-449A-80BF-0E0619A2DAF6}" type="parTrans" cxnId="{9D3EB5DA-F8B5-4390-91A7-39921285C056}">
      <dgm:prSet/>
      <dgm:spPr/>
      <dgm:t>
        <a:bodyPr/>
        <a:lstStyle/>
        <a:p>
          <a:endParaRPr lang="el-GR"/>
        </a:p>
      </dgm:t>
    </dgm:pt>
    <dgm:pt modelId="{0AB0C988-557F-40BE-A99E-FA3726C29A08}" type="sibTrans" cxnId="{9D3EB5DA-F8B5-4390-91A7-39921285C056}">
      <dgm:prSet/>
      <dgm:spPr/>
      <dgm:t>
        <a:bodyPr/>
        <a:lstStyle/>
        <a:p>
          <a:endParaRPr lang="el-GR"/>
        </a:p>
      </dgm:t>
    </dgm:pt>
    <dgm:pt modelId="{9E42A1B6-B15C-47E8-8AD0-712E9DAAEA64}">
      <dgm:prSet/>
      <dgm:spPr>
        <a:solidFill>
          <a:srgbClr val="FFC000">
            <a:alpha val="57000"/>
          </a:srgbClr>
        </a:solidFill>
      </dgm:spPr>
      <dgm:t>
        <a:bodyPr/>
        <a:lstStyle/>
        <a:p>
          <a:r>
            <a:rPr lang="el-GR" dirty="0">
              <a:solidFill>
                <a:schemeClr val="tx1"/>
              </a:solidFill>
            </a:rPr>
            <a:t>Οστά ταρσού</a:t>
          </a:r>
        </a:p>
      </dgm:t>
    </dgm:pt>
    <dgm:pt modelId="{335AE955-85B8-40DC-A76D-A35E43446069}" type="parTrans" cxnId="{B9F5357E-A3C0-4472-A4CE-1613E1859AC4}">
      <dgm:prSet/>
      <dgm:spPr/>
      <dgm:t>
        <a:bodyPr/>
        <a:lstStyle/>
        <a:p>
          <a:endParaRPr lang="el-GR"/>
        </a:p>
      </dgm:t>
    </dgm:pt>
    <dgm:pt modelId="{8AF07F0D-93C1-453D-B7F3-5E9645746233}" type="sibTrans" cxnId="{B9F5357E-A3C0-4472-A4CE-1613E1859AC4}">
      <dgm:prSet/>
      <dgm:spPr/>
      <dgm:t>
        <a:bodyPr/>
        <a:lstStyle/>
        <a:p>
          <a:endParaRPr lang="el-GR"/>
        </a:p>
      </dgm:t>
    </dgm:pt>
    <dgm:pt modelId="{A90FFF6E-7CAF-4FF3-A866-6F6B179E86D8}">
      <dgm:prSet/>
      <dgm:spPr>
        <a:solidFill>
          <a:srgbClr val="FFC000">
            <a:alpha val="57000"/>
          </a:srgbClr>
        </a:solidFill>
      </dgm:spPr>
      <dgm:t>
        <a:bodyPr/>
        <a:lstStyle/>
        <a:p>
          <a:r>
            <a:rPr lang="el-GR" dirty="0">
              <a:solidFill>
                <a:schemeClr val="tx1"/>
              </a:solidFill>
            </a:rPr>
            <a:t>Μετατάρσια</a:t>
          </a:r>
        </a:p>
      </dgm:t>
    </dgm:pt>
    <dgm:pt modelId="{75EE7A3B-78AE-47C5-AB89-AEC3E4523B69}" type="parTrans" cxnId="{DDB2CA4F-2219-4974-8DD9-05395FC89D70}">
      <dgm:prSet/>
      <dgm:spPr/>
      <dgm:t>
        <a:bodyPr/>
        <a:lstStyle/>
        <a:p>
          <a:endParaRPr lang="el-GR"/>
        </a:p>
      </dgm:t>
    </dgm:pt>
    <dgm:pt modelId="{21E25A51-D12A-45ED-ABDC-409B0AB89105}" type="sibTrans" cxnId="{DDB2CA4F-2219-4974-8DD9-05395FC89D70}">
      <dgm:prSet/>
      <dgm:spPr/>
      <dgm:t>
        <a:bodyPr/>
        <a:lstStyle/>
        <a:p>
          <a:endParaRPr lang="el-GR"/>
        </a:p>
      </dgm:t>
    </dgm:pt>
    <dgm:pt modelId="{4F345174-FD87-4BAA-BF6E-F4668739F25E}">
      <dgm:prSet/>
      <dgm:spPr>
        <a:solidFill>
          <a:srgbClr val="FFC000">
            <a:alpha val="57000"/>
          </a:srgbClr>
        </a:solidFill>
      </dgm:spPr>
      <dgm:t>
        <a:bodyPr/>
        <a:lstStyle/>
        <a:p>
          <a:r>
            <a:rPr lang="el-GR" dirty="0">
              <a:solidFill>
                <a:schemeClr val="tx1"/>
              </a:solidFill>
            </a:rPr>
            <a:t>Φάλαγγες δακτύλων</a:t>
          </a:r>
        </a:p>
      </dgm:t>
    </dgm:pt>
    <dgm:pt modelId="{0B1CFFAF-FEDA-4A89-A074-DF6490B535AC}" type="parTrans" cxnId="{7DE5542F-A064-49AD-B450-7D771AA602FA}">
      <dgm:prSet/>
      <dgm:spPr/>
      <dgm:t>
        <a:bodyPr/>
        <a:lstStyle/>
        <a:p>
          <a:endParaRPr lang="el-GR"/>
        </a:p>
      </dgm:t>
    </dgm:pt>
    <dgm:pt modelId="{F66BE65B-66B8-4F33-8AB4-FBFB445D1656}" type="sibTrans" cxnId="{7DE5542F-A064-49AD-B450-7D771AA602FA}">
      <dgm:prSet/>
      <dgm:spPr/>
      <dgm:t>
        <a:bodyPr/>
        <a:lstStyle/>
        <a:p>
          <a:endParaRPr lang="el-GR"/>
        </a:p>
      </dgm:t>
    </dgm:pt>
    <dgm:pt modelId="{C88DEAE9-2DD5-4855-8BD3-8399D521EA92}" type="pres">
      <dgm:prSet presAssocID="{A2712970-C531-4D4E-8B1E-61AD3DE8E68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D488338-FDE8-47C4-9201-F224CCE8B792}" type="pres">
      <dgm:prSet presAssocID="{A3D26EC6-D19A-4E35-B55E-45EEE3CCEA48}" presName="root1" presStyleCnt="0"/>
      <dgm:spPr/>
    </dgm:pt>
    <dgm:pt modelId="{B6EF1DC7-428F-469D-A0A2-25E9916DD92E}" type="pres">
      <dgm:prSet presAssocID="{A3D26EC6-D19A-4E35-B55E-45EEE3CCEA48}" presName="LevelOneTextNode" presStyleLbl="node0" presStyleIdx="0" presStyleCnt="1" custScaleX="113714" custScaleY="174300" custLinFactNeighborX="-87730" custLinFactNeighborY="-2220">
        <dgm:presLayoutVars>
          <dgm:chPref val="3"/>
        </dgm:presLayoutVars>
      </dgm:prSet>
      <dgm:spPr/>
    </dgm:pt>
    <dgm:pt modelId="{ECFE4E11-69D0-47B3-8676-B7768EE792D4}" type="pres">
      <dgm:prSet presAssocID="{A3D26EC6-D19A-4E35-B55E-45EEE3CCEA48}" presName="level2hierChild" presStyleCnt="0"/>
      <dgm:spPr/>
    </dgm:pt>
    <dgm:pt modelId="{5C3DFFD7-52D2-48A1-8AB6-760672DCC8E1}" type="pres">
      <dgm:prSet presAssocID="{2A63B98D-ABAC-433F-8F29-38769569BAE0}" presName="conn2-1" presStyleLbl="parChTrans1D2" presStyleIdx="0" presStyleCnt="4"/>
      <dgm:spPr/>
    </dgm:pt>
    <dgm:pt modelId="{8B9CC03F-9A9B-4EDC-9DD4-FBCBA8EB5FC7}" type="pres">
      <dgm:prSet presAssocID="{2A63B98D-ABAC-433F-8F29-38769569BAE0}" presName="connTx" presStyleLbl="parChTrans1D2" presStyleIdx="0" presStyleCnt="4"/>
      <dgm:spPr/>
    </dgm:pt>
    <dgm:pt modelId="{06A4E79C-988F-4316-8A58-2DF4E5EFEF8C}" type="pres">
      <dgm:prSet presAssocID="{FF1C33CA-72CB-47FF-B87B-062A35E8234D}" presName="root2" presStyleCnt="0"/>
      <dgm:spPr/>
    </dgm:pt>
    <dgm:pt modelId="{EBF22223-8200-48FB-AF0C-2135F0880982}" type="pres">
      <dgm:prSet presAssocID="{FF1C33CA-72CB-47FF-B87B-062A35E8234D}" presName="LevelTwoTextNode" presStyleLbl="node2" presStyleIdx="0" presStyleCnt="4" custScaleX="118038" custScaleY="129206">
        <dgm:presLayoutVars>
          <dgm:chPref val="3"/>
        </dgm:presLayoutVars>
      </dgm:prSet>
      <dgm:spPr/>
    </dgm:pt>
    <dgm:pt modelId="{7AA85527-600B-4722-A14A-6961EBA35C45}" type="pres">
      <dgm:prSet presAssocID="{FF1C33CA-72CB-47FF-B87B-062A35E8234D}" presName="level3hierChild" presStyleCnt="0"/>
      <dgm:spPr/>
    </dgm:pt>
    <dgm:pt modelId="{0DDEBA3C-BAD6-4456-AB53-6C29ADA2A5BB}" type="pres">
      <dgm:prSet presAssocID="{AD7DE0F6-ADCA-4041-B191-9C8DBC238177}" presName="conn2-1" presStyleLbl="parChTrans1D3" presStyleIdx="0" presStyleCnt="8"/>
      <dgm:spPr/>
    </dgm:pt>
    <dgm:pt modelId="{ADCB23D5-6149-4682-8DAC-F92EC66B15EC}" type="pres">
      <dgm:prSet presAssocID="{AD7DE0F6-ADCA-4041-B191-9C8DBC238177}" presName="connTx" presStyleLbl="parChTrans1D3" presStyleIdx="0" presStyleCnt="8"/>
      <dgm:spPr/>
    </dgm:pt>
    <dgm:pt modelId="{0571C7A2-6E93-4A69-A2B0-C9C52D69005C}" type="pres">
      <dgm:prSet presAssocID="{C8A4D35D-DF91-45A6-8020-33D4F3DE5CAB}" presName="root2" presStyleCnt="0"/>
      <dgm:spPr/>
    </dgm:pt>
    <dgm:pt modelId="{6E63D96C-DC0F-40B3-927B-D7FCD0258525}" type="pres">
      <dgm:prSet presAssocID="{C8A4D35D-DF91-45A6-8020-33D4F3DE5CAB}" presName="LevelTwoTextNode" presStyleLbl="node3" presStyleIdx="0" presStyleCnt="8">
        <dgm:presLayoutVars>
          <dgm:chPref val="3"/>
        </dgm:presLayoutVars>
      </dgm:prSet>
      <dgm:spPr/>
    </dgm:pt>
    <dgm:pt modelId="{F3B57747-E857-4DB6-A070-2D8DE9857787}" type="pres">
      <dgm:prSet presAssocID="{C8A4D35D-DF91-45A6-8020-33D4F3DE5CAB}" presName="level3hierChild" presStyleCnt="0"/>
      <dgm:spPr/>
    </dgm:pt>
    <dgm:pt modelId="{DEEF3F60-B6B1-4CDD-B144-878314234841}" type="pres">
      <dgm:prSet presAssocID="{3FDC4845-DFAE-4A6D-A587-4BA506E8ACF6}" presName="conn2-1" presStyleLbl="parChTrans1D2" presStyleIdx="1" presStyleCnt="4"/>
      <dgm:spPr/>
    </dgm:pt>
    <dgm:pt modelId="{D1BF6746-48CC-48E7-85F5-E6EBA1E9E43D}" type="pres">
      <dgm:prSet presAssocID="{3FDC4845-DFAE-4A6D-A587-4BA506E8ACF6}" presName="connTx" presStyleLbl="parChTrans1D2" presStyleIdx="1" presStyleCnt="4"/>
      <dgm:spPr/>
    </dgm:pt>
    <dgm:pt modelId="{27CC42BE-670C-4F30-8A10-B55892137FA2}" type="pres">
      <dgm:prSet presAssocID="{69ADD2D9-4FC8-4B3B-9E17-7A048E58FC75}" presName="root2" presStyleCnt="0"/>
      <dgm:spPr/>
    </dgm:pt>
    <dgm:pt modelId="{9E383B63-7FA4-4989-8DAC-30245CE3BEA9}" type="pres">
      <dgm:prSet presAssocID="{69ADD2D9-4FC8-4B3B-9E17-7A048E58FC75}" presName="LevelTwoTextNode" presStyleLbl="node2" presStyleIdx="1" presStyleCnt="4" custScaleX="119441" custScaleY="138455" custLinFactNeighborX="-7081" custLinFactNeighborY="32588">
        <dgm:presLayoutVars>
          <dgm:chPref val="3"/>
        </dgm:presLayoutVars>
      </dgm:prSet>
      <dgm:spPr/>
    </dgm:pt>
    <dgm:pt modelId="{08C9D1B1-2958-469C-B19A-55DEA53A7FDA}" type="pres">
      <dgm:prSet presAssocID="{69ADD2D9-4FC8-4B3B-9E17-7A048E58FC75}" presName="level3hierChild" presStyleCnt="0"/>
      <dgm:spPr/>
    </dgm:pt>
    <dgm:pt modelId="{171A863B-77BC-446C-90D7-802E5AF1FBF4}" type="pres">
      <dgm:prSet presAssocID="{9698104E-93FC-46FF-A90D-E25BE42D6D07}" presName="conn2-1" presStyleLbl="parChTrans1D3" presStyleIdx="1" presStyleCnt="8"/>
      <dgm:spPr/>
    </dgm:pt>
    <dgm:pt modelId="{250493E8-01EE-44D3-8C6B-F494D813ACB1}" type="pres">
      <dgm:prSet presAssocID="{9698104E-93FC-46FF-A90D-E25BE42D6D07}" presName="connTx" presStyleLbl="parChTrans1D3" presStyleIdx="1" presStyleCnt="8"/>
      <dgm:spPr/>
    </dgm:pt>
    <dgm:pt modelId="{0AFFB5F7-59C7-4E3A-8441-649ACD0EF70F}" type="pres">
      <dgm:prSet presAssocID="{8E7E514B-2177-4592-AE44-6E2D5B2566A0}" presName="root2" presStyleCnt="0"/>
      <dgm:spPr/>
    </dgm:pt>
    <dgm:pt modelId="{486C557F-B3F1-4ABB-BD4D-58947E5B8085}" type="pres">
      <dgm:prSet presAssocID="{8E7E514B-2177-4592-AE44-6E2D5B2566A0}" presName="LevelTwoTextNode" presStyleLbl="node3" presStyleIdx="1" presStyleCnt="8">
        <dgm:presLayoutVars>
          <dgm:chPref val="3"/>
        </dgm:presLayoutVars>
      </dgm:prSet>
      <dgm:spPr/>
    </dgm:pt>
    <dgm:pt modelId="{D72A9B79-3EA9-4A5B-A60F-756B5EB43F35}" type="pres">
      <dgm:prSet presAssocID="{8E7E514B-2177-4592-AE44-6E2D5B2566A0}" presName="level3hierChild" presStyleCnt="0"/>
      <dgm:spPr/>
    </dgm:pt>
    <dgm:pt modelId="{1BE0D42E-E41C-4D43-8A7A-4A533CC004F2}" type="pres">
      <dgm:prSet presAssocID="{3E76D875-A71D-4E6B-AF15-4ABAA8D982D6}" presName="conn2-1" presStyleLbl="parChTrans1D3" presStyleIdx="2" presStyleCnt="8"/>
      <dgm:spPr/>
    </dgm:pt>
    <dgm:pt modelId="{E3ED0B88-983D-4FAE-9629-74A998ABB8B2}" type="pres">
      <dgm:prSet presAssocID="{3E76D875-A71D-4E6B-AF15-4ABAA8D982D6}" presName="connTx" presStyleLbl="parChTrans1D3" presStyleIdx="2" presStyleCnt="8"/>
      <dgm:spPr/>
    </dgm:pt>
    <dgm:pt modelId="{590F959B-6CD0-4A93-BFE5-9F137ED7991A}" type="pres">
      <dgm:prSet presAssocID="{3369D89A-8F12-4816-A688-3C3728AE3040}" presName="root2" presStyleCnt="0"/>
      <dgm:spPr/>
    </dgm:pt>
    <dgm:pt modelId="{0486D2BC-883C-48F8-867B-D72742A61C28}" type="pres">
      <dgm:prSet presAssocID="{3369D89A-8F12-4816-A688-3C3728AE3040}" presName="LevelTwoTextNode" presStyleLbl="node3" presStyleIdx="2" presStyleCnt="8">
        <dgm:presLayoutVars>
          <dgm:chPref val="3"/>
        </dgm:presLayoutVars>
      </dgm:prSet>
      <dgm:spPr/>
    </dgm:pt>
    <dgm:pt modelId="{C5B94C52-0584-4595-AF94-08396BD707CD}" type="pres">
      <dgm:prSet presAssocID="{3369D89A-8F12-4816-A688-3C3728AE3040}" presName="level3hierChild" presStyleCnt="0"/>
      <dgm:spPr/>
    </dgm:pt>
    <dgm:pt modelId="{B041F098-BA51-44E2-ABF0-953997D42356}" type="pres">
      <dgm:prSet presAssocID="{1F99B6D0-321F-4842-B554-86B40733738B}" presName="conn2-1" presStyleLbl="parChTrans1D2" presStyleIdx="2" presStyleCnt="4"/>
      <dgm:spPr/>
    </dgm:pt>
    <dgm:pt modelId="{BAAB37C5-FF7D-4D51-BF50-F11CBAAF4417}" type="pres">
      <dgm:prSet presAssocID="{1F99B6D0-321F-4842-B554-86B40733738B}" presName="connTx" presStyleLbl="parChTrans1D2" presStyleIdx="2" presStyleCnt="4"/>
      <dgm:spPr/>
    </dgm:pt>
    <dgm:pt modelId="{39EF6AD1-2B7B-4FCD-AC7E-AA069C09406B}" type="pres">
      <dgm:prSet presAssocID="{EB120D44-4448-494C-9E69-EE9A481B03A0}" presName="root2" presStyleCnt="0"/>
      <dgm:spPr/>
    </dgm:pt>
    <dgm:pt modelId="{12B6A78E-9E3F-4FF6-B31E-6A3CC3C9FBFA}" type="pres">
      <dgm:prSet presAssocID="{EB120D44-4448-494C-9E69-EE9A481B03A0}" presName="LevelTwoTextNode" presStyleLbl="node2" presStyleIdx="2" presStyleCnt="4" custScaleX="119441" custScaleY="137151" custLinFactNeighborX="-29" custLinFactNeighborY="41715">
        <dgm:presLayoutVars>
          <dgm:chPref val="3"/>
        </dgm:presLayoutVars>
      </dgm:prSet>
      <dgm:spPr/>
    </dgm:pt>
    <dgm:pt modelId="{0953DC27-256B-45B8-9870-A2D2E2D4932D}" type="pres">
      <dgm:prSet presAssocID="{EB120D44-4448-494C-9E69-EE9A481B03A0}" presName="level3hierChild" presStyleCnt="0"/>
      <dgm:spPr/>
    </dgm:pt>
    <dgm:pt modelId="{B72C4DDE-3600-4EB7-9E48-386454856D20}" type="pres">
      <dgm:prSet presAssocID="{EB735FD4-A325-47C8-BA74-5B175CF92AC5}" presName="conn2-1" presStyleLbl="parChTrans1D3" presStyleIdx="3" presStyleCnt="8"/>
      <dgm:spPr/>
    </dgm:pt>
    <dgm:pt modelId="{47E6E052-A4C3-4DE8-AB3C-3B892E1D7C18}" type="pres">
      <dgm:prSet presAssocID="{EB735FD4-A325-47C8-BA74-5B175CF92AC5}" presName="connTx" presStyleLbl="parChTrans1D3" presStyleIdx="3" presStyleCnt="8"/>
      <dgm:spPr/>
    </dgm:pt>
    <dgm:pt modelId="{B044302C-C078-49EE-8960-0C8A59AE1B8D}" type="pres">
      <dgm:prSet presAssocID="{D21CB798-9F73-45EC-8241-7343EEAEADCB}" presName="root2" presStyleCnt="0"/>
      <dgm:spPr/>
    </dgm:pt>
    <dgm:pt modelId="{828F2A27-623C-4A19-B6B7-2FF5DE91BA7E}" type="pres">
      <dgm:prSet presAssocID="{D21CB798-9F73-45EC-8241-7343EEAEADCB}" presName="LevelTwoTextNode" presStyleLbl="node3" presStyleIdx="3" presStyleCnt="8">
        <dgm:presLayoutVars>
          <dgm:chPref val="3"/>
        </dgm:presLayoutVars>
      </dgm:prSet>
      <dgm:spPr/>
    </dgm:pt>
    <dgm:pt modelId="{78346FD1-2134-43E6-9669-85038B9D6BED}" type="pres">
      <dgm:prSet presAssocID="{D21CB798-9F73-45EC-8241-7343EEAEADCB}" presName="level3hierChild" presStyleCnt="0"/>
      <dgm:spPr/>
    </dgm:pt>
    <dgm:pt modelId="{8EFF916E-CD62-42BE-8EBE-C3196DCDD6F9}" type="pres">
      <dgm:prSet presAssocID="{B9ABEFF5-F809-449A-80BF-0E0619A2DAF6}" presName="conn2-1" presStyleLbl="parChTrans1D3" presStyleIdx="4" presStyleCnt="8"/>
      <dgm:spPr/>
    </dgm:pt>
    <dgm:pt modelId="{1FDDDD7B-3112-49DA-9014-34FB28B47532}" type="pres">
      <dgm:prSet presAssocID="{B9ABEFF5-F809-449A-80BF-0E0619A2DAF6}" presName="connTx" presStyleLbl="parChTrans1D3" presStyleIdx="4" presStyleCnt="8"/>
      <dgm:spPr/>
    </dgm:pt>
    <dgm:pt modelId="{C70B9868-3531-4D62-AC06-296552B87633}" type="pres">
      <dgm:prSet presAssocID="{B276540E-CC81-489B-B46A-19D06954ED11}" presName="root2" presStyleCnt="0"/>
      <dgm:spPr/>
    </dgm:pt>
    <dgm:pt modelId="{721B3EB7-C928-4032-ADAD-820362A7546E}" type="pres">
      <dgm:prSet presAssocID="{B276540E-CC81-489B-B46A-19D06954ED11}" presName="LevelTwoTextNode" presStyleLbl="node3" presStyleIdx="4" presStyleCnt="8">
        <dgm:presLayoutVars>
          <dgm:chPref val="3"/>
        </dgm:presLayoutVars>
      </dgm:prSet>
      <dgm:spPr/>
    </dgm:pt>
    <dgm:pt modelId="{63D7BA87-A30E-4DBA-9282-C567AEB67208}" type="pres">
      <dgm:prSet presAssocID="{B276540E-CC81-489B-B46A-19D06954ED11}" presName="level3hierChild" presStyleCnt="0"/>
      <dgm:spPr/>
    </dgm:pt>
    <dgm:pt modelId="{2102C6CD-DDC5-435F-8A65-5552BFB41CBB}" type="pres">
      <dgm:prSet presAssocID="{B9E80DE5-E336-4E22-BC93-86CEEB9138A9}" presName="conn2-1" presStyleLbl="parChTrans1D2" presStyleIdx="3" presStyleCnt="4"/>
      <dgm:spPr/>
    </dgm:pt>
    <dgm:pt modelId="{F3DF96C9-C91C-4938-B65F-43D8BEC4C0E1}" type="pres">
      <dgm:prSet presAssocID="{B9E80DE5-E336-4E22-BC93-86CEEB9138A9}" presName="connTx" presStyleLbl="parChTrans1D2" presStyleIdx="3" presStyleCnt="4"/>
      <dgm:spPr/>
    </dgm:pt>
    <dgm:pt modelId="{0A0AFA64-483A-45D3-8251-4008F0ADFE18}" type="pres">
      <dgm:prSet presAssocID="{52EFCD20-10CA-4B68-8E2F-D012749D8834}" presName="root2" presStyleCnt="0"/>
      <dgm:spPr/>
    </dgm:pt>
    <dgm:pt modelId="{1C4BE919-AFAA-425D-9A43-ED0ACDAD2E2C}" type="pres">
      <dgm:prSet presAssocID="{52EFCD20-10CA-4B68-8E2F-D012749D8834}" presName="LevelTwoTextNode" presStyleLbl="node2" presStyleIdx="3" presStyleCnt="4" custScaleX="116577" custScaleY="136118">
        <dgm:presLayoutVars>
          <dgm:chPref val="3"/>
        </dgm:presLayoutVars>
      </dgm:prSet>
      <dgm:spPr/>
    </dgm:pt>
    <dgm:pt modelId="{D66823BA-6D7D-41A0-99F5-489852A8017B}" type="pres">
      <dgm:prSet presAssocID="{52EFCD20-10CA-4B68-8E2F-D012749D8834}" presName="level3hierChild" presStyleCnt="0"/>
      <dgm:spPr/>
    </dgm:pt>
    <dgm:pt modelId="{5B1BECAE-067D-4359-AE94-CF56BB23561F}" type="pres">
      <dgm:prSet presAssocID="{335AE955-85B8-40DC-A76D-A35E43446069}" presName="conn2-1" presStyleLbl="parChTrans1D3" presStyleIdx="5" presStyleCnt="8"/>
      <dgm:spPr/>
    </dgm:pt>
    <dgm:pt modelId="{0790202C-28DA-437B-9252-FBD85FEA5429}" type="pres">
      <dgm:prSet presAssocID="{335AE955-85B8-40DC-A76D-A35E43446069}" presName="connTx" presStyleLbl="parChTrans1D3" presStyleIdx="5" presStyleCnt="8"/>
      <dgm:spPr/>
    </dgm:pt>
    <dgm:pt modelId="{AD664593-E55B-46D5-9D79-EF4B202B5612}" type="pres">
      <dgm:prSet presAssocID="{9E42A1B6-B15C-47E8-8AD0-712E9DAAEA64}" presName="root2" presStyleCnt="0"/>
      <dgm:spPr/>
    </dgm:pt>
    <dgm:pt modelId="{1176F231-F941-42F1-9358-0714EB172F88}" type="pres">
      <dgm:prSet presAssocID="{9E42A1B6-B15C-47E8-8AD0-712E9DAAEA64}" presName="LevelTwoTextNode" presStyleLbl="node3" presStyleIdx="5" presStyleCnt="8">
        <dgm:presLayoutVars>
          <dgm:chPref val="3"/>
        </dgm:presLayoutVars>
      </dgm:prSet>
      <dgm:spPr/>
    </dgm:pt>
    <dgm:pt modelId="{0ABD63B3-EB16-4F29-9524-8B7717F0BACD}" type="pres">
      <dgm:prSet presAssocID="{9E42A1B6-B15C-47E8-8AD0-712E9DAAEA64}" presName="level3hierChild" presStyleCnt="0"/>
      <dgm:spPr/>
    </dgm:pt>
    <dgm:pt modelId="{73F612FC-6BBF-4548-A32A-6EFD64DCED93}" type="pres">
      <dgm:prSet presAssocID="{75EE7A3B-78AE-47C5-AB89-AEC3E4523B69}" presName="conn2-1" presStyleLbl="parChTrans1D3" presStyleIdx="6" presStyleCnt="8"/>
      <dgm:spPr/>
    </dgm:pt>
    <dgm:pt modelId="{C1497E5C-A0B5-49A0-8689-C1426626304E}" type="pres">
      <dgm:prSet presAssocID="{75EE7A3B-78AE-47C5-AB89-AEC3E4523B69}" presName="connTx" presStyleLbl="parChTrans1D3" presStyleIdx="6" presStyleCnt="8"/>
      <dgm:spPr/>
    </dgm:pt>
    <dgm:pt modelId="{329488AF-E1BD-44E8-A6C3-D97918FAB346}" type="pres">
      <dgm:prSet presAssocID="{A90FFF6E-7CAF-4FF3-A866-6F6B179E86D8}" presName="root2" presStyleCnt="0"/>
      <dgm:spPr/>
    </dgm:pt>
    <dgm:pt modelId="{271C759B-505F-4925-BF79-75E017ECF0D0}" type="pres">
      <dgm:prSet presAssocID="{A90FFF6E-7CAF-4FF3-A866-6F6B179E86D8}" presName="LevelTwoTextNode" presStyleLbl="node3" presStyleIdx="6" presStyleCnt="8">
        <dgm:presLayoutVars>
          <dgm:chPref val="3"/>
        </dgm:presLayoutVars>
      </dgm:prSet>
      <dgm:spPr/>
    </dgm:pt>
    <dgm:pt modelId="{74907F96-35EA-4F6D-BB43-FB36E94D3279}" type="pres">
      <dgm:prSet presAssocID="{A90FFF6E-7CAF-4FF3-A866-6F6B179E86D8}" presName="level3hierChild" presStyleCnt="0"/>
      <dgm:spPr/>
    </dgm:pt>
    <dgm:pt modelId="{E05ADA66-3F46-4DEF-A209-F95554223E19}" type="pres">
      <dgm:prSet presAssocID="{0B1CFFAF-FEDA-4A89-A074-DF6490B535AC}" presName="conn2-1" presStyleLbl="parChTrans1D3" presStyleIdx="7" presStyleCnt="8"/>
      <dgm:spPr/>
    </dgm:pt>
    <dgm:pt modelId="{66CAF92C-0022-43B9-81C9-675DF8999738}" type="pres">
      <dgm:prSet presAssocID="{0B1CFFAF-FEDA-4A89-A074-DF6490B535AC}" presName="connTx" presStyleLbl="parChTrans1D3" presStyleIdx="7" presStyleCnt="8"/>
      <dgm:spPr/>
    </dgm:pt>
    <dgm:pt modelId="{229AF170-04BA-4F10-B197-CC73DCB82C2F}" type="pres">
      <dgm:prSet presAssocID="{4F345174-FD87-4BAA-BF6E-F4668739F25E}" presName="root2" presStyleCnt="0"/>
      <dgm:spPr/>
    </dgm:pt>
    <dgm:pt modelId="{5F481BA5-B5D8-4A60-9AE9-1B33A2A337CD}" type="pres">
      <dgm:prSet presAssocID="{4F345174-FD87-4BAA-BF6E-F4668739F25E}" presName="LevelTwoTextNode" presStyleLbl="node3" presStyleIdx="7" presStyleCnt="8">
        <dgm:presLayoutVars>
          <dgm:chPref val="3"/>
        </dgm:presLayoutVars>
      </dgm:prSet>
      <dgm:spPr/>
    </dgm:pt>
    <dgm:pt modelId="{DAE2019C-E758-4E92-BEBF-71E47E6435B4}" type="pres">
      <dgm:prSet presAssocID="{4F345174-FD87-4BAA-BF6E-F4668739F25E}" presName="level3hierChild" presStyleCnt="0"/>
      <dgm:spPr/>
    </dgm:pt>
  </dgm:ptLst>
  <dgm:cxnLst>
    <dgm:cxn modelId="{5D65A102-C2CE-444C-A5FD-240715E89B4B}" srcId="{69ADD2D9-4FC8-4B3B-9E17-7A048E58FC75}" destId="{8E7E514B-2177-4592-AE44-6E2D5B2566A0}" srcOrd="0" destOrd="0" parTransId="{9698104E-93FC-46FF-A90D-E25BE42D6D07}" sibTransId="{18FDD892-C16A-4023-9ACB-EA73CE1B2408}"/>
    <dgm:cxn modelId="{8867CE11-FBC9-481D-97E7-0C79208F93AC}" type="presOf" srcId="{9698104E-93FC-46FF-A90D-E25BE42D6D07}" destId="{250493E8-01EE-44D3-8C6B-F494D813ACB1}" srcOrd="1" destOrd="0" presId="urn:microsoft.com/office/officeart/2005/8/layout/hierarchy2"/>
    <dgm:cxn modelId="{24050120-E160-41D3-B611-94FBF34A6AED}" srcId="{FF1C33CA-72CB-47FF-B87B-062A35E8234D}" destId="{C8A4D35D-DF91-45A6-8020-33D4F3DE5CAB}" srcOrd="0" destOrd="0" parTransId="{AD7DE0F6-ADCA-4041-B191-9C8DBC238177}" sibTransId="{D0D9237D-F2CA-45BF-93CF-C3C559D558A5}"/>
    <dgm:cxn modelId="{D387AF21-03B4-45BC-83D8-E30B118DABF1}" type="presOf" srcId="{0B1CFFAF-FEDA-4A89-A074-DF6490B535AC}" destId="{66CAF92C-0022-43B9-81C9-675DF8999738}" srcOrd="1" destOrd="0" presId="urn:microsoft.com/office/officeart/2005/8/layout/hierarchy2"/>
    <dgm:cxn modelId="{5054072B-1C92-47B0-B238-8809B091CC36}" type="presOf" srcId="{3E76D875-A71D-4E6B-AF15-4ABAA8D982D6}" destId="{1BE0D42E-E41C-4D43-8A7A-4A533CC004F2}" srcOrd="0" destOrd="0" presId="urn:microsoft.com/office/officeart/2005/8/layout/hierarchy2"/>
    <dgm:cxn modelId="{79C2222E-365D-4F5B-8E22-DA1F42C74544}" type="presOf" srcId="{A3D26EC6-D19A-4E35-B55E-45EEE3CCEA48}" destId="{B6EF1DC7-428F-469D-A0A2-25E9916DD92E}" srcOrd="0" destOrd="0" presId="urn:microsoft.com/office/officeart/2005/8/layout/hierarchy2"/>
    <dgm:cxn modelId="{7DE5542F-A064-49AD-B450-7D771AA602FA}" srcId="{52EFCD20-10CA-4B68-8E2F-D012749D8834}" destId="{4F345174-FD87-4BAA-BF6E-F4668739F25E}" srcOrd="2" destOrd="0" parTransId="{0B1CFFAF-FEDA-4A89-A074-DF6490B535AC}" sibTransId="{F66BE65B-66B8-4F33-8AB4-FBFB445D1656}"/>
    <dgm:cxn modelId="{31AB7F5D-7DE4-4C05-AA88-A8D7F2A32653}" type="presOf" srcId="{335AE955-85B8-40DC-A76D-A35E43446069}" destId="{0790202C-28DA-437B-9252-FBD85FEA5429}" srcOrd="1" destOrd="0" presId="urn:microsoft.com/office/officeart/2005/8/layout/hierarchy2"/>
    <dgm:cxn modelId="{DE430460-F1C1-4862-A6C2-2AFB5B8B47A7}" type="presOf" srcId="{AD7DE0F6-ADCA-4041-B191-9C8DBC238177}" destId="{0DDEBA3C-BAD6-4456-AB53-6C29ADA2A5BB}" srcOrd="0" destOrd="0" presId="urn:microsoft.com/office/officeart/2005/8/layout/hierarchy2"/>
    <dgm:cxn modelId="{20292262-98E8-4007-898D-18883BFE7AF2}" type="presOf" srcId="{8E7E514B-2177-4592-AE44-6E2D5B2566A0}" destId="{486C557F-B3F1-4ABB-BD4D-58947E5B8085}" srcOrd="0" destOrd="0" presId="urn:microsoft.com/office/officeart/2005/8/layout/hierarchy2"/>
    <dgm:cxn modelId="{AE28BD42-D236-4887-B411-8C1A9DFED028}" type="presOf" srcId="{9E42A1B6-B15C-47E8-8AD0-712E9DAAEA64}" destId="{1176F231-F941-42F1-9358-0714EB172F88}" srcOrd="0" destOrd="0" presId="urn:microsoft.com/office/officeart/2005/8/layout/hierarchy2"/>
    <dgm:cxn modelId="{67DA2543-6F27-4B44-9FF0-AD3664DE982C}" type="presOf" srcId="{3E76D875-A71D-4E6B-AF15-4ABAA8D982D6}" destId="{E3ED0B88-983D-4FAE-9629-74A998ABB8B2}" srcOrd="1" destOrd="0" presId="urn:microsoft.com/office/officeart/2005/8/layout/hierarchy2"/>
    <dgm:cxn modelId="{C5C29965-142F-4DC0-B901-0F6A0E2F770E}" type="presOf" srcId="{2A63B98D-ABAC-433F-8F29-38769569BAE0}" destId="{5C3DFFD7-52D2-48A1-8AB6-760672DCC8E1}" srcOrd="0" destOrd="0" presId="urn:microsoft.com/office/officeart/2005/8/layout/hierarchy2"/>
    <dgm:cxn modelId="{35ED9749-D77F-4820-ACBD-D28077978C1D}" type="presOf" srcId="{AD7DE0F6-ADCA-4041-B191-9C8DBC238177}" destId="{ADCB23D5-6149-4682-8DAC-F92EC66B15EC}" srcOrd="1" destOrd="0" presId="urn:microsoft.com/office/officeart/2005/8/layout/hierarchy2"/>
    <dgm:cxn modelId="{DDB2CA4F-2219-4974-8DD9-05395FC89D70}" srcId="{52EFCD20-10CA-4B68-8E2F-D012749D8834}" destId="{A90FFF6E-7CAF-4FF3-A866-6F6B179E86D8}" srcOrd="1" destOrd="0" parTransId="{75EE7A3B-78AE-47C5-AB89-AEC3E4523B69}" sibTransId="{21E25A51-D12A-45ED-ABDC-409B0AB89105}"/>
    <dgm:cxn modelId="{BC8B5B71-5B44-4187-B4EE-B21DBDFE3B41}" type="presOf" srcId="{B9E80DE5-E336-4E22-BC93-86CEEB9138A9}" destId="{F3DF96C9-C91C-4938-B65F-43D8BEC4C0E1}" srcOrd="1" destOrd="0" presId="urn:microsoft.com/office/officeart/2005/8/layout/hierarchy2"/>
    <dgm:cxn modelId="{4EEB4771-9BA5-452A-859C-C3F6D200ACD4}" type="presOf" srcId="{EB735FD4-A325-47C8-BA74-5B175CF92AC5}" destId="{47E6E052-A4C3-4DE8-AB3C-3B892E1D7C18}" srcOrd="1" destOrd="0" presId="urn:microsoft.com/office/officeart/2005/8/layout/hierarchy2"/>
    <dgm:cxn modelId="{3AC60373-CCC8-47A1-8292-3C3E0BABE7A5}" srcId="{A3D26EC6-D19A-4E35-B55E-45EEE3CCEA48}" destId="{EB120D44-4448-494C-9E69-EE9A481B03A0}" srcOrd="2" destOrd="0" parTransId="{1F99B6D0-321F-4842-B554-86B40733738B}" sibTransId="{74B45FC5-B857-4633-ACAE-5E9AA562EE3E}"/>
    <dgm:cxn modelId="{BF03DF73-E473-4506-B785-0AC6220F13F9}" type="presOf" srcId="{EB120D44-4448-494C-9E69-EE9A481B03A0}" destId="{12B6A78E-9E3F-4FF6-B31E-6A3CC3C9FBFA}" srcOrd="0" destOrd="0" presId="urn:microsoft.com/office/officeart/2005/8/layout/hierarchy2"/>
    <dgm:cxn modelId="{BAF10574-D2E3-47A8-AA2C-DD710BD1AA10}" type="presOf" srcId="{D21CB798-9F73-45EC-8241-7343EEAEADCB}" destId="{828F2A27-623C-4A19-B6B7-2FF5DE91BA7E}" srcOrd="0" destOrd="0" presId="urn:microsoft.com/office/officeart/2005/8/layout/hierarchy2"/>
    <dgm:cxn modelId="{10A14276-3DFD-4EDE-BC30-DE5725B461B4}" type="presOf" srcId="{B276540E-CC81-489B-B46A-19D06954ED11}" destId="{721B3EB7-C928-4032-ADAD-820362A7546E}" srcOrd="0" destOrd="0" presId="urn:microsoft.com/office/officeart/2005/8/layout/hierarchy2"/>
    <dgm:cxn modelId="{8DA17556-FE26-4C17-90BB-316A42DF0894}" srcId="{EB120D44-4448-494C-9E69-EE9A481B03A0}" destId="{D21CB798-9F73-45EC-8241-7343EEAEADCB}" srcOrd="0" destOrd="0" parTransId="{EB735FD4-A325-47C8-BA74-5B175CF92AC5}" sibTransId="{18800952-A520-4D3A-ADA5-A916D58C5EB9}"/>
    <dgm:cxn modelId="{10ACCB78-346A-4D59-99A0-4DF08C667A7A}" type="presOf" srcId="{0B1CFFAF-FEDA-4A89-A074-DF6490B535AC}" destId="{E05ADA66-3F46-4DEF-A209-F95554223E19}" srcOrd="0" destOrd="0" presId="urn:microsoft.com/office/officeart/2005/8/layout/hierarchy2"/>
    <dgm:cxn modelId="{A9F4F77B-1679-4475-B505-A50328CCBCDF}" type="presOf" srcId="{69ADD2D9-4FC8-4B3B-9E17-7A048E58FC75}" destId="{9E383B63-7FA4-4989-8DAC-30245CE3BEA9}" srcOrd="0" destOrd="0" presId="urn:microsoft.com/office/officeart/2005/8/layout/hierarchy2"/>
    <dgm:cxn modelId="{B9F5357E-A3C0-4472-A4CE-1613E1859AC4}" srcId="{52EFCD20-10CA-4B68-8E2F-D012749D8834}" destId="{9E42A1B6-B15C-47E8-8AD0-712E9DAAEA64}" srcOrd="0" destOrd="0" parTransId="{335AE955-85B8-40DC-A76D-A35E43446069}" sibTransId="{8AF07F0D-93C1-453D-B7F3-5E9645746233}"/>
    <dgm:cxn modelId="{74FDFF7E-729F-4D43-8457-A00251FA6A05}" type="presOf" srcId="{B9ABEFF5-F809-449A-80BF-0E0619A2DAF6}" destId="{1FDDDD7B-3112-49DA-9014-34FB28B47532}" srcOrd="1" destOrd="0" presId="urn:microsoft.com/office/officeart/2005/8/layout/hierarchy2"/>
    <dgm:cxn modelId="{121A9280-D2E0-4C7F-91CD-394FE27938FD}" type="presOf" srcId="{FF1C33CA-72CB-47FF-B87B-062A35E8234D}" destId="{EBF22223-8200-48FB-AF0C-2135F0880982}" srcOrd="0" destOrd="0" presId="urn:microsoft.com/office/officeart/2005/8/layout/hierarchy2"/>
    <dgm:cxn modelId="{A95AEC80-5C12-45F7-A4BC-D7198B9A37BF}" type="presOf" srcId="{3FDC4845-DFAE-4A6D-A587-4BA506E8ACF6}" destId="{D1BF6746-48CC-48E7-85F5-E6EBA1E9E43D}" srcOrd="1" destOrd="0" presId="urn:microsoft.com/office/officeart/2005/8/layout/hierarchy2"/>
    <dgm:cxn modelId="{36213781-8483-41D1-A87F-E31C4B559CCC}" type="presOf" srcId="{EB735FD4-A325-47C8-BA74-5B175CF92AC5}" destId="{B72C4DDE-3600-4EB7-9E48-386454856D20}" srcOrd="0" destOrd="0" presId="urn:microsoft.com/office/officeart/2005/8/layout/hierarchy2"/>
    <dgm:cxn modelId="{A8F03483-80D4-4874-8582-6371A5DDAF66}" type="presOf" srcId="{75EE7A3B-78AE-47C5-AB89-AEC3E4523B69}" destId="{73F612FC-6BBF-4548-A32A-6EFD64DCED93}" srcOrd="0" destOrd="0" presId="urn:microsoft.com/office/officeart/2005/8/layout/hierarchy2"/>
    <dgm:cxn modelId="{94E0A484-A49B-47CE-82F4-EAAABDEA3101}" type="presOf" srcId="{4F345174-FD87-4BAA-BF6E-F4668739F25E}" destId="{5F481BA5-B5D8-4A60-9AE9-1B33A2A337CD}" srcOrd="0" destOrd="0" presId="urn:microsoft.com/office/officeart/2005/8/layout/hierarchy2"/>
    <dgm:cxn modelId="{FD188E85-0457-4C4E-89D2-5A5C4C0165CF}" type="presOf" srcId="{C8A4D35D-DF91-45A6-8020-33D4F3DE5CAB}" destId="{6E63D96C-DC0F-40B3-927B-D7FCD0258525}" srcOrd="0" destOrd="0" presId="urn:microsoft.com/office/officeart/2005/8/layout/hierarchy2"/>
    <dgm:cxn modelId="{79CA2089-AF21-47B8-8DF5-0D414F52DF76}" type="presOf" srcId="{75EE7A3B-78AE-47C5-AB89-AEC3E4523B69}" destId="{C1497E5C-A0B5-49A0-8689-C1426626304E}" srcOrd="1" destOrd="0" presId="urn:microsoft.com/office/officeart/2005/8/layout/hierarchy2"/>
    <dgm:cxn modelId="{0E380792-5A8C-4AF4-AFB8-0832DEE11CD9}" srcId="{A3D26EC6-D19A-4E35-B55E-45EEE3CCEA48}" destId="{FF1C33CA-72CB-47FF-B87B-062A35E8234D}" srcOrd="0" destOrd="0" parTransId="{2A63B98D-ABAC-433F-8F29-38769569BAE0}" sibTransId="{AC4D21AF-2AF7-4C5E-A091-93EB84086E5F}"/>
    <dgm:cxn modelId="{E754BAA4-ED77-4C88-B9E7-77C69961E58E}" type="presOf" srcId="{2A63B98D-ABAC-433F-8F29-38769569BAE0}" destId="{8B9CC03F-9A9B-4EDC-9DD4-FBCBA8EB5FC7}" srcOrd="1" destOrd="0" presId="urn:microsoft.com/office/officeart/2005/8/layout/hierarchy2"/>
    <dgm:cxn modelId="{4985D2A7-4F3A-43E7-B6CE-F28FD025FD83}" type="presOf" srcId="{1F99B6D0-321F-4842-B554-86B40733738B}" destId="{B041F098-BA51-44E2-ABF0-953997D42356}" srcOrd="0" destOrd="0" presId="urn:microsoft.com/office/officeart/2005/8/layout/hierarchy2"/>
    <dgm:cxn modelId="{9724F0A7-FC11-4DFB-A318-BA183C89A328}" type="presOf" srcId="{B9ABEFF5-F809-449A-80BF-0E0619A2DAF6}" destId="{8EFF916E-CD62-42BE-8EBE-C3196DCDD6F9}" srcOrd="0" destOrd="0" presId="urn:microsoft.com/office/officeart/2005/8/layout/hierarchy2"/>
    <dgm:cxn modelId="{4CFDE2A9-7FBB-492B-8A49-7AA51BF77895}" srcId="{A2712970-C531-4D4E-8B1E-61AD3DE8E68B}" destId="{A3D26EC6-D19A-4E35-B55E-45EEE3CCEA48}" srcOrd="0" destOrd="0" parTransId="{CDD12FCF-4D70-4D39-9564-969C3B0B4457}" sibTransId="{38C64504-B344-44C6-8E9C-67C384AB2828}"/>
    <dgm:cxn modelId="{6F27F9A9-6640-450E-8C7C-05724B6DCB82}" type="presOf" srcId="{9698104E-93FC-46FF-A90D-E25BE42D6D07}" destId="{171A863B-77BC-446C-90D7-802E5AF1FBF4}" srcOrd="0" destOrd="0" presId="urn:microsoft.com/office/officeart/2005/8/layout/hierarchy2"/>
    <dgm:cxn modelId="{F66181C1-F473-4B7C-BCF7-68B461D4CEEC}" type="presOf" srcId="{52EFCD20-10CA-4B68-8E2F-D012749D8834}" destId="{1C4BE919-AFAA-425D-9A43-ED0ACDAD2E2C}" srcOrd="0" destOrd="0" presId="urn:microsoft.com/office/officeart/2005/8/layout/hierarchy2"/>
    <dgm:cxn modelId="{9ABEB0C4-5825-4CB2-825C-148E0FB8EBB4}" srcId="{69ADD2D9-4FC8-4B3B-9E17-7A048E58FC75}" destId="{3369D89A-8F12-4816-A688-3C3728AE3040}" srcOrd="1" destOrd="0" parTransId="{3E76D875-A71D-4E6B-AF15-4ABAA8D982D6}" sibTransId="{49A4DF34-54D2-472B-99F6-7EB56AA22185}"/>
    <dgm:cxn modelId="{BE36EEC5-12FE-41A9-9672-EB58FDF4D4B3}" type="presOf" srcId="{335AE955-85B8-40DC-A76D-A35E43446069}" destId="{5B1BECAE-067D-4359-AE94-CF56BB23561F}" srcOrd="0" destOrd="0" presId="urn:microsoft.com/office/officeart/2005/8/layout/hierarchy2"/>
    <dgm:cxn modelId="{196DAFD2-928E-4F1B-862A-BFB36909BFFC}" srcId="{A3D26EC6-D19A-4E35-B55E-45EEE3CCEA48}" destId="{69ADD2D9-4FC8-4B3B-9E17-7A048E58FC75}" srcOrd="1" destOrd="0" parTransId="{3FDC4845-DFAE-4A6D-A587-4BA506E8ACF6}" sibTransId="{B08F943F-BBFF-423B-84FE-3DEB823C05F9}"/>
    <dgm:cxn modelId="{F49599D3-323C-4371-9E48-32506DE60D02}" type="presOf" srcId="{3369D89A-8F12-4816-A688-3C3728AE3040}" destId="{0486D2BC-883C-48F8-867B-D72742A61C28}" srcOrd="0" destOrd="0" presId="urn:microsoft.com/office/officeart/2005/8/layout/hierarchy2"/>
    <dgm:cxn modelId="{6D0F45D5-7C24-41E8-B226-A0332906D8F7}" type="presOf" srcId="{3FDC4845-DFAE-4A6D-A587-4BA506E8ACF6}" destId="{DEEF3F60-B6B1-4CDD-B144-878314234841}" srcOrd="0" destOrd="0" presId="urn:microsoft.com/office/officeart/2005/8/layout/hierarchy2"/>
    <dgm:cxn modelId="{9D3EB5DA-F8B5-4390-91A7-39921285C056}" srcId="{EB120D44-4448-494C-9E69-EE9A481B03A0}" destId="{B276540E-CC81-489B-B46A-19D06954ED11}" srcOrd="1" destOrd="0" parTransId="{B9ABEFF5-F809-449A-80BF-0E0619A2DAF6}" sibTransId="{0AB0C988-557F-40BE-A99E-FA3726C29A08}"/>
    <dgm:cxn modelId="{610273E3-5F8C-4BA6-BA83-38286B8A41A3}" type="presOf" srcId="{1F99B6D0-321F-4842-B554-86B40733738B}" destId="{BAAB37C5-FF7D-4D51-BF50-F11CBAAF4417}" srcOrd="1" destOrd="0" presId="urn:microsoft.com/office/officeart/2005/8/layout/hierarchy2"/>
    <dgm:cxn modelId="{7D2F3BF6-D445-4030-B16A-653E610B5C67}" type="presOf" srcId="{A90FFF6E-7CAF-4FF3-A866-6F6B179E86D8}" destId="{271C759B-505F-4925-BF79-75E017ECF0D0}" srcOrd="0" destOrd="0" presId="urn:microsoft.com/office/officeart/2005/8/layout/hierarchy2"/>
    <dgm:cxn modelId="{6A4C6AF8-B179-4050-A43C-7025C221A3D4}" type="presOf" srcId="{B9E80DE5-E336-4E22-BC93-86CEEB9138A9}" destId="{2102C6CD-DDC5-435F-8A65-5552BFB41CBB}" srcOrd="0" destOrd="0" presId="urn:microsoft.com/office/officeart/2005/8/layout/hierarchy2"/>
    <dgm:cxn modelId="{B09E0AFA-7422-43D5-8541-A0BC89FC96EC}" type="presOf" srcId="{A2712970-C531-4D4E-8B1E-61AD3DE8E68B}" destId="{C88DEAE9-2DD5-4855-8BD3-8399D521EA92}" srcOrd="0" destOrd="0" presId="urn:microsoft.com/office/officeart/2005/8/layout/hierarchy2"/>
    <dgm:cxn modelId="{5E3380FD-BB96-409E-8BE7-E2C43341E5BF}" srcId="{A3D26EC6-D19A-4E35-B55E-45EEE3CCEA48}" destId="{52EFCD20-10CA-4B68-8E2F-D012749D8834}" srcOrd="3" destOrd="0" parTransId="{B9E80DE5-E336-4E22-BC93-86CEEB9138A9}" sibTransId="{762758D9-4233-4991-B9F4-D7E2771ACF1D}"/>
    <dgm:cxn modelId="{51C2E7C1-6424-4C92-B374-E9E91C475B4E}" type="presParOf" srcId="{C88DEAE9-2DD5-4855-8BD3-8399D521EA92}" destId="{1D488338-FDE8-47C4-9201-F224CCE8B792}" srcOrd="0" destOrd="0" presId="urn:microsoft.com/office/officeart/2005/8/layout/hierarchy2"/>
    <dgm:cxn modelId="{856AC96C-D51F-487C-A42D-528C7A34C3FA}" type="presParOf" srcId="{1D488338-FDE8-47C4-9201-F224CCE8B792}" destId="{B6EF1DC7-428F-469D-A0A2-25E9916DD92E}" srcOrd="0" destOrd="0" presId="urn:microsoft.com/office/officeart/2005/8/layout/hierarchy2"/>
    <dgm:cxn modelId="{B50047F1-F2FC-4E15-A542-6AC8741A49A4}" type="presParOf" srcId="{1D488338-FDE8-47C4-9201-F224CCE8B792}" destId="{ECFE4E11-69D0-47B3-8676-B7768EE792D4}" srcOrd="1" destOrd="0" presId="urn:microsoft.com/office/officeart/2005/8/layout/hierarchy2"/>
    <dgm:cxn modelId="{BF6B8D9C-5B0F-4CF4-A789-010025CD44F3}" type="presParOf" srcId="{ECFE4E11-69D0-47B3-8676-B7768EE792D4}" destId="{5C3DFFD7-52D2-48A1-8AB6-760672DCC8E1}" srcOrd="0" destOrd="0" presId="urn:microsoft.com/office/officeart/2005/8/layout/hierarchy2"/>
    <dgm:cxn modelId="{BC01BD92-24C4-44B2-AA3C-50B6DED8BB05}" type="presParOf" srcId="{5C3DFFD7-52D2-48A1-8AB6-760672DCC8E1}" destId="{8B9CC03F-9A9B-4EDC-9DD4-FBCBA8EB5FC7}" srcOrd="0" destOrd="0" presId="urn:microsoft.com/office/officeart/2005/8/layout/hierarchy2"/>
    <dgm:cxn modelId="{0F295FA9-F303-4393-8547-EBFA73101299}" type="presParOf" srcId="{ECFE4E11-69D0-47B3-8676-B7768EE792D4}" destId="{06A4E79C-988F-4316-8A58-2DF4E5EFEF8C}" srcOrd="1" destOrd="0" presId="urn:microsoft.com/office/officeart/2005/8/layout/hierarchy2"/>
    <dgm:cxn modelId="{12ADCC88-DB37-45C0-ACF3-0416117EEA6E}" type="presParOf" srcId="{06A4E79C-988F-4316-8A58-2DF4E5EFEF8C}" destId="{EBF22223-8200-48FB-AF0C-2135F0880982}" srcOrd="0" destOrd="0" presId="urn:microsoft.com/office/officeart/2005/8/layout/hierarchy2"/>
    <dgm:cxn modelId="{C33A8BD4-D1CA-4499-A25A-FA10AA4ED770}" type="presParOf" srcId="{06A4E79C-988F-4316-8A58-2DF4E5EFEF8C}" destId="{7AA85527-600B-4722-A14A-6961EBA35C45}" srcOrd="1" destOrd="0" presId="urn:microsoft.com/office/officeart/2005/8/layout/hierarchy2"/>
    <dgm:cxn modelId="{4B853148-EBC0-4638-8344-346E1EB4FFEC}" type="presParOf" srcId="{7AA85527-600B-4722-A14A-6961EBA35C45}" destId="{0DDEBA3C-BAD6-4456-AB53-6C29ADA2A5BB}" srcOrd="0" destOrd="0" presId="urn:microsoft.com/office/officeart/2005/8/layout/hierarchy2"/>
    <dgm:cxn modelId="{3F11242E-FC9E-41B1-9107-E98359076D01}" type="presParOf" srcId="{0DDEBA3C-BAD6-4456-AB53-6C29ADA2A5BB}" destId="{ADCB23D5-6149-4682-8DAC-F92EC66B15EC}" srcOrd="0" destOrd="0" presId="urn:microsoft.com/office/officeart/2005/8/layout/hierarchy2"/>
    <dgm:cxn modelId="{39CA6EC5-1412-419F-A13F-44BBA0B62FB3}" type="presParOf" srcId="{7AA85527-600B-4722-A14A-6961EBA35C45}" destId="{0571C7A2-6E93-4A69-A2B0-C9C52D69005C}" srcOrd="1" destOrd="0" presId="urn:microsoft.com/office/officeart/2005/8/layout/hierarchy2"/>
    <dgm:cxn modelId="{74423892-86D1-4F6D-8014-E11552B4E1D1}" type="presParOf" srcId="{0571C7A2-6E93-4A69-A2B0-C9C52D69005C}" destId="{6E63D96C-DC0F-40B3-927B-D7FCD0258525}" srcOrd="0" destOrd="0" presId="urn:microsoft.com/office/officeart/2005/8/layout/hierarchy2"/>
    <dgm:cxn modelId="{1C34B9F1-B765-4063-A6EE-3EFC08A6287A}" type="presParOf" srcId="{0571C7A2-6E93-4A69-A2B0-C9C52D69005C}" destId="{F3B57747-E857-4DB6-A070-2D8DE9857787}" srcOrd="1" destOrd="0" presId="urn:microsoft.com/office/officeart/2005/8/layout/hierarchy2"/>
    <dgm:cxn modelId="{768B4333-F1B9-4B30-BB35-406AA1A6255B}" type="presParOf" srcId="{ECFE4E11-69D0-47B3-8676-B7768EE792D4}" destId="{DEEF3F60-B6B1-4CDD-B144-878314234841}" srcOrd="2" destOrd="0" presId="urn:microsoft.com/office/officeart/2005/8/layout/hierarchy2"/>
    <dgm:cxn modelId="{1A7B962F-DCEF-4093-AA9B-635947FBEE77}" type="presParOf" srcId="{DEEF3F60-B6B1-4CDD-B144-878314234841}" destId="{D1BF6746-48CC-48E7-85F5-E6EBA1E9E43D}" srcOrd="0" destOrd="0" presId="urn:microsoft.com/office/officeart/2005/8/layout/hierarchy2"/>
    <dgm:cxn modelId="{4A1041F7-E4BA-423F-8522-0351BB9EDF80}" type="presParOf" srcId="{ECFE4E11-69D0-47B3-8676-B7768EE792D4}" destId="{27CC42BE-670C-4F30-8A10-B55892137FA2}" srcOrd="3" destOrd="0" presId="urn:microsoft.com/office/officeart/2005/8/layout/hierarchy2"/>
    <dgm:cxn modelId="{487EC246-215E-4B39-AC56-A831CBB03FBA}" type="presParOf" srcId="{27CC42BE-670C-4F30-8A10-B55892137FA2}" destId="{9E383B63-7FA4-4989-8DAC-30245CE3BEA9}" srcOrd="0" destOrd="0" presId="urn:microsoft.com/office/officeart/2005/8/layout/hierarchy2"/>
    <dgm:cxn modelId="{37A7971F-E271-4B12-A0E3-7A696D2D16CA}" type="presParOf" srcId="{27CC42BE-670C-4F30-8A10-B55892137FA2}" destId="{08C9D1B1-2958-469C-B19A-55DEA53A7FDA}" srcOrd="1" destOrd="0" presId="urn:microsoft.com/office/officeart/2005/8/layout/hierarchy2"/>
    <dgm:cxn modelId="{7700B61E-3EF2-4F9B-B164-71D03A187923}" type="presParOf" srcId="{08C9D1B1-2958-469C-B19A-55DEA53A7FDA}" destId="{171A863B-77BC-446C-90D7-802E5AF1FBF4}" srcOrd="0" destOrd="0" presId="urn:microsoft.com/office/officeart/2005/8/layout/hierarchy2"/>
    <dgm:cxn modelId="{D43E2EC9-A4FC-4D91-A8AA-D5E32002BB60}" type="presParOf" srcId="{171A863B-77BC-446C-90D7-802E5AF1FBF4}" destId="{250493E8-01EE-44D3-8C6B-F494D813ACB1}" srcOrd="0" destOrd="0" presId="urn:microsoft.com/office/officeart/2005/8/layout/hierarchy2"/>
    <dgm:cxn modelId="{B4B8E5FA-7293-4A5A-97D3-253CEC180354}" type="presParOf" srcId="{08C9D1B1-2958-469C-B19A-55DEA53A7FDA}" destId="{0AFFB5F7-59C7-4E3A-8441-649ACD0EF70F}" srcOrd="1" destOrd="0" presId="urn:microsoft.com/office/officeart/2005/8/layout/hierarchy2"/>
    <dgm:cxn modelId="{9CEE1485-0F75-4C60-8818-C1C78B482F6D}" type="presParOf" srcId="{0AFFB5F7-59C7-4E3A-8441-649ACD0EF70F}" destId="{486C557F-B3F1-4ABB-BD4D-58947E5B8085}" srcOrd="0" destOrd="0" presId="urn:microsoft.com/office/officeart/2005/8/layout/hierarchy2"/>
    <dgm:cxn modelId="{4F8007D0-67A8-49A5-9E7D-D0C46554B5E0}" type="presParOf" srcId="{0AFFB5F7-59C7-4E3A-8441-649ACD0EF70F}" destId="{D72A9B79-3EA9-4A5B-A60F-756B5EB43F35}" srcOrd="1" destOrd="0" presId="urn:microsoft.com/office/officeart/2005/8/layout/hierarchy2"/>
    <dgm:cxn modelId="{14B86A2A-4978-482B-89CA-E2B6B10487B2}" type="presParOf" srcId="{08C9D1B1-2958-469C-B19A-55DEA53A7FDA}" destId="{1BE0D42E-E41C-4D43-8A7A-4A533CC004F2}" srcOrd="2" destOrd="0" presId="urn:microsoft.com/office/officeart/2005/8/layout/hierarchy2"/>
    <dgm:cxn modelId="{708084EE-2B99-4090-999A-D8AA4BF70459}" type="presParOf" srcId="{1BE0D42E-E41C-4D43-8A7A-4A533CC004F2}" destId="{E3ED0B88-983D-4FAE-9629-74A998ABB8B2}" srcOrd="0" destOrd="0" presId="urn:microsoft.com/office/officeart/2005/8/layout/hierarchy2"/>
    <dgm:cxn modelId="{472C86D6-5892-4DB2-AE6D-E51684EB4290}" type="presParOf" srcId="{08C9D1B1-2958-469C-B19A-55DEA53A7FDA}" destId="{590F959B-6CD0-4A93-BFE5-9F137ED7991A}" srcOrd="3" destOrd="0" presId="urn:microsoft.com/office/officeart/2005/8/layout/hierarchy2"/>
    <dgm:cxn modelId="{469BB3C4-4029-4D52-88C5-F96E93087577}" type="presParOf" srcId="{590F959B-6CD0-4A93-BFE5-9F137ED7991A}" destId="{0486D2BC-883C-48F8-867B-D72742A61C28}" srcOrd="0" destOrd="0" presId="urn:microsoft.com/office/officeart/2005/8/layout/hierarchy2"/>
    <dgm:cxn modelId="{B7ECB314-EFDE-4575-8A42-EA6B5C3034F0}" type="presParOf" srcId="{590F959B-6CD0-4A93-BFE5-9F137ED7991A}" destId="{C5B94C52-0584-4595-AF94-08396BD707CD}" srcOrd="1" destOrd="0" presId="urn:microsoft.com/office/officeart/2005/8/layout/hierarchy2"/>
    <dgm:cxn modelId="{8F5ED444-99BC-470D-8AC7-6F2BB49000A2}" type="presParOf" srcId="{ECFE4E11-69D0-47B3-8676-B7768EE792D4}" destId="{B041F098-BA51-44E2-ABF0-953997D42356}" srcOrd="4" destOrd="0" presId="urn:microsoft.com/office/officeart/2005/8/layout/hierarchy2"/>
    <dgm:cxn modelId="{5072350C-E51D-4C65-AAAD-57B5E1BF9927}" type="presParOf" srcId="{B041F098-BA51-44E2-ABF0-953997D42356}" destId="{BAAB37C5-FF7D-4D51-BF50-F11CBAAF4417}" srcOrd="0" destOrd="0" presId="urn:microsoft.com/office/officeart/2005/8/layout/hierarchy2"/>
    <dgm:cxn modelId="{6CD2EA74-3118-49DB-AB6A-D8D9003E96EE}" type="presParOf" srcId="{ECFE4E11-69D0-47B3-8676-B7768EE792D4}" destId="{39EF6AD1-2B7B-4FCD-AC7E-AA069C09406B}" srcOrd="5" destOrd="0" presId="urn:microsoft.com/office/officeart/2005/8/layout/hierarchy2"/>
    <dgm:cxn modelId="{45CA7E00-56E7-45F7-A5B4-2A01C6779A2A}" type="presParOf" srcId="{39EF6AD1-2B7B-4FCD-AC7E-AA069C09406B}" destId="{12B6A78E-9E3F-4FF6-B31E-6A3CC3C9FBFA}" srcOrd="0" destOrd="0" presId="urn:microsoft.com/office/officeart/2005/8/layout/hierarchy2"/>
    <dgm:cxn modelId="{0C565910-DFC1-48B7-832E-D7FA5BCCE945}" type="presParOf" srcId="{39EF6AD1-2B7B-4FCD-AC7E-AA069C09406B}" destId="{0953DC27-256B-45B8-9870-A2D2E2D4932D}" srcOrd="1" destOrd="0" presId="urn:microsoft.com/office/officeart/2005/8/layout/hierarchy2"/>
    <dgm:cxn modelId="{1773078F-3940-4467-B069-37762CFC76EE}" type="presParOf" srcId="{0953DC27-256B-45B8-9870-A2D2E2D4932D}" destId="{B72C4DDE-3600-4EB7-9E48-386454856D20}" srcOrd="0" destOrd="0" presId="urn:microsoft.com/office/officeart/2005/8/layout/hierarchy2"/>
    <dgm:cxn modelId="{42500119-5EDE-44AC-A9C7-6EF1459AF54F}" type="presParOf" srcId="{B72C4DDE-3600-4EB7-9E48-386454856D20}" destId="{47E6E052-A4C3-4DE8-AB3C-3B892E1D7C18}" srcOrd="0" destOrd="0" presId="urn:microsoft.com/office/officeart/2005/8/layout/hierarchy2"/>
    <dgm:cxn modelId="{0A8E3B64-A5EA-41C4-A3AB-0A4B1FFBCCE0}" type="presParOf" srcId="{0953DC27-256B-45B8-9870-A2D2E2D4932D}" destId="{B044302C-C078-49EE-8960-0C8A59AE1B8D}" srcOrd="1" destOrd="0" presId="urn:microsoft.com/office/officeart/2005/8/layout/hierarchy2"/>
    <dgm:cxn modelId="{3AB9B101-2081-4AAE-AE53-22B9AAD552A5}" type="presParOf" srcId="{B044302C-C078-49EE-8960-0C8A59AE1B8D}" destId="{828F2A27-623C-4A19-B6B7-2FF5DE91BA7E}" srcOrd="0" destOrd="0" presId="urn:microsoft.com/office/officeart/2005/8/layout/hierarchy2"/>
    <dgm:cxn modelId="{70B52FB5-36BE-44ED-ABD4-7A5487692250}" type="presParOf" srcId="{B044302C-C078-49EE-8960-0C8A59AE1B8D}" destId="{78346FD1-2134-43E6-9669-85038B9D6BED}" srcOrd="1" destOrd="0" presId="urn:microsoft.com/office/officeart/2005/8/layout/hierarchy2"/>
    <dgm:cxn modelId="{956F90A5-9B22-49AA-8EE5-3ECBFAD2A821}" type="presParOf" srcId="{0953DC27-256B-45B8-9870-A2D2E2D4932D}" destId="{8EFF916E-CD62-42BE-8EBE-C3196DCDD6F9}" srcOrd="2" destOrd="0" presId="urn:microsoft.com/office/officeart/2005/8/layout/hierarchy2"/>
    <dgm:cxn modelId="{1E9923DA-9708-44BB-B269-2AAA4492FA13}" type="presParOf" srcId="{8EFF916E-CD62-42BE-8EBE-C3196DCDD6F9}" destId="{1FDDDD7B-3112-49DA-9014-34FB28B47532}" srcOrd="0" destOrd="0" presId="urn:microsoft.com/office/officeart/2005/8/layout/hierarchy2"/>
    <dgm:cxn modelId="{ED6D936F-AA08-41D8-AFFB-8EAA84DF4E04}" type="presParOf" srcId="{0953DC27-256B-45B8-9870-A2D2E2D4932D}" destId="{C70B9868-3531-4D62-AC06-296552B87633}" srcOrd="3" destOrd="0" presId="urn:microsoft.com/office/officeart/2005/8/layout/hierarchy2"/>
    <dgm:cxn modelId="{38497B79-3010-478B-A198-7B8DDC817F02}" type="presParOf" srcId="{C70B9868-3531-4D62-AC06-296552B87633}" destId="{721B3EB7-C928-4032-ADAD-820362A7546E}" srcOrd="0" destOrd="0" presId="urn:microsoft.com/office/officeart/2005/8/layout/hierarchy2"/>
    <dgm:cxn modelId="{9BA78F4A-89DC-4757-A2FF-342B088EAC49}" type="presParOf" srcId="{C70B9868-3531-4D62-AC06-296552B87633}" destId="{63D7BA87-A30E-4DBA-9282-C567AEB67208}" srcOrd="1" destOrd="0" presId="urn:microsoft.com/office/officeart/2005/8/layout/hierarchy2"/>
    <dgm:cxn modelId="{6868D045-673A-45E8-9890-AA224A8325FD}" type="presParOf" srcId="{ECFE4E11-69D0-47B3-8676-B7768EE792D4}" destId="{2102C6CD-DDC5-435F-8A65-5552BFB41CBB}" srcOrd="6" destOrd="0" presId="urn:microsoft.com/office/officeart/2005/8/layout/hierarchy2"/>
    <dgm:cxn modelId="{93AF91F3-C67C-4E52-9BFA-9FD91EBBCE27}" type="presParOf" srcId="{2102C6CD-DDC5-435F-8A65-5552BFB41CBB}" destId="{F3DF96C9-C91C-4938-B65F-43D8BEC4C0E1}" srcOrd="0" destOrd="0" presId="urn:microsoft.com/office/officeart/2005/8/layout/hierarchy2"/>
    <dgm:cxn modelId="{4F603DC3-0EA1-4881-976D-F0DB21B8C930}" type="presParOf" srcId="{ECFE4E11-69D0-47B3-8676-B7768EE792D4}" destId="{0A0AFA64-483A-45D3-8251-4008F0ADFE18}" srcOrd="7" destOrd="0" presId="urn:microsoft.com/office/officeart/2005/8/layout/hierarchy2"/>
    <dgm:cxn modelId="{70997C58-B7C6-4848-A459-46182268D126}" type="presParOf" srcId="{0A0AFA64-483A-45D3-8251-4008F0ADFE18}" destId="{1C4BE919-AFAA-425D-9A43-ED0ACDAD2E2C}" srcOrd="0" destOrd="0" presId="urn:microsoft.com/office/officeart/2005/8/layout/hierarchy2"/>
    <dgm:cxn modelId="{CF73F71D-9940-45DC-A410-75B436938FD1}" type="presParOf" srcId="{0A0AFA64-483A-45D3-8251-4008F0ADFE18}" destId="{D66823BA-6D7D-41A0-99F5-489852A8017B}" srcOrd="1" destOrd="0" presId="urn:microsoft.com/office/officeart/2005/8/layout/hierarchy2"/>
    <dgm:cxn modelId="{DD2190DC-0EEE-4140-A954-A55984D63E02}" type="presParOf" srcId="{D66823BA-6D7D-41A0-99F5-489852A8017B}" destId="{5B1BECAE-067D-4359-AE94-CF56BB23561F}" srcOrd="0" destOrd="0" presId="urn:microsoft.com/office/officeart/2005/8/layout/hierarchy2"/>
    <dgm:cxn modelId="{E6443699-0895-49F8-A876-A6A5232245F2}" type="presParOf" srcId="{5B1BECAE-067D-4359-AE94-CF56BB23561F}" destId="{0790202C-28DA-437B-9252-FBD85FEA5429}" srcOrd="0" destOrd="0" presId="urn:microsoft.com/office/officeart/2005/8/layout/hierarchy2"/>
    <dgm:cxn modelId="{5139AB05-3709-4A7E-801C-87560BBD955B}" type="presParOf" srcId="{D66823BA-6D7D-41A0-99F5-489852A8017B}" destId="{AD664593-E55B-46D5-9D79-EF4B202B5612}" srcOrd="1" destOrd="0" presId="urn:microsoft.com/office/officeart/2005/8/layout/hierarchy2"/>
    <dgm:cxn modelId="{70185A55-24A9-4B58-B9AF-54BE9D92344D}" type="presParOf" srcId="{AD664593-E55B-46D5-9D79-EF4B202B5612}" destId="{1176F231-F941-42F1-9358-0714EB172F88}" srcOrd="0" destOrd="0" presId="urn:microsoft.com/office/officeart/2005/8/layout/hierarchy2"/>
    <dgm:cxn modelId="{89EE5F21-CA73-4F1C-91B9-8ED821B6A90B}" type="presParOf" srcId="{AD664593-E55B-46D5-9D79-EF4B202B5612}" destId="{0ABD63B3-EB16-4F29-9524-8B7717F0BACD}" srcOrd="1" destOrd="0" presId="urn:microsoft.com/office/officeart/2005/8/layout/hierarchy2"/>
    <dgm:cxn modelId="{9B34F9E2-4F94-4379-A7DF-D3BE1DAC959B}" type="presParOf" srcId="{D66823BA-6D7D-41A0-99F5-489852A8017B}" destId="{73F612FC-6BBF-4548-A32A-6EFD64DCED93}" srcOrd="2" destOrd="0" presId="urn:microsoft.com/office/officeart/2005/8/layout/hierarchy2"/>
    <dgm:cxn modelId="{06766437-8FE1-49B3-9511-8863EB5748C9}" type="presParOf" srcId="{73F612FC-6BBF-4548-A32A-6EFD64DCED93}" destId="{C1497E5C-A0B5-49A0-8689-C1426626304E}" srcOrd="0" destOrd="0" presId="urn:microsoft.com/office/officeart/2005/8/layout/hierarchy2"/>
    <dgm:cxn modelId="{59025DFD-D66E-42F2-9367-127F123BA9B7}" type="presParOf" srcId="{D66823BA-6D7D-41A0-99F5-489852A8017B}" destId="{329488AF-E1BD-44E8-A6C3-D97918FAB346}" srcOrd="3" destOrd="0" presId="urn:microsoft.com/office/officeart/2005/8/layout/hierarchy2"/>
    <dgm:cxn modelId="{58E4361A-F23C-4978-8018-920904D1678D}" type="presParOf" srcId="{329488AF-E1BD-44E8-A6C3-D97918FAB346}" destId="{271C759B-505F-4925-BF79-75E017ECF0D0}" srcOrd="0" destOrd="0" presId="urn:microsoft.com/office/officeart/2005/8/layout/hierarchy2"/>
    <dgm:cxn modelId="{243CBC9D-0F47-4F2E-AFE6-9782A2B61A71}" type="presParOf" srcId="{329488AF-E1BD-44E8-A6C3-D97918FAB346}" destId="{74907F96-35EA-4F6D-BB43-FB36E94D3279}" srcOrd="1" destOrd="0" presId="urn:microsoft.com/office/officeart/2005/8/layout/hierarchy2"/>
    <dgm:cxn modelId="{7BCB61EF-DBCE-4E91-8F3E-EAEA9DD5746B}" type="presParOf" srcId="{D66823BA-6D7D-41A0-99F5-489852A8017B}" destId="{E05ADA66-3F46-4DEF-A209-F95554223E19}" srcOrd="4" destOrd="0" presId="urn:microsoft.com/office/officeart/2005/8/layout/hierarchy2"/>
    <dgm:cxn modelId="{8C84584F-A61E-437A-B9ED-76721F1324C8}" type="presParOf" srcId="{E05ADA66-3F46-4DEF-A209-F95554223E19}" destId="{66CAF92C-0022-43B9-81C9-675DF8999738}" srcOrd="0" destOrd="0" presId="urn:microsoft.com/office/officeart/2005/8/layout/hierarchy2"/>
    <dgm:cxn modelId="{C519C2F1-B72B-4FCA-A5BE-CE44BB26F580}" type="presParOf" srcId="{D66823BA-6D7D-41A0-99F5-489852A8017B}" destId="{229AF170-04BA-4F10-B197-CC73DCB82C2F}" srcOrd="5" destOrd="0" presId="urn:microsoft.com/office/officeart/2005/8/layout/hierarchy2"/>
    <dgm:cxn modelId="{453D5025-CA03-45E0-A3FC-047060E7EE30}" type="presParOf" srcId="{229AF170-04BA-4F10-B197-CC73DCB82C2F}" destId="{5F481BA5-B5D8-4A60-9AE9-1B33A2A337CD}" srcOrd="0" destOrd="0" presId="urn:microsoft.com/office/officeart/2005/8/layout/hierarchy2"/>
    <dgm:cxn modelId="{B27908E7-CF98-4230-B084-5DEBFBC59FE3}" type="presParOf" srcId="{229AF170-04BA-4F10-B197-CC73DCB82C2F}" destId="{DAE2019C-E758-4E92-BEBF-71E47E6435B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712970-C531-4D4E-8B1E-61AD3DE8E68B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3D26EC6-D19A-4E35-B55E-45EEE3CCEA48}">
      <dgm:prSet phldrT="[Κείμενο]" custT="1"/>
      <dgm:spPr>
        <a:solidFill>
          <a:srgbClr val="0070C0"/>
        </a:solidFill>
      </dgm:spPr>
      <dgm:t>
        <a:bodyPr/>
        <a:lstStyle/>
        <a:p>
          <a:r>
            <a:rPr lang="el-GR" sz="1400" dirty="0"/>
            <a:t>Μύες του κορμού</a:t>
          </a:r>
        </a:p>
      </dgm:t>
    </dgm:pt>
    <dgm:pt modelId="{CDD12FCF-4D70-4D39-9564-969C3B0B4457}" type="parTrans" cxnId="{4CFDE2A9-7FBB-492B-8A49-7AA51BF77895}">
      <dgm:prSet/>
      <dgm:spPr/>
      <dgm:t>
        <a:bodyPr/>
        <a:lstStyle/>
        <a:p>
          <a:endParaRPr lang="el-GR"/>
        </a:p>
      </dgm:t>
    </dgm:pt>
    <dgm:pt modelId="{38C64504-B344-44C6-8E9C-67C384AB2828}" type="sibTrans" cxnId="{4CFDE2A9-7FBB-492B-8A49-7AA51BF77895}">
      <dgm:prSet/>
      <dgm:spPr/>
      <dgm:t>
        <a:bodyPr/>
        <a:lstStyle/>
        <a:p>
          <a:endParaRPr lang="el-GR"/>
        </a:p>
      </dgm:t>
    </dgm:pt>
    <dgm:pt modelId="{FF1C33CA-72CB-47FF-B87B-062A35E8234D}">
      <dgm:prSet phldrT="[Κείμενο]" custT="1"/>
      <dgm:spPr>
        <a:solidFill>
          <a:srgbClr val="0070C0"/>
        </a:solidFill>
      </dgm:spPr>
      <dgm:t>
        <a:bodyPr/>
        <a:lstStyle/>
        <a:p>
          <a:r>
            <a:rPr lang="el-GR" sz="1400" dirty="0"/>
            <a:t>Μύες</a:t>
          </a:r>
          <a:r>
            <a:rPr lang="el-GR" sz="1400" baseline="0" dirty="0"/>
            <a:t> της πρόσθιας επιφάνειας</a:t>
          </a:r>
          <a:endParaRPr lang="el-GR" sz="1400" dirty="0"/>
        </a:p>
      </dgm:t>
    </dgm:pt>
    <dgm:pt modelId="{2A63B98D-ABAC-433F-8F29-38769569BAE0}" type="parTrans" cxnId="{0E380792-5A8C-4AF4-AFB8-0832DEE11CD9}">
      <dgm:prSet/>
      <dgm:spPr/>
      <dgm:t>
        <a:bodyPr/>
        <a:lstStyle/>
        <a:p>
          <a:endParaRPr lang="el-GR"/>
        </a:p>
      </dgm:t>
    </dgm:pt>
    <dgm:pt modelId="{AC4D21AF-2AF7-4C5E-A091-93EB84086E5F}" type="sibTrans" cxnId="{0E380792-5A8C-4AF4-AFB8-0832DEE11CD9}">
      <dgm:prSet/>
      <dgm:spPr/>
      <dgm:t>
        <a:bodyPr/>
        <a:lstStyle/>
        <a:p>
          <a:endParaRPr lang="el-GR"/>
        </a:p>
      </dgm:t>
    </dgm:pt>
    <dgm:pt modelId="{C8A4D35D-DF91-45A6-8020-33D4F3DE5CAB}">
      <dgm:prSet phldrT="[Κείμενο]" custT="1"/>
      <dgm:spPr>
        <a:solidFill>
          <a:srgbClr val="1D9EFF">
            <a:alpha val="60000"/>
          </a:srgbClr>
        </a:solidFill>
      </dgm:spPr>
      <dgm:t>
        <a:bodyPr/>
        <a:lstStyle/>
        <a:p>
          <a:r>
            <a:rPr lang="el-GR" sz="1400" dirty="0">
              <a:solidFill>
                <a:schemeClr val="tx1"/>
              </a:solidFill>
            </a:rPr>
            <a:t>Μύες της κεφαλής</a:t>
          </a:r>
        </a:p>
      </dgm:t>
    </dgm:pt>
    <dgm:pt modelId="{AD7DE0F6-ADCA-4041-B191-9C8DBC238177}" type="parTrans" cxnId="{24050120-E160-41D3-B611-94FBF34A6AED}">
      <dgm:prSet/>
      <dgm:spPr/>
      <dgm:t>
        <a:bodyPr/>
        <a:lstStyle/>
        <a:p>
          <a:endParaRPr lang="el-GR"/>
        </a:p>
      </dgm:t>
    </dgm:pt>
    <dgm:pt modelId="{D0D9237D-F2CA-45BF-93CF-C3C559D558A5}" type="sibTrans" cxnId="{24050120-E160-41D3-B611-94FBF34A6AED}">
      <dgm:prSet/>
      <dgm:spPr/>
      <dgm:t>
        <a:bodyPr/>
        <a:lstStyle/>
        <a:p>
          <a:endParaRPr lang="el-GR"/>
        </a:p>
      </dgm:t>
    </dgm:pt>
    <dgm:pt modelId="{69ADD2D9-4FC8-4B3B-9E17-7A048E58FC75}">
      <dgm:prSet phldrT="[Κείμενο]" custT="1"/>
      <dgm:spPr>
        <a:solidFill>
          <a:srgbClr val="7030A0"/>
        </a:solidFill>
      </dgm:spPr>
      <dgm:t>
        <a:bodyPr/>
        <a:lstStyle/>
        <a:p>
          <a:r>
            <a:rPr lang="el-GR" sz="1400" dirty="0"/>
            <a:t>Μύες της οπίσθιας επιφάνειας (ράχης)</a:t>
          </a:r>
        </a:p>
      </dgm:t>
    </dgm:pt>
    <dgm:pt modelId="{3FDC4845-DFAE-4A6D-A587-4BA506E8ACF6}" type="parTrans" cxnId="{196DAFD2-928E-4F1B-862A-BFB36909BFFC}">
      <dgm:prSet/>
      <dgm:spPr/>
      <dgm:t>
        <a:bodyPr/>
        <a:lstStyle/>
        <a:p>
          <a:endParaRPr lang="el-GR"/>
        </a:p>
      </dgm:t>
    </dgm:pt>
    <dgm:pt modelId="{B08F943F-BBFF-423B-84FE-3DEB823C05F9}" type="sibTrans" cxnId="{196DAFD2-928E-4F1B-862A-BFB36909BFFC}">
      <dgm:prSet/>
      <dgm:spPr/>
      <dgm:t>
        <a:bodyPr/>
        <a:lstStyle/>
        <a:p>
          <a:endParaRPr lang="el-GR"/>
        </a:p>
      </dgm:t>
    </dgm:pt>
    <dgm:pt modelId="{7958EA79-EA00-4F6F-A72E-BE13498EC6C0}">
      <dgm:prSet phldrT="[Κείμενο]" custT="1"/>
      <dgm:spPr>
        <a:solidFill>
          <a:srgbClr val="FFC000"/>
        </a:solidFill>
      </dgm:spPr>
      <dgm:t>
        <a:bodyPr/>
        <a:lstStyle/>
        <a:p>
          <a:r>
            <a:rPr lang="el-GR" sz="1400" dirty="0"/>
            <a:t>Οι μύες των άκρων</a:t>
          </a:r>
        </a:p>
      </dgm:t>
    </dgm:pt>
    <dgm:pt modelId="{30ECA916-3004-4946-969B-B0B0D7B4A5B5}" type="parTrans" cxnId="{E90A58C5-6920-4AC2-B963-421A2C53ED6E}">
      <dgm:prSet/>
      <dgm:spPr/>
      <dgm:t>
        <a:bodyPr/>
        <a:lstStyle/>
        <a:p>
          <a:endParaRPr lang="el-GR"/>
        </a:p>
      </dgm:t>
    </dgm:pt>
    <dgm:pt modelId="{E0AECA2E-FA90-42DB-B242-492804AD2025}" type="sibTrans" cxnId="{E90A58C5-6920-4AC2-B963-421A2C53ED6E}">
      <dgm:prSet/>
      <dgm:spPr/>
      <dgm:t>
        <a:bodyPr/>
        <a:lstStyle/>
        <a:p>
          <a:endParaRPr lang="el-GR"/>
        </a:p>
      </dgm:t>
    </dgm:pt>
    <dgm:pt modelId="{21B23B68-D306-48A4-91E2-94FDA0F84DDB}">
      <dgm:prSet phldrT="[Κείμενο]" custT="1"/>
      <dgm:spPr>
        <a:solidFill>
          <a:srgbClr val="00B0F0">
            <a:alpha val="60000"/>
          </a:srgbClr>
        </a:solidFill>
      </dgm:spPr>
      <dgm:t>
        <a:bodyPr/>
        <a:lstStyle/>
        <a:p>
          <a:r>
            <a:rPr lang="el-GR" sz="1400" dirty="0">
              <a:solidFill>
                <a:schemeClr val="tx1"/>
              </a:solidFill>
            </a:rPr>
            <a:t>Μύες του τραχήλου</a:t>
          </a:r>
        </a:p>
      </dgm:t>
    </dgm:pt>
    <dgm:pt modelId="{2E3E87BE-DD86-4D9E-A768-9AA422AF8996}" type="parTrans" cxnId="{68F200C4-CB50-4835-B1A2-EDFBFE019463}">
      <dgm:prSet/>
      <dgm:spPr/>
      <dgm:t>
        <a:bodyPr/>
        <a:lstStyle/>
        <a:p>
          <a:endParaRPr lang="el-GR"/>
        </a:p>
      </dgm:t>
    </dgm:pt>
    <dgm:pt modelId="{D932A922-0D11-4005-B498-313A3DB8E856}" type="sibTrans" cxnId="{68F200C4-CB50-4835-B1A2-EDFBFE019463}">
      <dgm:prSet/>
      <dgm:spPr/>
      <dgm:t>
        <a:bodyPr/>
        <a:lstStyle/>
        <a:p>
          <a:endParaRPr lang="el-GR"/>
        </a:p>
      </dgm:t>
    </dgm:pt>
    <dgm:pt modelId="{89B97DDA-7C02-4A92-8D83-1F86335243F5}">
      <dgm:prSet phldrT="[Κείμενο]"/>
      <dgm:spPr>
        <a:solidFill>
          <a:srgbClr val="004F8A">
            <a:alpha val="60000"/>
          </a:srgbClr>
        </a:solidFill>
      </dgm:spPr>
      <dgm:t>
        <a:bodyPr/>
        <a:lstStyle/>
        <a:p>
          <a:r>
            <a:rPr lang="el-GR" dirty="0">
              <a:solidFill>
                <a:schemeClr val="tx1"/>
              </a:solidFill>
            </a:rPr>
            <a:t>Μύες του θώρακα</a:t>
          </a:r>
        </a:p>
      </dgm:t>
    </dgm:pt>
    <dgm:pt modelId="{5055DC32-56CA-4535-82AB-273E7626B182}" type="parTrans" cxnId="{2435B417-B840-4D48-8FB2-D794D469787A}">
      <dgm:prSet/>
      <dgm:spPr/>
      <dgm:t>
        <a:bodyPr/>
        <a:lstStyle/>
        <a:p>
          <a:endParaRPr lang="el-GR"/>
        </a:p>
      </dgm:t>
    </dgm:pt>
    <dgm:pt modelId="{271E1658-20A3-4EA1-9F83-B7F4FD24DC02}" type="sibTrans" cxnId="{2435B417-B840-4D48-8FB2-D794D469787A}">
      <dgm:prSet/>
      <dgm:spPr/>
      <dgm:t>
        <a:bodyPr/>
        <a:lstStyle/>
        <a:p>
          <a:endParaRPr lang="el-GR"/>
        </a:p>
      </dgm:t>
    </dgm:pt>
    <dgm:pt modelId="{42402641-3315-4F33-9ED9-E454FB339E76}">
      <dgm:prSet phldrT="[Κείμενο]"/>
      <dgm:spPr>
        <a:solidFill>
          <a:srgbClr val="0070C0">
            <a:alpha val="60000"/>
          </a:srgbClr>
        </a:solidFill>
      </dgm:spPr>
      <dgm:t>
        <a:bodyPr/>
        <a:lstStyle/>
        <a:p>
          <a:r>
            <a:rPr lang="el-GR" dirty="0">
              <a:solidFill>
                <a:schemeClr val="tx1"/>
              </a:solidFill>
            </a:rPr>
            <a:t>Μύες της κοιλιάς</a:t>
          </a:r>
        </a:p>
      </dgm:t>
    </dgm:pt>
    <dgm:pt modelId="{AE4D5F3B-D037-4982-BC77-E71496DA5D5B}" type="parTrans" cxnId="{7848D934-5AC8-46BC-A008-EFCEB53A33D6}">
      <dgm:prSet/>
      <dgm:spPr/>
      <dgm:t>
        <a:bodyPr/>
        <a:lstStyle/>
        <a:p>
          <a:endParaRPr lang="el-GR"/>
        </a:p>
      </dgm:t>
    </dgm:pt>
    <dgm:pt modelId="{6DB52675-42AE-4A85-9234-7CE179F4327B}" type="sibTrans" cxnId="{7848D934-5AC8-46BC-A008-EFCEB53A33D6}">
      <dgm:prSet/>
      <dgm:spPr/>
      <dgm:t>
        <a:bodyPr/>
        <a:lstStyle/>
        <a:p>
          <a:endParaRPr lang="el-GR"/>
        </a:p>
      </dgm:t>
    </dgm:pt>
    <dgm:pt modelId="{C956D535-6FD5-4D57-9965-24A20D142A7B}">
      <dgm:prSet phldrT="[Κείμενο]" custT="1"/>
      <dgm:spPr>
        <a:solidFill>
          <a:srgbClr val="FF0000"/>
        </a:solidFill>
      </dgm:spPr>
      <dgm:t>
        <a:bodyPr/>
        <a:lstStyle/>
        <a:p>
          <a:r>
            <a:rPr lang="el-GR" sz="1400" dirty="0"/>
            <a:t>Μύες των άνω άκρων</a:t>
          </a:r>
        </a:p>
      </dgm:t>
    </dgm:pt>
    <dgm:pt modelId="{62FA80C5-8323-4C31-BC6C-BAAF9307722C}" type="parTrans" cxnId="{5B691A5F-90FD-46D6-BD04-C0B6A01CB030}">
      <dgm:prSet/>
      <dgm:spPr/>
      <dgm:t>
        <a:bodyPr/>
        <a:lstStyle/>
        <a:p>
          <a:endParaRPr lang="el-GR"/>
        </a:p>
      </dgm:t>
    </dgm:pt>
    <dgm:pt modelId="{7F7C7D59-24C5-4B34-8FA3-BABBFB520686}" type="sibTrans" cxnId="{5B691A5F-90FD-46D6-BD04-C0B6A01CB030}">
      <dgm:prSet/>
      <dgm:spPr/>
      <dgm:t>
        <a:bodyPr/>
        <a:lstStyle/>
        <a:p>
          <a:endParaRPr lang="el-GR"/>
        </a:p>
      </dgm:t>
    </dgm:pt>
    <dgm:pt modelId="{F8E36D98-26E7-4292-AE70-A6C27A1BE72B}">
      <dgm:prSet phldrT="[Κείμενο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l-GR" sz="1400" dirty="0">
              <a:solidFill>
                <a:srgbClr val="FF0000"/>
              </a:solidFill>
            </a:rPr>
            <a:t>Μύες της ωμικής ζώνης</a:t>
          </a:r>
        </a:p>
      </dgm:t>
    </dgm:pt>
    <dgm:pt modelId="{62CA0807-F737-4126-8529-AD6A1FC93B05}" type="parTrans" cxnId="{0E1D607B-1F06-4295-A970-39DB19C37C30}">
      <dgm:prSet/>
      <dgm:spPr/>
      <dgm:t>
        <a:bodyPr/>
        <a:lstStyle/>
        <a:p>
          <a:endParaRPr lang="el-GR"/>
        </a:p>
      </dgm:t>
    </dgm:pt>
    <dgm:pt modelId="{2CF334D0-5054-4D93-99FB-E66431AE91A0}" type="sibTrans" cxnId="{0E1D607B-1F06-4295-A970-39DB19C37C30}">
      <dgm:prSet/>
      <dgm:spPr/>
      <dgm:t>
        <a:bodyPr/>
        <a:lstStyle/>
        <a:p>
          <a:endParaRPr lang="el-GR"/>
        </a:p>
      </dgm:t>
    </dgm:pt>
    <dgm:pt modelId="{9D38640B-AD71-465E-9774-46784F419E81}">
      <dgm:prSet phldrT="[Κείμενο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l-GR" sz="1400" dirty="0"/>
            <a:t>Μύες του βραχίονα</a:t>
          </a:r>
        </a:p>
      </dgm:t>
    </dgm:pt>
    <dgm:pt modelId="{05F4AA36-25B7-43F8-BD28-B08E1252B27F}" type="parTrans" cxnId="{0775A2CA-8714-4B33-A18A-349AFC0C18FB}">
      <dgm:prSet/>
      <dgm:spPr/>
      <dgm:t>
        <a:bodyPr/>
        <a:lstStyle/>
        <a:p>
          <a:endParaRPr lang="el-GR"/>
        </a:p>
      </dgm:t>
    </dgm:pt>
    <dgm:pt modelId="{6F21045F-FC82-4526-8281-F0E9B1B5630E}" type="sibTrans" cxnId="{0775A2CA-8714-4B33-A18A-349AFC0C18FB}">
      <dgm:prSet/>
      <dgm:spPr/>
      <dgm:t>
        <a:bodyPr/>
        <a:lstStyle/>
        <a:p>
          <a:endParaRPr lang="el-GR"/>
        </a:p>
      </dgm:t>
    </dgm:pt>
    <dgm:pt modelId="{1A978A84-3122-4E50-910A-446D7587DDB0}">
      <dgm:prSet phldrT="[Κείμενο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l-GR" sz="1400" dirty="0"/>
            <a:t>Μύες του πήχη</a:t>
          </a:r>
        </a:p>
      </dgm:t>
    </dgm:pt>
    <dgm:pt modelId="{BCD54217-E0F4-40DE-8AA3-00AFACD23114}" type="parTrans" cxnId="{FCF4D027-CC4E-412B-90E7-8B79706CBA6D}">
      <dgm:prSet/>
      <dgm:spPr/>
      <dgm:t>
        <a:bodyPr/>
        <a:lstStyle/>
        <a:p>
          <a:endParaRPr lang="el-GR"/>
        </a:p>
      </dgm:t>
    </dgm:pt>
    <dgm:pt modelId="{79D9345F-DB1B-4F6B-81AF-4A157DAF31EA}" type="sibTrans" cxnId="{FCF4D027-CC4E-412B-90E7-8B79706CBA6D}">
      <dgm:prSet/>
      <dgm:spPr/>
      <dgm:t>
        <a:bodyPr/>
        <a:lstStyle/>
        <a:p>
          <a:endParaRPr lang="el-GR"/>
        </a:p>
      </dgm:t>
    </dgm:pt>
    <dgm:pt modelId="{081DB12F-B578-4596-8B20-72681171F1A3}">
      <dgm:prSet phldrT="[Κείμενο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l-GR" sz="1400" dirty="0"/>
            <a:t>Μύες του χεριού</a:t>
          </a:r>
        </a:p>
      </dgm:t>
    </dgm:pt>
    <dgm:pt modelId="{5696A76F-8EC8-4A2B-ACC8-424DFC89855F}" type="parTrans" cxnId="{C3B76A28-B427-4486-B1F0-AB964D6A64FF}">
      <dgm:prSet/>
      <dgm:spPr/>
      <dgm:t>
        <a:bodyPr/>
        <a:lstStyle/>
        <a:p>
          <a:endParaRPr lang="el-GR"/>
        </a:p>
      </dgm:t>
    </dgm:pt>
    <dgm:pt modelId="{C4DEB646-AE54-4F42-8707-8BD2C7200B9B}" type="sibTrans" cxnId="{C3B76A28-B427-4486-B1F0-AB964D6A64FF}">
      <dgm:prSet/>
      <dgm:spPr/>
      <dgm:t>
        <a:bodyPr/>
        <a:lstStyle/>
        <a:p>
          <a:endParaRPr lang="el-GR"/>
        </a:p>
      </dgm:t>
    </dgm:pt>
    <dgm:pt modelId="{DAD2D61F-0E23-4B76-A3A4-C9523141D628}">
      <dgm:prSet phldrT="[Κείμενο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l-GR" sz="1400" dirty="0"/>
            <a:t>Μύες των κάτω άκρων</a:t>
          </a:r>
        </a:p>
      </dgm:t>
    </dgm:pt>
    <dgm:pt modelId="{D972E496-8009-4F66-AF6E-9E975874E5E5}" type="parTrans" cxnId="{E92B0F5C-5343-4B00-8637-74A91C96C3DE}">
      <dgm:prSet/>
      <dgm:spPr/>
      <dgm:t>
        <a:bodyPr/>
        <a:lstStyle/>
        <a:p>
          <a:endParaRPr lang="el-GR"/>
        </a:p>
      </dgm:t>
    </dgm:pt>
    <dgm:pt modelId="{B6EA8FA0-D66B-4E49-A0B5-F487A85B1E3D}" type="sibTrans" cxnId="{E92B0F5C-5343-4B00-8637-74A91C96C3DE}">
      <dgm:prSet/>
      <dgm:spPr/>
      <dgm:t>
        <a:bodyPr/>
        <a:lstStyle/>
        <a:p>
          <a:endParaRPr lang="el-GR"/>
        </a:p>
      </dgm:t>
    </dgm:pt>
    <dgm:pt modelId="{9AABCBAF-3AEF-4980-9D6B-4F8199A188C0}">
      <dgm:prSet phldrT="[Κείμενο]" custT="1"/>
      <dgm:spPr>
        <a:solidFill>
          <a:srgbClr val="C59EE2"/>
        </a:solidFill>
      </dgm:spPr>
      <dgm:t>
        <a:bodyPr/>
        <a:lstStyle/>
        <a:p>
          <a:r>
            <a:rPr lang="el-GR" sz="1400" dirty="0"/>
            <a:t>Μύες της πυέλου</a:t>
          </a:r>
        </a:p>
      </dgm:t>
    </dgm:pt>
    <dgm:pt modelId="{7D2D7FED-13A5-4D2C-B9DC-1FEDCE569D03}" type="parTrans" cxnId="{6656FAB5-CEDB-4BA4-8AF7-86CAA0BF62CE}">
      <dgm:prSet/>
      <dgm:spPr/>
      <dgm:t>
        <a:bodyPr/>
        <a:lstStyle/>
        <a:p>
          <a:endParaRPr lang="el-GR"/>
        </a:p>
      </dgm:t>
    </dgm:pt>
    <dgm:pt modelId="{15645BF9-FE0F-4607-AC49-AEF1405BC791}" type="sibTrans" cxnId="{6656FAB5-CEDB-4BA4-8AF7-86CAA0BF62CE}">
      <dgm:prSet/>
      <dgm:spPr/>
      <dgm:t>
        <a:bodyPr/>
        <a:lstStyle/>
        <a:p>
          <a:endParaRPr lang="el-GR"/>
        </a:p>
      </dgm:t>
    </dgm:pt>
    <dgm:pt modelId="{A137F747-EF54-4027-A3D7-E39A50B3BD49}">
      <dgm:prSet phldrT="[Κείμενο]" custT="1"/>
      <dgm:spPr>
        <a:solidFill>
          <a:srgbClr val="9751CB"/>
        </a:solidFill>
      </dgm:spPr>
      <dgm:t>
        <a:bodyPr/>
        <a:lstStyle/>
        <a:p>
          <a:r>
            <a:rPr lang="el-GR" sz="1400" dirty="0"/>
            <a:t>Μύες του μηρού</a:t>
          </a:r>
        </a:p>
      </dgm:t>
    </dgm:pt>
    <dgm:pt modelId="{7532318E-C5D7-46CC-B429-F6049161CA51}" type="parTrans" cxnId="{979E8DA8-E2B6-4071-ABF4-447B02313CF3}">
      <dgm:prSet/>
      <dgm:spPr/>
      <dgm:t>
        <a:bodyPr/>
        <a:lstStyle/>
        <a:p>
          <a:endParaRPr lang="el-GR"/>
        </a:p>
      </dgm:t>
    </dgm:pt>
    <dgm:pt modelId="{FE4B7050-6E8D-4392-94C5-22990783E8C4}" type="sibTrans" cxnId="{979E8DA8-E2B6-4071-ABF4-447B02313CF3}">
      <dgm:prSet/>
      <dgm:spPr/>
      <dgm:t>
        <a:bodyPr/>
        <a:lstStyle/>
        <a:p>
          <a:endParaRPr lang="el-GR"/>
        </a:p>
      </dgm:t>
    </dgm:pt>
    <dgm:pt modelId="{A5CAB70B-E72E-4142-A3CB-9F2FEF521307}">
      <dgm:prSet phldrT="[Κείμενο]" custT="1"/>
      <dgm:spPr>
        <a:solidFill>
          <a:srgbClr val="8A3CC4"/>
        </a:solidFill>
      </dgm:spPr>
      <dgm:t>
        <a:bodyPr/>
        <a:lstStyle/>
        <a:p>
          <a:r>
            <a:rPr lang="el-GR" sz="1400" dirty="0"/>
            <a:t>Μύες της κνήμης</a:t>
          </a:r>
        </a:p>
      </dgm:t>
    </dgm:pt>
    <dgm:pt modelId="{E07511C5-AB45-4DA4-A5A2-85A16EEB637A}" type="parTrans" cxnId="{FB12DA9F-3CA1-4CE2-B357-7BE108B10860}">
      <dgm:prSet/>
      <dgm:spPr/>
      <dgm:t>
        <a:bodyPr/>
        <a:lstStyle/>
        <a:p>
          <a:endParaRPr lang="el-GR"/>
        </a:p>
      </dgm:t>
    </dgm:pt>
    <dgm:pt modelId="{C49FDF89-5665-496E-B792-9E1441AF8C86}" type="sibTrans" cxnId="{FB12DA9F-3CA1-4CE2-B357-7BE108B10860}">
      <dgm:prSet/>
      <dgm:spPr/>
      <dgm:t>
        <a:bodyPr/>
        <a:lstStyle/>
        <a:p>
          <a:endParaRPr lang="el-GR"/>
        </a:p>
      </dgm:t>
    </dgm:pt>
    <dgm:pt modelId="{7870D9DC-D61D-409D-ACA0-C811BA5AA506}">
      <dgm:prSet phldrT="[Κείμενο]" custT="1"/>
      <dgm:spPr>
        <a:solidFill>
          <a:srgbClr val="7030A0"/>
        </a:solidFill>
      </dgm:spPr>
      <dgm:t>
        <a:bodyPr/>
        <a:lstStyle/>
        <a:p>
          <a:r>
            <a:rPr lang="el-GR" sz="1400" dirty="0"/>
            <a:t>Μύες του ποδιού</a:t>
          </a:r>
        </a:p>
      </dgm:t>
    </dgm:pt>
    <dgm:pt modelId="{4E2FD4D1-BE26-471D-9C39-540A7012E13B}" type="parTrans" cxnId="{3E120253-1B5C-47CF-BCC0-D61F1BC2B19E}">
      <dgm:prSet/>
      <dgm:spPr/>
      <dgm:t>
        <a:bodyPr/>
        <a:lstStyle/>
        <a:p>
          <a:endParaRPr lang="el-GR"/>
        </a:p>
      </dgm:t>
    </dgm:pt>
    <dgm:pt modelId="{B6766C3D-0ED2-41E3-9D2A-03D75A3288F2}" type="sibTrans" cxnId="{3E120253-1B5C-47CF-BCC0-D61F1BC2B19E}">
      <dgm:prSet/>
      <dgm:spPr/>
      <dgm:t>
        <a:bodyPr/>
        <a:lstStyle/>
        <a:p>
          <a:endParaRPr lang="el-GR"/>
        </a:p>
      </dgm:t>
    </dgm:pt>
    <dgm:pt modelId="{C88DEAE9-2DD5-4855-8BD3-8399D521EA92}" type="pres">
      <dgm:prSet presAssocID="{A2712970-C531-4D4E-8B1E-61AD3DE8E68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D488338-FDE8-47C4-9201-F224CCE8B792}" type="pres">
      <dgm:prSet presAssocID="{A3D26EC6-D19A-4E35-B55E-45EEE3CCEA48}" presName="root1" presStyleCnt="0"/>
      <dgm:spPr/>
    </dgm:pt>
    <dgm:pt modelId="{B6EF1DC7-428F-469D-A0A2-25E9916DD92E}" type="pres">
      <dgm:prSet presAssocID="{A3D26EC6-D19A-4E35-B55E-45EEE3CCEA48}" presName="LevelOneTextNode" presStyleLbl="node0" presStyleIdx="0" presStyleCnt="2" custScaleX="168774" custScaleY="324948" custLinFactX="-141665" custLinFactNeighborX="-200000" custLinFactNeighborY="-23485">
        <dgm:presLayoutVars>
          <dgm:chPref val="3"/>
        </dgm:presLayoutVars>
      </dgm:prSet>
      <dgm:spPr/>
    </dgm:pt>
    <dgm:pt modelId="{ECFE4E11-69D0-47B3-8676-B7768EE792D4}" type="pres">
      <dgm:prSet presAssocID="{A3D26EC6-D19A-4E35-B55E-45EEE3CCEA48}" presName="level2hierChild" presStyleCnt="0"/>
      <dgm:spPr/>
    </dgm:pt>
    <dgm:pt modelId="{5C3DFFD7-52D2-48A1-8AB6-760672DCC8E1}" type="pres">
      <dgm:prSet presAssocID="{2A63B98D-ABAC-433F-8F29-38769569BAE0}" presName="conn2-1" presStyleLbl="parChTrans1D2" presStyleIdx="0" presStyleCnt="4"/>
      <dgm:spPr/>
    </dgm:pt>
    <dgm:pt modelId="{8B9CC03F-9A9B-4EDC-9DD4-FBCBA8EB5FC7}" type="pres">
      <dgm:prSet presAssocID="{2A63B98D-ABAC-433F-8F29-38769569BAE0}" presName="connTx" presStyleLbl="parChTrans1D2" presStyleIdx="0" presStyleCnt="4"/>
      <dgm:spPr/>
    </dgm:pt>
    <dgm:pt modelId="{06A4E79C-988F-4316-8A58-2DF4E5EFEF8C}" type="pres">
      <dgm:prSet presAssocID="{FF1C33CA-72CB-47FF-B87B-062A35E8234D}" presName="root2" presStyleCnt="0"/>
      <dgm:spPr/>
    </dgm:pt>
    <dgm:pt modelId="{EBF22223-8200-48FB-AF0C-2135F0880982}" type="pres">
      <dgm:prSet presAssocID="{FF1C33CA-72CB-47FF-B87B-062A35E8234D}" presName="LevelTwoTextNode" presStyleLbl="node2" presStyleIdx="0" presStyleCnt="4" custScaleX="241269" custScaleY="284571" custLinFactX="-49002" custLinFactNeighborX="-100000" custLinFactNeighborY="-27587">
        <dgm:presLayoutVars>
          <dgm:chPref val="3"/>
        </dgm:presLayoutVars>
      </dgm:prSet>
      <dgm:spPr/>
    </dgm:pt>
    <dgm:pt modelId="{7AA85527-600B-4722-A14A-6961EBA35C45}" type="pres">
      <dgm:prSet presAssocID="{FF1C33CA-72CB-47FF-B87B-062A35E8234D}" presName="level3hierChild" presStyleCnt="0"/>
      <dgm:spPr/>
    </dgm:pt>
    <dgm:pt modelId="{0DDEBA3C-BAD6-4456-AB53-6C29ADA2A5BB}" type="pres">
      <dgm:prSet presAssocID="{AD7DE0F6-ADCA-4041-B191-9C8DBC238177}" presName="conn2-1" presStyleLbl="parChTrans1D3" presStyleIdx="0" presStyleCnt="12"/>
      <dgm:spPr/>
    </dgm:pt>
    <dgm:pt modelId="{ADCB23D5-6149-4682-8DAC-F92EC66B15EC}" type="pres">
      <dgm:prSet presAssocID="{AD7DE0F6-ADCA-4041-B191-9C8DBC238177}" presName="connTx" presStyleLbl="parChTrans1D3" presStyleIdx="0" presStyleCnt="12"/>
      <dgm:spPr/>
    </dgm:pt>
    <dgm:pt modelId="{0571C7A2-6E93-4A69-A2B0-C9C52D69005C}" type="pres">
      <dgm:prSet presAssocID="{C8A4D35D-DF91-45A6-8020-33D4F3DE5CAB}" presName="root2" presStyleCnt="0"/>
      <dgm:spPr/>
    </dgm:pt>
    <dgm:pt modelId="{6E63D96C-DC0F-40B3-927B-D7FCD0258525}" type="pres">
      <dgm:prSet presAssocID="{C8A4D35D-DF91-45A6-8020-33D4F3DE5CAB}" presName="LevelTwoTextNode" presStyleLbl="node3" presStyleIdx="0" presStyleCnt="12" custScaleX="266515">
        <dgm:presLayoutVars>
          <dgm:chPref val="3"/>
        </dgm:presLayoutVars>
      </dgm:prSet>
      <dgm:spPr/>
    </dgm:pt>
    <dgm:pt modelId="{F3B57747-E857-4DB6-A070-2D8DE9857787}" type="pres">
      <dgm:prSet presAssocID="{C8A4D35D-DF91-45A6-8020-33D4F3DE5CAB}" presName="level3hierChild" presStyleCnt="0"/>
      <dgm:spPr/>
    </dgm:pt>
    <dgm:pt modelId="{F23D21FB-1EB1-46A3-A40D-7CEAFF40C8AF}" type="pres">
      <dgm:prSet presAssocID="{2E3E87BE-DD86-4D9E-A768-9AA422AF8996}" presName="conn2-1" presStyleLbl="parChTrans1D3" presStyleIdx="1" presStyleCnt="12"/>
      <dgm:spPr/>
    </dgm:pt>
    <dgm:pt modelId="{183B0208-8C72-44FC-B950-634A99BD54FC}" type="pres">
      <dgm:prSet presAssocID="{2E3E87BE-DD86-4D9E-A768-9AA422AF8996}" presName="connTx" presStyleLbl="parChTrans1D3" presStyleIdx="1" presStyleCnt="12"/>
      <dgm:spPr/>
    </dgm:pt>
    <dgm:pt modelId="{8D5896FD-E5AD-47C4-B143-A3521E0FFDD5}" type="pres">
      <dgm:prSet presAssocID="{21B23B68-D306-48A4-91E2-94FDA0F84DDB}" presName="root2" presStyleCnt="0"/>
      <dgm:spPr/>
    </dgm:pt>
    <dgm:pt modelId="{45FB8B27-98DA-4627-B52B-20A1F744B703}" type="pres">
      <dgm:prSet presAssocID="{21B23B68-D306-48A4-91E2-94FDA0F84DDB}" presName="LevelTwoTextNode" presStyleLbl="node3" presStyleIdx="1" presStyleCnt="12" custScaleX="261289">
        <dgm:presLayoutVars>
          <dgm:chPref val="3"/>
        </dgm:presLayoutVars>
      </dgm:prSet>
      <dgm:spPr/>
    </dgm:pt>
    <dgm:pt modelId="{9D82A973-E8E6-42E9-A415-D5D2C806EC61}" type="pres">
      <dgm:prSet presAssocID="{21B23B68-D306-48A4-91E2-94FDA0F84DDB}" presName="level3hierChild" presStyleCnt="0"/>
      <dgm:spPr/>
    </dgm:pt>
    <dgm:pt modelId="{82E70A48-9944-4EF7-940C-144E814C5CAE}" type="pres">
      <dgm:prSet presAssocID="{5055DC32-56CA-4535-82AB-273E7626B182}" presName="conn2-1" presStyleLbl="parChTrans1D3" presStyleIdx="2" presStyleCnt="12"/>
      <dgm:spPr/>
    </dgm:pt>
    <dgm:pt modelId="{477C3F72-1A25-4543-8995-6F14C8388F73}" type="pres">
      <dgm:prSet presAssocID="{5055DC32-56CA-4535-82AB-273E7626B182}" presName="connTx" presStyleLbl="parChTrans1D3" presStyleIdx="2" presStyleCnt="12"/>
      <dgm:spPr/>
    </dgm:pt>
    <dgm:pt modelId="{AE994747-EDE3-435F-8366-CA32FBC17B6B}" type="pres">
      <dgm:prSet presAssocID="{89B97DDA-7C02-4A92-8D83-1F86335243F5}" presName="root2" presStyleCnt="0"/>
      <dgm:spPr/>
    </dgm:pt>
    <dgm:pt modelId="{DE240E0E-D09A-4180-A1CE-41B421B60872}" type="pres">
      <dgm:prSet presAssocID="{89B97DDA-7C02-4A92-8D83-1F86335243F5}" presName="LevelTwoTextNode" presStyleLbl="node3" presStyleIdx="2" presStyleCnt="12" custScaleX="261289">
        <dgm:presLayoutVars>
          <dgm:chPref val="3"/>
        </dgm:presLayoutVars>
      </dgm:prSet>
      <dgm:spPr/>
    </dgm:pt>
    <dgm:pt modelId="{42271A6B-36D6-4F40-8F9E-3FD4BA1B5168}" type="pres">
      <dgm:prSet presAssocID="{89B97DDA-7C02-4A92-8D83-1F86335243F5}" presName="level3hierChild" presStyleCnt="0"/>
      <dgm:spPr/>
    </dgm:pt>
    <dgm:pt modelId="{C6570F19-3617-4C04-A70B-0BD89FA31CB2}" type="pres">
      <dgm:prSet presAssocID="{AE4D5F3B-D037-4982-BC77-E71496DA5D5B}" presName="conn2-1" presStyleLbl="parChTrans1D3" presStyleIdx="3" presStyleCnt="12"/>
      <dgm:spPr/>
    </dgm:pt>
    <dgm:pt modelId="{D22C9C16-AB85-438B-BC01-D294C5C6DED2}" type="pres">
      <dgm:prSet presAssocID="{AE4D5F3B-D037-4982-BC77-E71496DA5D5B}" presName="connTx" presStyleLbl="parChTrans1D3" presStyleIdx="3" presStyleCnt="12"/>
      <dgm:spPr/>
    </dgm:pt>
    <dgm:pt modelId="{BF4C86C7-609E-41B2-A87E-6243269E2870}" type="pres">
      <dgm:prSet presAssocID="{42402641-3315-4F33-9ED9-E454FB339E76}" presName="root2" presStyleCnt="0"/>
      <dgm:spPr/>
    </dgm:pt>
    <dgm:pt modelId="{93C86B4B-EE52-406F-AD4F-DAD6D304717F}" type="pres">
      <dgm:prSet presAssocID="{42402641-3315-4F33-9ED9-E454FB339E76}" presName="LevelTwoTextNode" presStyleLbl="node3" presStyleIdx="3" presStyleCnt="12" custScaleX="261289">
        <dgm:presLayoutVars>
          <dgm:chPref val="3"/>
        </dgm:presLayoutVars>
      </dgm:prSet>
      <dgm:spPr/>
    </dgm:pt>
    <dgm:pt modelId="{83407FEA-C328-4A8A-A169-E87E449D61CE}" type="pres">
      <dgm:prSet presAssocID="{42402641-3315-4F33-9ED9-E454FB339E76}" presName="level3hierChild" presStyleCnt="0"/>
      <dgm:spPr/>
    </dgm:pt>
    <dgm:pt modelId="{DEEF3F60-B6B1-4CDD-B144-878314234841}" type="pres">
      <dgm:prSet presAssocID="{3FDC4845-DFAE-4A6D-A587-4BA506E8ACF6}" presName="conn2-1" presStyleLbl="parChTrans1D2" presStyleIdx="1" presStyleCnt="4"/>
      <dgm:spPr/>
    </dgm:pt>
    <dgm:pt modelId="{D1BF6746-48CC-48E7-85F5-E6EBA1E9E43D}" type="pres">
      <dgm:prSet presAssocID="{3FDC4845-DFAE-4A6D-A587-4BA506E8ACF6}" presName="connTx" presStyleLbl="parChTrans1D2" presStyleIdx="1" presStyleCnt="4"/>
      <dgm:spPr/>
    </dgm:pt>
    <dgm:pt modelId="{27CC42BE-670C-4F30-8A10-B55892137FA2}" type="pres">
      <dgm:prSet presAssocID="{69ADD2D9-4FC8-4B3B-9E17-7A048E58FC75}" presName="root2" presStyleCnt="0"/>
      <dgm:spPr/>
    </dgm:pt>
    <dgm:pt modelId="{9E383B63-7FA4-4989-8DAC-30245CE3BEA9}" type="pres">
      <dgm:prSet presAssocID="{69ADD2D9-4FC8-4B3B-9E17-7A048E58FC75}" presName="LevelTwoTextNode" presStyleLbl="node2" presStyleIdx="1" presStyleCnt="4" custScaleX="237230" custScaleY="237998" custLinFactX="-48187" custLinFactNeighborX="-100000" custLinFactNeighborY="-23397">
        <dgm:presLayoutVars>
          <dgm:chPref val="3"/>
        </dgm:presLayoutVars>
      </dgm:prSet>
      <dgm:spPr/>
    </dgm:pt>
    <dgm:pt modelId="{08C9D1B1-2958-469C-B19A-55DEA53A7FDA}" type="pres">
      <dgm:prSet presAssocID="{69ADD2D9-4FC8-4B3B-9E17-7A048E58FC75}" presName="level3hierChild" presStyleCnt="0"/>
      <dgm:spPr/>
    </dgm:pt>
    <dgm:pt modelId="{C254EB16-FF9B-4A00-9FAD-AE4C42209FB5}" type="pres">
      <dgm:prSet presAssocID="{7958EA79-EA00-4F6F-A72E-BE13498EC6C0}" presName="root1" presStyleCnt="0"/>
      <dgm:spPr/>
    </dgm:pt>
    <dgm:pt modelId="{6FFA965C-74BD-4FE0-A3AD-250895B62624}" type="pres">
      <dgm:prSet presAssocID="{7958EA79-EA00-4F6F-A72E-BE13498EC6C0}" presName="LevelOneTextNode" presStyleLbl="node0" presStyleIdx="1" presStyleCnt="2" custScaleX="168087" custScaleY="358305" custLinFactX="-153901" custLinFactNeighborX="-200000" custLinFactNeighborY="-15722">
        <dgm:presLayoutVars>
          <dgm:chPref val="3"/>
        </dgm:presLayoutVars>
      </dgm:prSet>
      <dgm:spPr/>
    </dgm:pt>
    <dgm:pt modelId="{9498DDB0-7C8C-4DF2-A25C-4709CFE82216}" type="pres">
      <dgm:prSet presAssocID="{7958EA79-EA00-4F6F-A72E-BE13498EC6C0}" presName="level2hierChild" presStyleCnt="0"/>
      <dgm:spPr/>
    </dgm:pt>
    <dgm:pt modelId="{E82B9566-E18F-4FBB-87E5-34C49AF63B99}" type="pres">
      <dgm:prSet presAssocID="{62FA80C5-8323-4C31-BC6C-BAAF9307722C}" presName="conn2-1" presStyleLbl="parChTrans1D2" presStyleIdx="2" presStyleCnt="4"/>
      <dgm:spPr/>
    </dgm:pt>
    <dgm:pt modelId="{41D9917A-7144-42C7-9D20-F0F7863558E9}" type="pres">
      <dgm:prSet presAssocID="{62FA80C5-8323-4C31-BC6C-BAAF9307722C}" presName="connTx" presStyleLbl="parChTrans1D2" presStyleIdx="2" presStyleCnt="4"/>
      <dgm:spPr/>
    </dgm:pt>
    <dgm:pt modelId="{A45415A3-848B-417C-9807-758182263523}" type="pres">
      <dgm:prSet presAssocID="{C956D535-6FD5-4D57-9965-24A20D142A7B}" presName="root2" presStyleCnt="0"/>
      <dgm:spPr/>
    </dgm:pt>
    <dgm:pt modelId="{F3E3288E-F9C9-4F38-B714-724E32D70E13}" type="pres">
      <dgm:prSet presAssocID="{C956D535-6FD5-4D57-9965-24A20D142A7B}" presName="LevelTwoTextNode" presStyleLbl="node2" presStyleIdx="2" presStyleCnt="4" custScaleX="263648" custScaleY="243972" custLinFactX="-58885" custLinFactNeighborX="-100000" custLinFactNeighborY="75795">
        <dgm:presLayoutVars>
          <dgm:chPref val="3"/>
        </dgm:presLayoutVars>
      </dgm:prSet>
      <dgm:spPr/>
    </dgm:pt>
    <dgm:pt modelId="{F59A4223-B0BE-4059-A8C1-F1191D194F5F}" type="pres">
      <dgm:prSet presAssocID="{C956D535-6FD5-4D57-9965-24A20D142A7B}" presName="level3hierChild" presStyleCnt="0"/>
      <dgm:spPr/>
    </dgm:pt>
    <dgm:pt modelId="{41ABAF12-D3A7-4957-B614-5E3C3378AB50}" type="pres">
      <dgm:prSet presAssocID="{62CA0807-F737-4126-8529-AD6A1FC93B05}" presName="conn2-1" presStyleLbl="parChTrans1D3" presStyleIdx="4" presStyleCnt="12"/>
      <dgm:spPr/>
    </dgm:pt>
    <dgm:pt modelId="{B3E14263-2810-4E06-BF45-A3C528A253F2}" type="pres">
      <dgm:prSet presAssocID="{62CA0807-F737-4126-8529-AD6A1FC93B05}" presName="connTx" presStyleLbl="parChTrans1D3" presStyleIdx="4" presStyleCnt="12"/>
      <dgm:spPr/>
    </dgm:pt>
    <dgm:pt modelId="{DBE5A5C3-D5B3-4C64-BEE8-CCBD3819086A}" type="pres">
      <dgm:prSet presAssocID="{F8E36D98-26E7-4292-AE70-A6C27A1BE72B}" presName="root2" presStyleCnt="0"/>
      <dgm:spPr/>
    </dgm:pt>
    <dgm:pt modelId="{622C3955-4FA5-4BDB-8CC0-AFB1BCF8922C}" type="pres">
      <dgm:prSet presAssocID="{F8E36D98-26E7-4292-AE70-A6C27A1BE72B}" presName="LevelTwoTextNode" presStyleLbl="node3" presStyleIdx="4" presStyleCnt="12" custScaleX="244786" custScaleY="97915">
        <dgm:presLayoutVars>
          <dgm:chPref val="3"/>
        </dgm:presLayoutVars>
      </dgm:prSet>
      <dgm:spPr/>
    </dgm:pt>
    <dgm:pt modelId="{C5FAF380-51D1-4260-9AF4-7657C7E0BAD0}" type="pres">
      <dgm:prSet presAssocID="{F8E36D98-26E7-4292-AE70-A6C27A1BE72B}" presName="level3hierChild" presStyleCnt="0"/>
      <dgm:spPr/>
    </dgm:pt>
    <dgm:pt modelId="{502E0056-81CC-4390-BF59-42D41AC93DED}" type="pres">
      <dgm:prSet presAssocID="{05F4AA36-25B7-43F8-BD28-B08E1252B27F}" presName="conn2-1" presStyleLbl="parChTrans1D3" presStyleIdx="5" presStyleCnt="12"/>
      <dgm:spPr/>
    </dgm:pt>
    <dgm:pt modelId="{51B10475-27D2-471A-90F0-8FD626EDD105}" type="pres">
      <dgm:prSet presAssocID="{05F4AA36-25B7-43F8-BD28-B08E1252B27F}" presName="connTx" presStyleLbl="parChTrans1D3" presStyleIdx="5" presStyleCnt="12"/>
      <dgm:spPr/>
    </dgm:pt>
    <dgm:pt modelId="{54D2589F-5E7E-4EAF-9F24-F8337EB29AA4}" type="pres">
      <dgm:prSet presAssocID="{9D38640B-AD71-465E-9774-46784F419E81}" presName="root2" presStyleCnt="0"/>
      <dgm:spPr/>
    </dgm:pt>
    <dgm:pt modelId="{D037A35B-2F96-4606-AAC1-481A94A5CB1C}" type="pres">
      <dgm:prSet presAssocID="{9D38640B-AD71-465E-9774-46784F419E81}" presName="LevelTwoTextNode" presStyleLbl="node3" presStyleIdx="5" presStyleCnt="12" custScaleX="244786" custScaleY="97915" custLinFactNeighborY="1107">
        <dgm:presLayoutVars>
          <dgm:chPref val="3"/>
        </dgm:presLayoutVars>
      </dgm:prSet>
      <dgm:spPr/>
    </dgm:pt>
    <dgm:pt modelId="{BDF585C0-A2BB-4480-AE2F-B4C69529CAC8}" type="pres">
      <dgm:prSet presAssocID="{9D38640B-AD71-465E-9774-46784F419E81}" presName="level3hierChild" presStyleCnt="0"/>
      <dgm:spPr/>
    </dgm:pt>
    <dgm:pt modelId="{360CB8D4-6710-4F21-88F9-1BD36DD1C859}" type="pres">
      <dgm:prSet presAssocID="{BCD54217-E0F4-40DE-8AA3-00AFACD23114}" presName="conn2-1" presStyleLbl="parChTrans1D3" presStyleIdx="6" presStyleCnt="12"/>
      <dgm:spPr/>
    </dgm:pt>
    <dgm:pt modelId="{D221FB91-DF47-45D2-A719-0D87FECE1BC1}" type="pres">
      <dgm:prSet presAssocID="{BCD54217-E0F4-40DE-8AA3-00AFACD23114}" presName="connTx" presStyleLbl="parChTrans1D3" presStyleIdx="6" presStyleCnt="12"/>
      <dgm:spPr/>
    </dgm:pt>
    <dgm:pt modelId="{1660766A-CB0E-4528-B996-1210073A4049}" type="pres">
      <dgm:prSet presAssocID="{1A978A84-3122-4E50-910A-446D7587DDB0}" presName="root2" presStyleCnt="0"/>
      <dgm:spPr/>
    </dgm:pt>
    <dgm:pt modelId="{176015C5-AB91-4827-AB0B-68C425A326BD}" type="pres">
      <dgm:prSet presAssocID="{1A978A84-3122-4E50-910A-446D7587DDB0}" presName="LevelTwoTextNode" presStyleLbl="node3" presStyleIdx="6" presStyleCnt="12" custScaleX="244786">
        <dgm:presLayoutVars>
          <dgm:chPref val="3"/>
        </dgm:presLayoutVars>
      </dgm:prSet>
      <dgm:spPr/>
    </dgm:pt>
    <dgm:pt modelId="{927A3C7C-8FC4-4509-9C08-ADB4F62DCD3F}" type="pres">
      <dgm:prSet presAssocID="{1A978A84-3122-4E50-910A-446D7587DDB0}" presName="level3hierChild" presStyleCnt="0"/>
      <dgm:spPr/>
    </dgm:pt>
    <dgm:pt modelId="{3893C06A-BDA6-45BB-BA81-C1B400B0DC58}" type="pres">
      <dgm:prSet presAssocID="{5696A76F-8EC8-4A2B-ACC8-424DFC89855F}" presName="conn2-1" presStyleLbl="parChTrans1D3" presStyleIdx="7" presStyleCnt="12"/>
      <dgm:spPr/>
    </dgm:pt>
    <dgm:pt modelId="{9855CB54-9610-41BE-8F3E-E0E7EB2B0AB5}" type="pres">
      <dgm:prSet presAssocID="{5696A76F-8EC8-4A2B-ACC8-424DFC89855F}" presName="connTx" presStyleLbl="parChTrans1D3" presStyleIdx="7" presStyleCnt="12"/>
      <dgm:spPr/>
    </dgm:pt>
    <dgm:pt modelId="{BE6E0CE3-2789-4945-BCFA-54253AC32A39}" type="pres">
      <dgm:prSet presAssocID="{081DB12F-B578-4596-8B20-72681171F1A3}" presName="root2" presStyleCnt="0"/>
      <dgm:spPr/>
    </dgm:pt>
    <dgm:pt modelId="{A85F99EC-B378-4E3C-ABF4-A04522C75A05}" type="pres">
      <dgm:prSet presAssocID="{081DB12F-B578-4596-8B20-72681171F1A3}" presName="LevelTwoTextNode" presStyleLbl="node3" presStyleIdx="7" presStyleCnt="12" custScaleX="245824" custScaleY="97743">
        <dgm:presLayoutVars>
          <dgm:chPref val="3"/>
        </dgm:presLayoutVars>
      </dgm:prSet>
      <dgm:spPr/>
    </dgm:pt>
    <dgm:pt modelId="{5B41C82F-3DDF-4BA8-91E1-2907ED58ED95}" type="pres">
      <dgm:prSet presAssocID="{081DB12F-B578-4596-8B20-72681171F1A3}" presName="level3hierChild" presStyleCnt="0"/>
      <dgm:spPr/>
    </dgm:pt>
    <dgm:pt modelId="{AB7A6DAE-E202-4C68-A65B-7E5FC6924CED}" type="pres">
      <dgm:prSet presAssocID="{D972E496-8009-4F66-AF6E-9E975874E5E5}" presName="conn2-1" presStyleLbl="parChTrans1D2" presStyleIdx="3" presStyleCnt="4"/>
      <dgm:spPr/>
    </dgm:pt>
    <dgm:pt modelId="{36D7C2BE-C947-4392-81FE-028397639283}" type="pres">
      <dgm:prSet presAssocID="{D972E496-8009-4F66-AF6E-9E975874E5E5}" presName="connTx" presStyleLbl="parChTrans1D2" presStyleIdx="3" presStyleCnt="4"/>
      <dgm:spPr/>
    </dgm:pt>
    <dgm:pt modelId="{28DB050F-94A1-42F9-B97D-FEAEF7E26BB9}" type="pres">
      <dgm:prSet presAssocID="{DAD2D61F-0E23-4B76-A3A4-C9523141D628}" presName="root2" presStyleCnt="0"/>
      <dgm:spPr/>
    </dgm:pt>
    <dgm:pt modelId="{FA414181-F1CC-44D7-A836-AAF9E12D317D}" type="pres">
      <dgm:prSet presAssocID="{DAD2D61F-0E23-4B76-A3A4-C9523141D628}" presName="LevelTwoTextNode" presStyleLbl="node2" presStyleIdx="3" presStyleCnt="4" custScaleX="266748" custScaleY="249055" custLinFactX="-60945" custLinFactNeighborX="-100000" custLinFactNeighborY="-85470">
        <dgm:presLayoutVars>
          <dgm:chPref val="3"/>
        </dgm:presLayoutVars>
      </dgm:prSet>
      <dgm:spPr/>
    </dgm:pt>
    <dgm:pt modelId="{E1A43446-27C0-4C67-BCF2-C04B5EFE567F}" type="pres">
      <dgm:prSet presAssocID="{DAD2D61F-0E23-4B76-A3A4-C9523141D628}" presName="level3hierChild" presStyleCnt="0"/>
      <dgm:spPr/>
    </dgm:pt>
    <dgm:pt modelId="{351B5027-518E-477F-875B-76468D9D3CD8}" type="pres">
      <dgm:prSet presAssocID="{7D2D7FED-13A5-4D2C-B9DC-1FEDCE569D03}" presName="conn2-1" presStyleLbl="parChTrans1D3" presStyleIdx="8" presStyleCnt="12"/>
      <dgm:spPr/>
    </dgm:pt>
    <dgm:pt modelId="{CA509C97-C9F4-469B-A74B-98D3E3B5EE53}" type="pres">
      <dgm:prSet presAssocID="{7D2D7FED-13A5-4D2C-B9DC-1FEDCE569D03}" presName="connTx" presStyleLbl="parChTrans1D3" presStyleIdx="8" presStyleCnt="12"/>
      <dgm:spPr/>
    </dgm:pt>
    <dgm:pt modelId="{0FF334E8-AAD6-431E-8A80-4BD137BEE3E1}" type="pres">
      <dgm:prSet presAssocID="{9AABCBAF-3AEF-4980-9D6B-4F8199A188C0}" presName="root2" presStyleCnt="0"/>
      <dgm:spPr/>
    </dgm:pt>
    <dgm:pt modelId="{8D83F0A2-7E94-498E-B7BF-E91314273440}" type="pres">
      <dgm:prSet presAssocID="{9AABCBAF-3AEF-4980-9D6B-4F8199A188C0}" presName="LevelTwoTextNode" presStyleLbl="node3" presStyleIdx="8" presStyleCnt="12" custScaleX="244358">
        <dgm:presLayoutVars>
          <dgm:chPref val="3"/>
        </dgm:presLayoutVars>
      </dgm:prSet>
      <dgm:spPr/>
    </dgm:pt>
    <dgm:pt modelId="{5BCCF427-011A-4CCF-9059-BBD9A8664DF2}" type="pres">
      <dgm:prSet presAssocID="{9AABCBAF-3AEF-4980-9D6B-4F8199A188C0}" presName="level3hierChild" presStyleCnt="0"/>
      <dgm:spPr/>
    </dgm:pt>
    <dgm:pt modelId="{3776B59A-EAE2-40B1-84C6-45EF4D8E1F00}" type="pres">
      <dgm:prSet presAssocID="{7532318E-C5D7-46CC-B429-F6049161CA51}" presName="conn2-1" presStyleLbl="parChTrans1D3" presStyleIdx="9" presStyleCnt="12"/>
      <dgm:spPr/>
    </dgm:pt>
    <dgm:pt modelId="{1C8EB758-41CD-4116-A320-4A04C8846FCD}" type="pres">
      <dgm:prSet presAssocID="{7532318E-C5D7-46CC-B429-F6049161CA51}" presName="connTx" presStyleLbl="parChTrans1D3" presStyleIdx="9" presStyleCnt="12"/>
      <dgm:spPr/>
    </dgm:pt>
    <dgm:pt modelId="{0350562B-7064-41E4-894D-D08FA9C4B688}" type="pres">
      <dgm:prSet presAssocID="{A137F747-EF54-4027-A3D7-E39A50B3BD49}" presName="root2" presStyleCnt="0"/>
      <dgm:spPr/>
    </dgm:pt>
    <dgm:pt modelId="{CBC60917-7EE4-4F31-99E1-9D00B86C55E8}" type="pres">
      <dgm:prSet presAssocID="{A137F747-EF54-4027-A3D7-E39A50B3BD49}" presName="LevelTwoTextNode" presStyleLbl="node3" presStyleIdx="9" presStyleCnt="12" custScaleX="244358">
        <dgm:presLayoutVars>
          <dgm:chPref val="3"/>
        </dgm:presLayoutVars>
      </dgm:prSet>
      <dgm:spPr/>
    </dgm:pt>
    <dgm:pt modelId="{33A8C4AE-4E91-41E8-AC6E-9348CCD8852C}" type="pres">
      <dgm:prSet presAssocID="{A137F747-EF54-4027-A3D7-E39A50B3BD49}" presName="level3hierChild" presStyleCnt="0"/>
      <dgm:spPr/>
    </dgm:pt>
    <dgm:pt modelId="{C24EC9FF-7E6E-4E6F-8DFA-A3FA1A2AD962}" type="pres">
      <dgm:prSet presAssocID="{E07511C5-AB45-4DA4-A5A2-85A16EEB637A}" presName="conn2-1" presStyleLbl="parChTrans1D3" presStyleIdx="10" presStyleCnt="12"/>
      <dgm:spPr/>
    </dgm:pt>
    <dgm:pt modelId="{811E9646-7955-4C9D-B148-0E2B4A66457C}" type="pres">
      <dgm:prSet presAssocID="{E07511C5-AB45-4DA4-A5A2-85A16EEB637A}" presName="connTx" presStyleLbl="parChTrans1D3" presStyleIdx="10" presStyleCnt="12"/>
      <dgm:spPr/>
    </dgm:pt>
    <dgm:pt modelId="{FA7F2441-78EA-4A0E-BD33-83F7F5F9B5C0}" type="pres">
      <dgm:prSet presAssocID="{A5CAB70B-E72E-4142-A3CB-9F2FEF521307}" presName="root2" presStyleCnt="0"/>
      <dgm:spPr/>
    </dgm:pt>
    <dgm:pt modelId="{684C76A9-7F6D-43D8-A49F-C18C37C644E4}" type="pres">
      <dgm:prSet presAssocID="{A5CAB70B-E72E-4142-A3CB-9F2FEF521307}" presName="LevelTwoTextNode" presStyleLbl="node3" presStyleIdx="10" presStyleCnt="12" custScaleX="244358">
        <dgm:presLayoutVars>
          <dgm:chPref val="3"/>
        </dgm:presLayoutVars>
      </dgm:prSet>
      <dgm:spPr/>
    </dgm:pt>
    <dgm:pt modelId="{8FB487A9-2B98-4821-B087-4E51FA0BABE2}" type="pres">
      <dgm:prSet presAssocID="{A5CAB70B-E72E-4142-A3CB-9F2FEF521307}" presName="level3hierChild" presStyleCnt="0"/>
      <dgm:spPr/>
    </dgm:pt>
    <dgm:pt modelId="{088E6B0A-281F-4EC6-A396-77DE538BEF91}" type="pres">
      <dgm:prSet presAssocID="{4E2FD4D1-BE26-471D-9C39-540A7012E13B}" presName="conn2-1" presStyleLbl="parChTrans1D3" presStyleIdx="11" presStyleCnt="12"/>
      <dgm:spPr/>
    </dgm:pt>
    <dgm:pt modelId="{7EB38EC3-2E37-41A6-9E16-18EE70F35D2F}" type="pres">
      <dgm:prSet presAssocID="{4E2FD4D1-BE26-471D-9C39-540A7012E13B}" presName="connTx" presStyleLbl="parChTrans1D3" presStyleIdx="11" presStyleCnt="12"/>
      <dgm:spPr/>
    </dgm:pt>
    <dgm:pt modelId="{E656D267-2E65-47E8-9320-94005DB53E21}" type="pres">
      <dgm:prSet presAssocID="{7870D9DC-D61D-409D-ACA0-C811BA5AA506}" presName="root2" presStyleCnt="0"/>
      <dgm:spPr/>
    </dgm:pt>
    <dgm:pt modelId="{B0614F3B-3E5A-4F40-8625-9F14E805204F}" type="pres">
      <dgm:prSet presAssocID="{7870D9DC-D61D-409D-ACA0-C811BA5AA506}" presName="LevelTwoTextNode" presStyleLbl="node3" presStyleIdx="11" presStyleCnt="12" custScaleX="244358">
        <dgm:presLayoutVars>
          <dgm:chPref val="3"/>
        </dgm:presLayoutVars>
      </dgm:prSet>
      <dgm:spPr/>
    </dgm:pt>
    <dgm:pt modelId="{D6C22548-6711-4F5D-9E62-F64C57E77B82}" type="pres">
      <dgm:prSet presAssocID="{7870D9DC-D61D-409D-ACA0-C811BA5AA506}" presName="level3hierChild" presStyleCnt="0"/>
      <dgm:spPr/>
    </dgm:pt>
  </dgm:ptLst>
  <dgm:cxnLst>
    <dgm:cxn modelId="{341D9401-58E1-42AE-B76F-9D8661F443D3}" type="presOf" srcId="{7958EA79-EA00-4F6F-A72E-BE13498EC6C0}" destId="{6FFA965C-74BD-4FE0-A3AD-250895B62624}" srcOrd="0" destOrd="0" presId="urn:microsoft.com/office/officeart/2005/8/layout/hierarchy2"/>
    <dgm:cxn modelId="{EFF6F507-5BBF-4DC0-A9BC-3039DBAD30E5}" type="presOf" srcId="{2E3E87BE-DD86-4D9E-A768-9AA422AF8996}" destId="{F23D21FB-1EB1-46A3-A40D-7CEAFF40C8AF}" srcOrd="0" destOrd="0" presId="urn:microsoft.com/office/officeart/2005/8/layout/hierarchy2"/>
    <dgm:cxn modelId="{B0010C0A-6F52-4B8E-8D13-27C8A6C2E5E7}" type="presOf" srcId="{AE4D5F3B-D037-4982-BC77-E71496DA5D5B}" destId="{C6570F19-3617-4C04-A70B-0BD89FA31CB2}" srcOrd="0" destOrd="0" presId="urn:microsoft.com/office/officeart/2005/8/layout/hierarchy2"/>
    <dgm:cxn modelId="{9AC0940C-7094-4D7F-B308-F98B491E3332}" type="presOf" srcId="{E07511C5-AB45-4DA4-A5A2-85A16EEB637A}" destId="{811E9646-7955-4C9D-B148-0E2B4A66457C}" srcOrd="1" destOrd="0" presId="urn:microsoft.com/office/officeart/2005/8/layout/hierarchy2"/>
    <dgm:cxn modelId="{954A3A12-766D-4081-97E7-DA1F3B25DC19}" type="presOf" srcId="{AE4D5F3B-D037-4982-BC77-E71496DA5D5B}" destId="{D22C9C16-AB85-438B-BC01-D294C5C6DED2}" srcOrd="1" destOrd="0" presId="urn:microsoft.com/office/officeart/2005/8/layout/hierarchy2"/>
    <dgm:cxn modelId="{2435B417-B840-4D48-8FB2-D794D469787A}" srcId="{FF1C33CA-72CB-47FF-B87B-062A35E8234D}" destId="{89B97DDA-7C02-4A92-8D83-1F86335243F5}" srcOrd="2" destOrd="0" parTransId="{5055DC32-56CA-4535-82AB-273E7626B182}" sibTransId="{271E1658-20A3-4EA1-9F83-B7F4FD24DC02}"/>
    <dgm:cxn modelId="{24050120-E160-41D3-B611-94FBF34A6AED}" srcId="{FF1C33CA-72CB-47FF-B87B-062A35E8234D}" destId="{C8A4D35D-DF91-45A6-8020-33D4F3DE5CAB}" srcOrd="0" destOrd="0" parTransId="{AD7DE0F6-ADCA-4041-B191-9C8DBC238177}" sibTransId="{D0D9237D-F2CA-45BF-93CF-C3C559D558A5}"/>
    <dgm:cxn modelId="{FCF4D027-CC4E-412B-90E7-8B79706CBA6D}" srcId="{C956D535-6FD5-4D57-9965-24A20D142A7B}" destId="{1A978A84-3122-4E50-910A-446D7587DDB0}" srcOrd="2" destOrd="0" parTransId="{BCD54217-E0F4-40DE-8AA3-00AFACD23114}" sibTransId="{79D9345F-DB1B-4F6B-81AF-4A157DAF31EA}"/>
    <dgm:cxn modelId="{C3B76A28-B427-4486-B1F0-AB964D6A64FF}" srcId="{C956D535-6FD5-4D57-9965-24A20D142A7B}" destId="{081DB12F-B578-4596-8B20-72681171F1A3}" srcOrd="3" destOrd="0" parTransId="{5696A76F-8EC8-4A2B-ACC8-424DFC89855F}" sibTransId="{C4DEB646-AE54-4F42-8707-8BD2C7200B9B}"/>
    <dgm:cxn modelId="{79C2222E-365D-4F5B-8E22-DA1F42C74544}" type="presOf" srcId="{A3D26EC6-D19A-4E35-B55E-45EEE3CCEA48}" destId="{B6EF1DC7-428F-469D-A0A2-25E9916DD92E}" srcOrd="0" destOrd="0" presId="urn:microsoft.com/office/officeart/2005/8/layout/hierarchy2"/>
    <dgm:cxn modelId="{59211931-62A0-4F9D-AE77-D75F23A3D3E6}" type="presOf" srcId="{42402641-3315-4F33-9ED9-E454FB339E76}" destId="{93C86B4B-EE52-406F-AD4F-DAD6D304717F}" srcOrd="0" destOrd="0" presId="urn:microsoft.com/office/officeart/2005/8/layout/hierarchy2"/>
    <dgm:cxn modelId="{2F100032-21D3-473C-BEE8-1649C7C9E957}" type="presOf" srcId="{5055DC32-56CA-4535-82AB-273E7626B182}" destId="{82E70A48-9944-4EF7-940C-144E814C5CAE}" srcOrd="0" destOrd="0" presId="urn:microsoft.com/office/officeart/2005/8/layout/hierarchy2"/>
    <dgm:cxn modelId="{7848D934-5AC8-46BC-A008-EFCEB53A33D6}" srcId="{FF1C33CA-72CB-47FF-B87B-062A35E8234D}" destId="{42402641-3315-4F33-9ED9-E454FB339E76}" srcOrd="3" destOrd="0" parTransId="{AE4D5F3B-D037-4982-BC77-E71496DA5D5B}" sibTransId="{6DB52675-42AE-4A85-9234-7CE179F4327B}"/>
    <dgm:cxn modelId="{D9E8B83F-66F5-4A7F-95C3-276344EAA1F9}" type="presOf" srcId="{5696A76F-8EC8-4A2B-ACC8-424DFC89855F}" destId="{9855CB54-9610-41BE-8F3E-E0E7EB2B0AB5}" srcOrd="1" destOrd="0" presId="urn:microsoft.com/office/officeart/2005/8/layout/hierarchy2"/>
    <dgm:cxn modelId="{D55AD75B-52A7-421A-A3FC-222F6EEFD9E2}" type="presOf" srcId="{D972E496-8009-4F66-AF6E-9E975874E5E5}" destId="{AB7A6DAE-E202-4C68-A65B-7E5FC6924CED}" srcOrd="0" destOrd="0" presId="urn:microsoft.com/office/officeart/2005/8/layout/hierarchy2"/>
    <dgm:cxn modelId="{E92B0F5C-5343-4B00-8637-74A91C96C3DE}" srcId="{7958EA79-EA00-4F6F-A72E-BE13498EC6C0}" destId="{DAD2D61F-0E23-4B76-A3A4-C9523141D628}" srcOrd="1" destOrd="0" parTransId="{D972E496-8009-4F66-AF6E-9E975874E5E5}" sibTransId="{B6EA8FA0-D66B-4E49-A0B5-F487A85B1E3D}"/>
    <dgm:cxn modelId="{5B691A5F-90FD-46D6-BD04-C0B6A01CB030}" srcId="{7958EA79-EA00-4F6F-A72E-BE13498EC6C0}" destId="{C956D535-6FD5-4D57-9965-24A20D142A7B}" srcOrd="0" destOrd="0" parTransId="{62FA80C5-8323-4C31-BC6C-BAAF9307722C}" sibTransId="{7F7C7D59-24C5-4B34-8FA3-BABBFB520686}"/>
    <dgm:cxn modelId="{DE430460-F1C1-4862-A6C2-2AFB5B8B47A7}" type="presOf" srcId="{AD7DE0F6-ADCA-4041-B191-9C8DBC238177}" destId="{0DDEBA3C-BAD6-4456-AB53-6C29ADA2A5BB}" srcOrd="0" destOrd="0" presId="urn:microsoft.com/office/officeart/2005/8/layout/hierarchy2"/>
    <dgm:cxn modelId="{73127660-04D4-4FE6-8B5F-FA536CA03B59}" type="presOf" srcId="{4E2FD4D1-BE26-471D-9C39-540A7012E13B}" destId="{088E6B0A-281F-4EC6-A396-77DE538BEF91}" srcOrd="0" destOrd="0" presId="urn:microsoft.com/office/officeart/2005/8/layout/hierarchy2"/>
    <dgm:cxn modelId="{172A7C41-119B-4728-A61D-95FF538FA72A}" type="presOf" srcId="{9D38640B-AD71-465E-9774-46784F419E81}" destId="{D037A35B-2F96-4606-AAC1-481A94A5CB1C}" srcOrd="0" destOrd="0" presId="urn:microsoft.com/office/officeart/2005/8/layout/hierarchy2"/>
    <dgm:cxn modelId="{C1D71E42-565D-4223-8C8D-F4FD7480E6BD}" type="presOf" srcId="{081DB12F-B578-4596-8B20-72681171F1A3}" destId="{A85F99EC-B378-4E3C-ABF4-A04522C75A05}" srcOrd="0" destOrd="0" presId="urn:microsoft.com/office/officeart/2005/8/layout/hierarchy2"/>
    <dgm:cxn modelId="{C5C29965-142F-4DC0-B901-0F6A0E2F770E}" type="presOf" srcId="{2A63B98D-ABAC-433F-8F29-38769569BAE0}" destId="{5C3DFFD7-52D2-48A1-8AB6-760672DCC8E1}" srcOrd="0" destOrd="0" presId="urn:microsoft.com/office/officeart/2005/8/layout/hierarchy2"/>
    <dgm:cxn modelId="{35ED9749-D77F-4820-ACBD-D28077978C1D}" type="presOf" srcId="{AD7DE0F6-ADCA-4041-B191-9C8DBC238177}" destId="{ADCB23D5-6149-4682-8DAC-F92EC66B15EC}" srcOrd="1" destOrd="0" presId="urn:microsoft.com/office/officeart/2005/8/layout/hierarchy2"/>
    <dgm:cxn modelId="{D40E666B-F180-457C-9A84-134DA60B805C}" type="presOf" srcId="{7D2D7FED-13A5-4D2C-B9DC-1FEDCE569D03}" destId="{351B5027-518E-477F-875B-76468D9D3CD8}" srcOrd="0" destOrd="0" presId="urn:microsoft.com/office/officeart/2005/8/layout/hierarchy2"/>
    <dgm:cxn modelId="{90FF804B-B914-4673-B40B-84AC332FBDAF}" type="presOf" srcId="{5696A76F-8EC8-4A2B-ACC8-424DFC89855F}" destId="{3893C06A-BDA6-45BB-BA81-C1B400B0DC58}" srcOrd="0" destOrd="0" presId="urn:microsoft.com/office/officeart/2005/8/layout/hierarchy2"/>
    <dgm:cxn modelId="{3B8A6C4C-D808-4AAD-9F31-7F46F2CAAF72}" type="presOf" srcId="{5055DC32-56CA-4535-82AB-273E7626B182}" destId="{477C3F72-1A25-4543-8995-6F14C8388F73}" srcOrd="1" destOrd="0" presId="urn:microsoft.com/office/officeart/2005/8/layout/hierarchy2"/>
    <dgm:cxn modelId="{A8165A4F-EBDD-4C41-A065-E183535B0E7A}" type="presOf" srcId="{C956D535-6FD5-4D57-9965-24A20D142A7B}" destId="{F3E3288E-F9C9-4F38-B714-724E32D70E13}" srcOrd="0" destOrd="0" presId="urn:microsoft.com/office/officeart/2005/8/layout/hierarchy2"/>
    <dgm:cxn modelId="{4C7FBC4F-E6FC-4966-AEF3-39C151C72F03}" type="presOf" srcId="{4E2FD4D1-BE26-471D-9C39-540A7012E13B}" destId="{7EB38EC3-2E37-41A6-9E16-18EE70F35D2F}" srcOrd="1" destOrd="0" presId="urn:microsoft.com/office/officeart/2005/8/layout/hierarchy2"/>
    <dgm:cxn modelId="{4D480F51-FE4C-4B01-AB9C-6236464EEE24}" type="presOf" srcId="{05F4AA36-25B7-43F8-BD28-B08E1252B27F}" destId="{51B10475-27D2-471A-90F0-8FD626EDD105}" srcOrd="1" destOrd="0" presId="urn:microsoft.com/office/officeart/2005/8/layout/hierarchy2"/>
    <dgm:cxn modelId="{3E120253-1B5C-47CF-BCC0-D61F1BC2B19E}" srcId="{DAD2D61F-0E23-4B76-A3A4-C9523141D628}" destId="{7870D9DC-D61D-409D-ACA0-C811BA5AA506}" srcOrd="3" destOrd="0" parTransId="{4E2FD4D1-BE26-471D-9C39-540A7012E13B}" sibTransId="{B6766C3D-0ED2-41E3-9D2A-03D75A3288F2}"/>
    <dgm:cxn modelId="{754B6056-1EAA-4EEB-A870-D38F58C8B94B}" type="presOf" srcId="{A5CAB70B-E72E-4142-A3CB-9F2FEF521307}" destId="{684C76A9-7F6D-43D8-A49F-C18C37C644E4}" srcOrd="0" destOrd="0" presId="urn:microsoft.com/office/officeart/2005/8/layout/hierarchy2"/>
    <dgm:cxn modelId="{0E1D607B-1F06-4295-A970-39DB19C37C30}" srcId="{C956D535-6FD5-4D57-9965-24A20D142A7B}" destId="{F8E36D98-26E7-4292-AE70-A6C27A1BE72B}" srcOrd="0" destOrd="0" parTransId="{62CA0807-F737-4126-8529-AD6A1FC93B05}" sibTransId="{2CF334D0-5054-4D93-99FB-E66431AE91A0}"/>
    <dgm:cxn modelId="{A9F4F77B-1679-4475-B505-A50328CCBCDF}" type="presOf" srcId="{69ADD2D9-4FC8-4B3B-9E17-7A048E58FC75}" destId="{9E383B63-7FA4-4989-8DAC-30245CE3BEA9}" srcOrd="0" destOrd="0" presId="urn:microsoft.com/office/officeart/2005/8/layout/hierarchy2"/>
    <dgm:cxn modelId="{121A9280-D2E0-4C7F-91CD-394FE27938FD}" type="presOf" srcId="{FF1C33CA-72CB-47FF-B87B-062A35E8234D}" destId="{EBF22223-8200-48FB-AF0C-2135F0880982}" srcOrd="0" destOrd="0" presId="urn:microsoft.com/office/officeart/2005/8/layout/hierarchy2"/>
    <dgm:cxn modelId="{A95AEC80-5C12-45F7-A4BC-D7198B9A37BF}" type="presOf" srcId="{3FDC4845-DFAE-4A6D-A587-4BA506E8ACF6}" destId="{D1BF6746-48CC-48E7-85F5-E6EBA1E9E43D}" srcOrd="1" destOrd="0" presId="urn:microsoft.com/office/officeart/2005/8/layout/hierarchy2"/>
    <dgm:cxn modelId="{BE70A782-17E6-4F0B-9BEB-BBB2C33893EB}" type="presOf" srcId="{F8E36D98-26E7-4292-AE70-A6C27A1BE72B}" destId="{622C3955-4FA5-4BDB-8CC0-AFB1BCF8922C}" srcOrd="0" destOrd="0" presId="urn:microsoft.com/office/officeart/2005/8/layout/hierarchy2"/>
    <dgm:cxn modelId="{FD188E85-0457-4C4E-89D2-5A5C4C0165CF}" type="presOf" srcId="{C8A4D35D-DF91-45A6-8020-33D4F3DE5CAB}" destId="{6E63D96C-DC0F-40B3-927B-D7FCD0258525}" srcOrd="0" destOrd="0" presId="urn:microsoft.com/office/officeart/2005/8/layout/hierarchy2"/>
    <dgm:cxn modelId="{1C5A1791-E7F0-4F06-86BC-1D58C1E9F06B}" type="presOf" srcId="{62FA80C5-8323-4C31-BC6C-BAAF9307722C}" destId="{E82B9566-E18F-4FBB-87E5-34C49AF63B99}" srcOrd="0" destOrd="0" presId="urn:microsoft.com/office/officeart/2005/8/layout/hierarchy2"/>
    <dgm:cxn modelId="{0E380792-5A8C-4AF4-AFB8-0832DEE11CD9}" srcId="{A3D26EC6-D19A-4E35-B55E-45EEE3CCEA48}" destId="{FF1C33CA-72CB-47FF-B87B-062A35E8234D}" srcOrd="0" destOrd="0" parTransId="{2A63B98D-ABAC-433F-8F29-38769569BAE0}" sibTransId="{AC4D21AF-2AF7-4C5E-A091-93EB84086E5F}"/>
    <dgm:cxn modelId="{F07D6498-6506-44D1-B229-E3B91F512142}" type="presOf" srcId="{7D2D7FED-13A5-4D2C-B9DC-1FEDCE569D03}" destId="{CA509C97-C9F4-469B-A74B-98D3E3B5EE53}" srcOrd="1" destOrd="0" presId="urn:microsoft.com/office/officeart/2005/8/layout/hierarchy2"/>
    <dgm:cxn modelId="{3B727D99-2A6C-45D4-A3A1-705AC9358DA7}" type="presOf" srcId="{E07511C5-AB45-4DA4-A5A2-85A16EEB637A}" destId="{C24EC9FF-7E6E-4E6F-8DFA-A3FA1A2AD962}" srcOrd="0" destOrd="0" presId="urn:microsoft.com/office/officeart/2005/8/layout/hierarchy2"/>
    <dgm:cxn modelId="{E617769F-3A30-4346-90F7-6AF1422D3E58}" type="presOf" srcId="{62CA0807-F737-4126-8529-AD6A1FC93B05}" destId="{B3E14263-2810-4E06-BF45-A3C528A253F2}" srcOrd="1" destOrd="0" presId="urn:microsoft.com/office/officeart/2005/8/layout/hierarchy2"/>
    <dgm:cxn modelId="{FB12DA9F-3CA1-4CE2-B357-7BE108B10860}" srcId="{DAD2D61F-0E23-4B76-A3A4-C9523141D628}" destId="{A5CAB70B-E72E-4142-A3CB-9F2FEF521307}" srcOrd="2" destOrd="0" parTransId="{E07511C5-AB45-4DA4-A5A2-85A16EEB637A}" sibTransId="{C49FDF89-5665-496E-B792-9E1441AF8C86}"/>
    <dgm:cxn modelId="{E754BAA4-ED77-4C88-B9E7-77C69961E58E}" type="presOf" srcId="{2A63B98D-ABAC-433F-8F29-38769569BAE0}" destId="{8B9CC03F-9A9B-4EDC-9DD4-FBCBA8EB5FC7}" srcOrd="1" destOrd="0" presId="urn:microsoft.com/office/officeart/2005/8/layout/hierarchy2"/>
    <dgm:cxn modelId="{979E8DA8-E2B6-4071-ABF4-447B02313CF3}" srcId="{DAD2D61F-0E23-4B76-A3A4-C9523141D628}" destId="{A137F747-EF54-4027-A3D7-E39A50B3BD49}" srcOrd="1" destOrd="0" parTransId="{7532318E-C5D7-46CC-B429-F6049161CA51}" sibTransId="{FE4B7050-6E8D-4392-94C5-22990783E8C4}"/>
    <dgm:cxn modelId="{201CD9A8-8227-464D-9F51-EA64742BE26C}" type="presOf" srcId="{BCD54217-E0F4-40DE-8AA3-00AFACD23114}" destId="{D221FB91-DF47-45D2-A719-0D87FECE1BC1}" srcOrd="1" destOrd="0" presId="urn:microsoft.com/office/officeart/2005/8/layout/hierarchy2"/>
    <dgm:cxn modelId="{4CFDE2A9-7FBB-492B-8A49-7AA51BF77895}" srcId="{A2712970-C531-4D4E-8B1E-61AD3DE8E68B}" destId="{A3D26EC6-D19A-4E35-B55E-45EEE3CCEA48}" srcOrd="0" destOrd="0" parTransId="{CDD12FCF-4D70-4D39-9564-969C3B0B4457}" sibTransId="{38C64504-B344-44C6-8E9C-67C384AB2828}"/>
    <dgm:cxn modelId="{69FE32AA-D20E-4E6B-A5A1-55C67E3B2A7D}" type="presOf" srcId="{05F4AA36-25B7-43F8-BD28-B08E1252B27F}" destId="{502E0056-81CC-4390-BF59-42D41AC93DED}" srcOrd="0" destOrd="0" presId="urn:microsoft.com/office/officeart/2005/8/layout/hierarchy2"/>
    <dgm:cxn modelId="{000FA4B3-1589-4365-81EA-16ABEE2C55EE}" type="presOf" srcId="{D972E496-8009-4F66-AF6E-9E975874E5E5}" destId="{36D7C2BE-C947-4392-81FE-028397639283}" srcOrd="1" destOrd="0" presId="urn:microsoft.com/office/officeart/2005/8/layout/hierarchy2"/>
    <dgm:cxn modelId="{6656FAB5-CEDB-4BA4-8AF7-86CAA0BF62CE}" srcId="{DAD2D61F-0E23-4B76-A3A4-C9523141D628}" destId="{9AABCBAF-3AEF-4980-9D6B-4F8199A188C0}" srcOrd="0" destOrd="0" parTransId="{7D2D7FED-13A5-4D2C-B9DC-1FEDCE569D03}" sibTransId="{15645BF9-FE0F-4607-AC49-AEF1405BC791}"/>
    <dgm:cxn modelId="{172CE6B7-1ED7-42DD-AE48-3AE200233D67}" type="presOf" srcId="{9AABCBAF-3AEF-4980-9D6B-4F8199A188C0}" destId="{8D83F0A2-7E94-498E-B7BF-E91314273440}" srcOrd="0" destOrd="0" presId="urn:microsoft.com/office/officeart/2005/8/layout/hierarchy2"/>
    <dgm:cxn modelId="{7AA1F4B9-DBB3-4521-BDFB-EE933010956E}" type="presOf" srcId="{62FA80C5-8323-4C31-BC6C-BAAF9307722C}" destId="{41D9917A-7144-42C7-9D20-F0F7863558E9}" srcOrd="1" destOrd="0" presId="urn:microsoft.com/office/officeart/2005/8/layout/hierarchy2"/>
    <dgm:cxn modelId="{C4614EBB-41B9-43CC-8F5F-3108816BE1DB}" type="presOf" srcId="{89B97DDA-7C02-4A92-8D83-1F86335243F5}" destId="{DE240E0E-D09A-4180-A1CE-41B421B60872}" srcOrd="0" destOrd="0" presId="urn:microsoft.com/office/officeart/2005/8/layout/hierarchy2"/>
    <dgm:cxn modelId="{784B04BD-7D78-45CC-B145-F94AF080AB6A}" type="presOf" srcId="{7532318E-C5D7-46CC-B429-F6049161CA51}" destId="{3776B59A-EAE2-40B1-84C6-45EF4D8E1F00}" srcOrd="0" destOrd="0" presId="urn:microsoft.com/office/officeart/2005/8/layout/hierarchy2"/>
    <dgm:cxn modelId="{68F200C4-CB50-4835-B1A2-EDFBFE019463}" srcId="{FF1C33CA-72CB-47FF-B87B-062A35E8234D}" destId="{21B23B68-D306-48A4-91E2-94FDA0F84DDB}" srcOrd="1" destOrd="0" parTransId="{2E3E87BE-DD86-4D9E-A768-9AA422AF8996}" sibTransId="{D932A922-0D11-4005-B498-313A3DB8E856}"/>
    <dgm:cxn modelId="{E90A58C5-6920-4AC2-B963-421A2C53ED6E}" srcId="{A2712970-C531-4D4E-8B1E-61AD3DE8E68B}" destId="{7958EA79-EA00-4F6F-A72E-BE13498EC6C0}" srcOrd="1" destOrd="0" parTransId="{30ECA916-3004-4946-969B-B0B0D7B4A5B5}" sibTransId="{E0AECA2E-FA90-42DB-B242-492804AD2025}"/>
    <dgm:cxn modelId="{C74174C8-A030-4701-93AB-07460874D258}" type="presOf" srcId="{7870D9DC-D61D-409D-ACA0-C811BA5AA506}" destId="{B0614F3B-3E5A-4F40-8625-9F14E805204F}" srcOrd="0" destOrd="0" presId="urn:microsoft.com/office/officeart/2005/8/layout/hierarchy2"/>
    <dgm:cxn modelId="{0775A2CA-8714-4B33-A18A-349AFC0C18FB}" srcId="{C956D535-6FD5-4D57-9965-24A20D142A7B}" destId="{9D38640B-AD71-465E-9774-46784F419E81}" srcOrd="1" destOrd="0" parTransId="{05F4AA36-25B7-43F8-BD28-B08E1252B27F}" sibTransId="{6F21045F-FC82-4526-8281-F0E9B1B5630E}"/>
    <dgm:cxn modelId="{A64161D2-EF98-451E-B58C-7610F888FEC2}" type="presOf" srcId="{2E3E87BE-DD86-4D9E-A768-9AA422AF8996}" destId="{183B0208-8C72-44FC-B950-634A99BD54FC}" srcOrd="1" destOrd="0" presId="urn:microsoft.com/office/officeart/2005/8/layout/hierarchy2"/>
    <dgm:cxn modelId="{196DAFD2-928E-4F1B-862A-BFB36909BFFC}" srcId="{A3D26EC6-D19A-4E35-B55E-45EEE3CCEA48}" destId="{69ADD2D9-4FC8-4B3B-9E17-7A048E58FC75}" srcOrd="1" destOrd="0" parTransId="{3FDC4845-DFAE-4A6D-A587-4BA506E8ACF6}" sibTransId="{B08F943F-BBFF-423B-84FE-3DEB823C05F9}"/>
    <dgm:cxn modelId="{6D0F45D5-7C24-41E8-B226-A0332906D8F7}" type="presOf" srcId="{3FDC4845-DFAE-4A6D-A587-4BA506E8ACF6}" destId="{DEEF3F60-B6B1-4CDD-B144-878314234841}" srcOrd="0" destOrd="0" presId="urn:microsoft.com/office/officeart/2005/8/layout/hierarchy2"/>
    <dgm:cxn modelId="{5BFC6CD7-B438-48A4-B7A8-45C40E416AAB}" type="presOf" srcId="{7532318E-C5D7-46CC-B429-F6049161CA51}" destId="{1C8EB758-41CD-4116-A320-4A04C8846FCD}" srcOrd="1" destOrd="0" presId="urn:microsoft.com/office/officeart/2005/8/layout/hierarchy2"/>
    <dgm:cxn modelId="{13DAEDD9-F982-49A7-8B20-3D9AD479138A}" type="presOf" srcId="{A137F747-EF54-4027-A3D7-E39A50B3BD49}" destId="{CBC60917-7EE4-4F31-99E1-9D00B86C55E8}" srcOrd="0" destOrd="0" presId="urn:microsoft.com/office/officeart/2005/8/layout/hierarchy2"/>
    <dgm:cxn modelId="{500A3FE1-A402-457D-A4C9-6A07C972EC27}" type="presOf" srcId="{BCD54217-E0F4-40DE-8AA3-00AFACD23114}" destId="{360CB8D4-6710-4F21-88F9-1BD36DD1C859}" srcOrd="0" destOrd="0" presId="urn:microsoft.com/office/officeart/2005/8/layout/hierarchy2"/>
    <dgm:cxn modelId="{2F9C08E6-307F-490D-9D70-37804B44076A}" type="presOf" srcId="{21B23B68-D306-48A4-91E2-94FDA0F84DDB}" destId="{45FB8B27-98DA-4627-B52B-20A1F744B703}" srcOrd="0" destOrd="0" presId="urn:microsoft.com/office/officeart/2005/8/layout/hierarchy2"/>
    <dgm:cxn modelId="{D419CDEE-9579-48B9-9B9C-375DB2AF6277}" type="presOf" srcId="{DAD2D61F-0E23-4B76-A3A4-C9523141D628}" destId="{FA414181-F1CC-44D7-A836-AAF9E12D317D}" srcOrd="0" destOrd="0" presId="urn:microsoft.com/office/officeart/2005/8/layout/hierarchy2"/>
    <dgm:cxn modelId="{297D85F6-031D-4366-8551-D81B0283F66B}" type="presOf" srcId="{1A978A84-3122-4E50-910A-446D7587DDB0}" destId="{176015C5-AB91-4827-AB0B-68C425A326BD}" srcOrd="0" destOrd="0" presId="urn:microsoft.com/office/officeart/2005/8/layout/hierarchy2"/>
    <dgm:cxn modelId="{B09E0AFA-7422-43D5-8541-A0BC89FC96EC}" type="presOf" srcId="{A2712970-C531-4D4E-8B1E-61AD3DE8E68B}" destId="{C88DEAE9-2DD5-4855-8BD3-8399D521EA92}" srcOrd="0" destOrd="0" presId="urn:microsoft.com/office/officeart/2005/8/layout/hierarchy2"/>
    <dgm:cxn modelId="{4F10D3FF-017D-4A9F-ABB4-97A2D61E1DC5}" type="presOf" srcId="{62CA0807-F737-4126-8529-AD6A1FC93B05}" destId="{41ABAF12-D3A7-4957-B614-5E3C3378AB50}" srcOrd="0" destOrd="0" presId="urn:microsoft.com/office/officeart/2005/8/layout/hierarchy2"/>
    <dgm:cxn modelId="{51C2E7C1-6424-4C92-B374-E9E91C475B4E}" type="presParOf" srcId="{C88DEAE9-2DD5-4855-8BD3-8399D521EA92}" destId="{1D488338-FDE8-47C4-9201-F224CCE8B792}" srcOrd="0" destOrd="0" presId="urn:microsoft.com/office/officeart/2005/8/layout/hierarchy2"/>
    <dgm:cxn modelId="{856AC96C-D51F-487C-A42D-528C7A34C3FA}" type="presParOf" srcId="{1D488338-FDE8-47C4-9201-F224CCE8B792}" destId="{B6EF1DC7-428F-469D-A0A2-25E9916DD92E}" srcOrd="0" destOrd="0" presId="urn:microsoft.com/office/officeart/2005/8/layout/hierarchy2"/>
    <dgm:cxn modelId="{B50047F1-F2FC-4E15-A542-6AC8741A49A4}" type="presParOf" srcId="{1D488338-FDE8-47C4-9201-F224CCE8B792}" destId="{ECFE4E11-69D0-47B3-8676-B7768EE792D4}" srcOrd="1" destOrd="0" presId="urn:microsoft.com/office/officeart/2005/8/layout/hierarchy2"/>
    <dgm:cxn modelId="{BF6B8D9C-5B0F-4CF4-A789-010025CD44F3}" type="presParOf" srcId="{ECFE4E11-69D0-47B3-8676-B7768EE792D4}" destId="{5C3DFFD7-52D2-48A1-8AB6-760672DCC8E1}" srcOrd="0" destOrd="0" presId="urn:microsoft.com/office/officeart/2005/8/layout/hierarchy2"/>
    <dgm:cxn modelId="{BC01BD92-24C4-44B2-AA3C-50B6DED8BB05}" type="presParOf" srcId="{5C3DFFD7-52D2-48A1-8AB6-760672DCC8E1}" destId="{8B9CC03F-9A9B-4EDC-9DD4-FBCBA8EB5FC7}" srcOrd="0" destOrd="0" presId="urn:microsoft.com/office/officeart/2005/8/layout/hierarchy2"/>
    <dgm:cxn modelId="{0F295FA9-F303-4393-8547-EBFA73101299}" type="presParOf" srcId="{ECFE4E11-69D0-47B3-8676-B7768EE792D4}" destId="{06A4E79C-988F-4316-8A58-2DF4E5EFEF8C}" srcOrd="1" destOrd="0" presId="urn:microsoft.com/office/officeart/2005/8/layout/hierarchy2"/>
    <dgm:cxn modelId="{12ADCC88-DB37-45C0-ACF3-0416117EEA6E}" type="presParOf" srcId="{06A4E79C-988F-4316-8A58-2DF4E5EFEF8C}" destId="{EBF22223-8200-48FB-AF0C-2135F0880982}" srcOrd="0" destOrd="0" presId="urn:microsoft.com/office/officeart/2005/8/layout/hierarchy2"/>
    <dgm:cxn modelId="{C33A8BD4-D1CA-4499-A25A-FA10AA4ED770}" type="presParOf" srcId="{06A4E79C-988F-4316-8A58-2DF4E5EFEF8C}" destId="{7AA85527-600B-4722-A14A-6961EBA35C45}" srcOrd="1" destOrd="0" presId="urn:microsoft.com/office/officeart/2005/8/layout/hierarchy2"/>
    <dgm:cxn modelId="{4B853148-EBC0-4638-8344-346E1EB4FFEC}" type="presParOf" srcId="{7AA85527-600B-4722-A14A-6961EBA35C45}" destId="{0DDEBA3C-BAD6-4456-AB53-6C29ADA2A5BB}" srcOrd="0" destOrd="0" presId="urn:microsoft.com/office/officeart/2005/8/layout/hierarchy2"/>
    <dgm:cxn modelId="{3F11242E-FC9E-41B1-9107-E98359076D01}" type="presParOf" srcId="{0DDEBA3C-BAD6-4456-AB53-6C29ADA2A5BB}" destId="{ADCB23D5-6149-4682-8DAC-F92EC66B15EC}" srcOrd="0" destOrd="0" presId="urn:microsoft.com/office/officeart/2005/8/layout/hierarchy2"/>
    <dgm:cxn modelId="{39CA6EC5-1412-419F-A13F-44BBA0B62FB3}" type="presParOf" srcId="{7AA85527-600B-4722-A14A-6961EBA35C45}" destId="{0571C7A2-6E93-4A69-A2B0-C9C52D69005C}" srcOrd="1" destOrd="0" presId="urn:microsoft.com/office/officeart/2005/8/layout/hierarchy2"/>
    <dgm:cxn modelId="{74423892-86D1-4F6D-8014-E11552B4E1D1}" type="presParOf" srcId="{0571C7A2-6E93-4A69-A2B0-C9C52D69005C}" destId="{6E63D96C-DC0F-40B3-927B-D7FCD0258525}" srcOrd="0" destOrd="0" presId="urn:microsoft.com/office/officeart/2005/8/layout/hierarchy2"/>
    <dgm:cxn modelId="{1C34B9F1-B765-4063-A6EE-3EFC08A6287A}" type="presParOf" srcId="{0571C7A2-6E93-4A69-A2B0-C9C52D69005C}" destId="{F3B57747-E857-4DB6-A070-2D8DE9857787}" srcOrd="1" destOrd="0" presId="urn:microsoft.com/office/officeart/2005/8/layout/hierarchy2"/>
    <dgm:cxn modelId="{C62BD6CB-2C55-480A-97E8-97552255DC0C}" type="presParOf" srcId="{7AA85527-600B-4722-A14A-6961EBA35C45}" destId="{F23D21FB-1EB1-46A3-A40D-7CEAFF40C8AF}" srcOrd="2" destOrd="0" presId="urn:microsoft.com/office/officeart/2005/8/layout/hierarchy2"/>
    <dgm:cxn modelId="{C7356378-8431-45D4-861A-286F7DDBA97B}" type="presParOf" srcId="{F23D21FB-1EB1-46A3-A40D-7CEAFF40C8AF}" destId="{183B0208-8C72-44FC-B950-634A99BD54FC}" srcOrd="0" destOrd="0" presId="urn:microsoft.com/office/officeart/2005/8/layout/hierarchy2"/>
    <dgm:cxn modelId="{46E44F78-7048-4291-BC33-069CA7A6E95E}" type="presParOf" srcId="{7AA85527-600B-4722-A14A-6961EBA35C45}" destId="{8D5896FD-E5AD-47C4-B143-A3521E0FFDD5}" srcOrd="3" destOrd="0" presId="urn:microsoft.com/office/officeart/2005/8/layout/hierarchy2"/>
    <dgm:cxn modelId="{6DF9E303-C260-4CBE-AE98-C51CB39C687D}" type="presParOf" srcId="{8D5896FD-E5AD-47C4-B143-A3521E0FFDD5}" destId="{45FB8B27-98DA-4627-B52B-20A1F744B703}" srcOrd="0" destOrd="0" presId="urn:microsoft.com/office/officeart/2005/8/layout/hierarchy2"/>
    <dgm:cxn modelId="{78A9483F-8E2F-4D85-8662-78B8EB360A14}" type="presParOf" srcId="{8D5896FD-E5AD-47C4-B143-A3521E0FFDD5}" destId="{9D82A973-E8E6-42E9-A415-D5D2C806EC61}" srcOrd="1" destOrd="0" presId="urn:microsoft.com/office/officeart/2005/8/layout/hierarchy2"/>
    <dgm:cxn modelId="{68A8E21C-34A6-46CD-A1E5-2247061E3804}" type="presParOf" srcId="{7AA85527-600B-4722-A14A-6961EBA35C45}" destId="{82E70A48-9944-4EF7-940C-144E814C5CAE}" srcOrd="4" destOrd="0" presId="urn:microsoft.com/office/officeart/2005/8/layout/hierarchy2"/>
    <dgm:cxn modelId="{6FED2502-03FB-49EC-BECE-BA558D2DC6DB}" type="presParOf" srcId="{82E70A48-9944-4EF7-940C-144E814C5CAE}" destId="{477C3F72-1A25-4543-8995-6F14C8388F73}" srcOrd="0" destOrd="0" presId="urn:microsoft.com/office/officeart/2005/8/layout/hierarchy2"/>
    <dgm:cxn modelId="{4F46E0BF-EBD8-46D4-B835-3C9CC7269810}" type="presParOf" srcId="{7AA85527-600B-4722-A14A-6961EBA35C45}" destId="{AE994747-EDE3-435F-8366-CA32FBC17B6B}" srcOrd="5" destOrd="0" presId="urn:microsoft.com/office/officeart/2005/8/layout/hierarchy2"/>
    <dgm:cxn modelId="{F03789ED-19F9-411C-8FF4-31ED13025491}" type="presParOf" srcId="{AE994747-EDE3-435F-8366-CA32FBC17B6B}" destId="{DE240E0E-D09A-4180-A1CE-41B421B60872}" srcOrd="0" destOrd="0" presId="urn:microsoft.com/office/officeart/2005/8/layout/hierarchy2"/>
    <dgm:cxn modelId="{E7C82E0D-B699-4729-A15C-2FF4BDC62B6D}" type="presParOf" srcId="{AE994747-EDE3-435F-8366-CA32FBC17B6B}" destId="{42271A6B-36D6-4F40-8F9E-3FD4BA1B5168}" srcOrd="1" destOrd="0" presId="urn:microsoft.com/office/officeart/2005/8/layout/hierarchy2"/>
    <dgm:cxn modelId="{08A557F2-95B5-4F75-A2A4-0D799D718469}" type="presParOf" srcId="{7AA85527-600B-4722-A14A-6961EBA35C45}" destId="{C6570F19-3617-4C04-A70B-0BD89FA31CB2}" srcOrd="6" destOrd="0" presId="urn:microsoft.com/office/officeart/2005/8/layout/hierarchy2"/>
    <dgm:cxn modelId="{2204E737-36AB-472D-9618-6DBE63960FDB}" type="presParOf" srcId="{C6570F19-3617-4C04-A70B-0BD89FA31CB2}" destId="{D22C9C16-AB85-438B-BC01-D294C5C6DED2}" srcOrd="0" destOrd="0" presId="urn:microsoft.com/office/officeart/2005/8/layout/hierarchy2"/>
    <dgm:cxn modelId="{CBB9D82F-66B3-487D-973F-7A176475FDA7}" type="presParOf" srcId="{7AA85527-600B-4722-A14A-6961EBA35C45}" destId="{BF4C86C7-609E-41B2-A87E-6243269E2870}" srcOrd="7" destOrd="0" presId="urn:microsoft.com/office/officeart/2005/8/layout/hierarchy2"/>
    <dgm:cxn modelId="{0D679BCB-6ABB-49D7-93E7-7DDA510763F8}" type="presParOf" srcId="{BF4C86C7-609E-41B2-A87E-6243269E2870}" destId="{93C86B4B-EE52-406F-AD4F-DAD6D304717F}" srcOrd="0" destOrd="0" presId="urn:microsoft.com/office/officeart/2005/8/layout/hierarchy2"/>
    <dgm:cxn modelId="{B4C1D073-3A3D-4DB5-82D1-D61000BA7715}" type="presParOf" srcId="{BF4C86C7-609E-41B2-A87E-6243269E2870}" destId="{83407FEA-C328-4A8A-A169-E87E449D61CE}" srcOrd="1" destOrd="0" presId="urn:microsoft.com/office/officeart/2005/8/layout/hierarchy2"/>
    <dgm:cxn modelId="{768B4333-F1B9-4B30-BB35-406AA1A6255B}" type="presParOf" srcId="{ECFE4E11-69D0-47B3-8676-B7768EE792D4}" destId="{DEEF3F60-B6B1-4CDD-B144-878314234841}" srcOrd="2" destOrd="0" presId="urn:microsoft.com/office/officeart/2005/8/layout/hierarchy2"/>
    <dgm:cxn modelId="{1A7B962F-DCEF-4093-AA9B-635947FBEE77}" type="presParOf" srcId="{DEEF3F60-B6B1-4CDD-B144-878314234841}" destId="{D1BF6746-48CC-48E7-85F5-E6EBA1E9E43D}" srcOrd="0" destOrd="0" presId="urn:microsoft.com/office/officeart/2005/8/layout/hierarchy2"/>
    <dgm:cxn modelId="{4A1041F7-E4BA-423F-8522-0351BB9EDF80}" type="presParOf" srcId="{ECFE4E11-69D0-47B3-8676-B7768EE792D4}" destId="{27CC42BE-670C-4F30-8A10-B55892137FA2}" srcOrd="3" destOrd="0" presId="urn:microsoft.com/office/officeart/2005/8/layout/hierarchy2"/>
    <dgm:cxn modelId="{487EC246-215E-4B39-AC56-A831CBB03FBA}" type="presParOf" srcId="{27CC42BE-670C-4F30-8A10-B55892137FA2}" destId="{9E383B63-7FA4-4989-8DAC-30245CE3BEA9}" srcOrd="0" destOrd="0" presId="urn:microsoft.com/office/officeart/2005/8/layout/hierarchy2"/>
    <dgm:cxn modelId="{37A7971F-E271-4B12-A0E3-7A696D2D16CA}" type="presParOf" srcId="{27CC42BE-670C-4F30-8A10-B55892137FA2}" destId="{08C9D1B1-2958-469C-B19A-55DEA53A7FDA}" srcOrd="1" destOrd="0" presId="urn:microsoft.com/office/officeart/2005/8/layout/hierarchy2"/>
    <dgm:cxn modelId="{DBA9CE5D-011F-4977-86F1-5443F812B872}" type="presParOf" srcId="{C88DEAE9-2DD5-4855-8BD3-8399D521EA92}" destId="{C254EB16-FF9B-4A00-9FAD-AE4C42209FB5}" srcOrd="1" destOrd="0" presId="urn:microsoft.com/office/officeart/2005/8/layout/hierarchy2"/>
    <dgm:cxn modelId="{24AE8A63-46EB-4BEA-9488-B9FB07BC7FA7}" type="presParOf" srcId="{C254EB16-FF9B-4A00-9FAD-AE4C42209FB5}" destId="{6FFA965C-74BD-4FE0-A3AD-250895B62624}" srcOrd="0" destOrd="0" presId="urn:microsoft.com/office/officeart/2005/8/layout/hierarchy2"/>
    <dgm:cxn modelId="{FBF396EF-9323-479D-9238-BDE5AD206FC1}" type="presParOf" srcId="{C254EB16-FF9B-4A00-9FAD-AE4C42209FB5}" destId="{9498DDB0-7C8C-4DF2-A25C-4709CFE82216}" srcOrd="1" destOrd="0" presId="urn:microsoft.com/office/officeart/2005/8/layout/hierarchy2"/>
    <dgm:cxn modelId="{697AB0D5-A69F-4FF6-A759-B35D851441AE}" type="presParOf" srcId="{9498DDB0-7C8C-4DF2-A25C-4709CFE82216}" destId="{E82B9566-E18F-4FBB-87E5-34C49AF63B99}" srcOrd="0" destOrd="0" presId="urn:microsoft.com/office/officeart/2005/8/layout/hierarchy2"/>
    <dgm:cxn modelId="{5EF56B00-9D93-47E5-BB72-7948F6FE5137}" type="presParOf" srcId="{E82B9566-E18F-4FBB-87E5-34C49AF63B99}" destId="{41D9917A-7144-42C7-9D20-F0F7863558E9}" srcOrd="0" destOrd="0" presId="urn:microsoft.com/office/officeart/2005/8/layout/hierarchy2"/>
    <dgm:cxn modelId="{1051A5F0-70CC-4DB5-9608-7CD3ADC50581}" type="presParOf" srcId="{9498DDB0-7C8C-4DF2-A25C-4709CFE82216}" destId="{A45415A3-848B-417C-9807-758182263523}" srcOrd="1" destOrd="0" presId="urn:microsoft.com/office/officeart/2005/8/layout/hierarchy2"/>
    <dgm:cxn modelId="{04378DDA-0FBF-4156-8C8A-20F19C9C4842}" type="presParOf" srcId="{A45415A3-848B-417C-9807-758182263523}" destId="{F3E3288E-F9C9-4F38-B714-724E32D70E13}" srcOrd="0" destOrd="0" presId="urn:microsoft.com/office/officeart/2005/8/layout/hierarchy2"/>
    <dgm:cxn modelId="{F8C85B0E-DAA8-4AD7-BAD8-0FAB36375AF3}" type="presParOf" srcId="{A45415A3-848B-417C-9807-758182263523}" destId="{F59A4223-B0BE-4059-A8C1-F1191D194F5F}" srcOrd="1" destOrd="0" presId="urn:microsoft.com/office/officeart/2005/8/layout/hierarchy2"/>
    <dgm:cxn modelId="{B73D665F-7E4A-49A8-B81E-22A206310DB8}" type="presParOf" srcId="{F59A4223-B0BE-4059-A8C1-F1191D194F5F}" destId="{41ABAF12-D3A7-4957-B614-5E3C3378AB50}" srcOrd="0" destOrd="0" presId="urn:microsoft.com/office/officeart/2005/8/layout/hierarchy2"/>
    <dgm:cxn modelId="{13D94A7A-57F4-428D-BD5A-668B308B8ABB}" type="presParOf" srcId="{41ABAF12-D3A7-4957-B614-5E3C3378AB50}" destId="{B3E14263-2810-4E06-BF45-A3C528A253F2}" srcOrd="0" destOrd="0" presId="urn:microsoft.com/office/officeart/2005/8/layout/hierarchy2"/>
    <dgm:cxn modelId="{1607957F-149E-450A-82BB-0436FF7D7D95}" type="presParOf" srcId="{F59A4223-B0BE-4059-A8C1-F1191D194F5F}" destId="{DBE5A5C3-D5B3-4C64-BEE8-CCBD3819086A}" srcOrd="1" destOrd="0" presId="urn:microsoft.com/office/officeart/2005/8/layout/hierarchy2"/>
    <dgm:cxn modelId="{5B1A5D11-3E47-4122-9734-C4C814E8259F}" type="presParOf" srcId="{DBE5A5C3-D5B3-4C64-BEE8-CCBD3819086A}" destId="{622C3955-4FA5-4BDB-8CC0-AFB1BCF8922C}" srcOrd="0" destOrd="0" presId="urn:microsoft.com/office/officeart/2005/8/layout/hierarchy2"/>
    <dgm:cxn modelId="{D2A88B12-B4F0-490B-B6B4-6C14ACB7EC2A}" type="presParOf" srcId="{DBE5A5C3-D5B3-4C64-BEE8-CCBD3819086A}" destId="{C5FAF380-51D1-4260-9AF4-7657C7E0BAD0}" srcOrd="1" destOrd="0" presId="urn:microsoft.com/office/officeart/2005/8/layout/hierarchy2"/>
    <dgm:cxn modelId="{1F6B8B15-80A4-4245-B747-8E4E11865170}" type="presParOf" srcId="{F59A4223-B0BE-4059-A8C1-F1191D194F5F}" destId="{502E0056-81CC-4390-BF59-42D41AC93DED}" srcOrd="2" destOrd="0" presId="urn:microsoft.com/office/officeart/2005/8/layout/hierarchy2"/>
    <dgm:cxn modelId="{94DE063B-9AAB-48B0-8C06-7192FDC65D08}" type="presParOf" srcId="{502E0056-81CC-4390-BF59-42D41AC93DED}" destId="{51B10475-27D2-471A-90F0-8FD626EDD105}" srcOrd="0" destOrd="0" presId="urn:microsoft.com/office/officeart/2005/8/layout/hierarchy2"/>
    <dgm:cxn modelId="{29E3B3C2-4910-4006-B0FF-FC501108ED02}" type="presParOf" srcId="{F59A4223-B0BE-4059-A8C1-F1191D194F5F}" destId="{54D2589F-5E7E-4EAF-9F24-F8337EB29AA4}" srcOrd="3" destOrd="0" presId="urn:microsoft.com/office/officeart/2005/8/layout/hierarchy2"/>
    <dgm:cxn modelId="{DCD3EBCC-0B1F-433F-A2FF-2DC55512EB8C}" type="presParOf" srcId="{54D2589F-5E7E-4EAF-9F24-F8337EB29AA4}" destId="{D037A35B-2F96-4606-AAC1-481A94A5CB1C}" srcOrd="0" destOrd="0" presId="urn:microsoft.com/office/officeart/2005/8/layout/hierarchy2"/>
    <dgm:cxn modelId="{226A8DCB-5EDA-44D4-A0D7-22358FD0619F}" type="presParOf" srcId="{54D2589F-5E7E-4EAF-9F24-F8337EB29AA4}" destId="{BDF585C0-A2BB-4480-AE2F-B4C69529CAC8}" srcOrd="1" destOrd="0" presId="urn:microsoft.com/office/officeart/2005/8/layout/hierarchy2"/>
    <dgm:cxn modelId="{01D8B34C-FCB0-4AF5-8805-9F26773684BC}" type="presParOf" srcId="{F59A4223-B0BE-4059-A8C1-F1191D194F5F}" destId="{360CB8D4-6710-4F21-88F9-1BD36DD1C859}" srcOrd="4" destOrd="0" presId="urn:microsoft.com/office/officeart/2005/8/layout/hierarchy2"/>
    <dgm:cxn modelId="{DB7C6005-726F-4BC3-823A-A8AC7B331C4B}" type="presParOf" srcId="{360CB8D4-6710-4F21-88F9-1BD36DD1C859}" destId="{D221FB91-DF47-45D2-A719-0D87FECE1BC1}" srcOrd="0" destOrd="0" presId="urn:microsoft.com/office/officeart/2005/8/layout/hierarchy2"/>
    <dgm:cxn modelId="{024508A0-B32D-4F5F-B716-6017BF220B0E}" type="presParOf" srcId="{F59A4223-B0BE-4059-A8C1-F1191D194F5F}" destId="{1660766A-CB0E-4528-B996-1210073A4049}" srcOrd="5" destOrd="0" presId="urn:microsoft.com/office/officeart/2005/8/layout/hierarchy2"/>
    <dgm:cxn modelId="{8AD997EF-7AAB-40F2-A31C-834C2DCB5B94}" type="presParOf" srcId="{1660766A-CB0E-4528-B996-1210073A4049}" destId="{176015C5-AB91-4827-AB0B-68C425A326BD}" srcOrd="0" destOrd="0" presId="urn:microsoft.com/office/officeart/2005/8/layout/hierarchy2"/>
    <dgm:cxn modelId="{DED2A6D7-DA30-4CD9-A0A4-2B9B2543D029}" type="presParOf" srcId="{1660766A-CB0E-4528-B996-1210073A4049}" destId="{927A3C7C-8FC4-4509-9C08-ADB4F62DCD3F}" srcOrd="1" destOrd="0" presId="urn:microsoft.com/office/officeart/2005/8/layout/hierarchy2"/>
    <dgm:cxn modelId="{A56C676C-D509-47B6-BBC0-6CF4F781C35B}" type="presParOf" srcId="{F59A4223-B0BE-4059-A8C1-F1191D194F5F}" destId="{3893C06A-BDA6-45BB-BA81-C1B400B0DC58}" srcOrd="6" destOrd="0" presId="urn:microsoft.com/office/officeart/2005/8/layout/hierarchy2"/>
    <dgm:cxn modelId="{7ABAFDCE-C108-4618-B6E9-698F7941AF9E}" type="presParOf" srcId="{3893C06A-BDA6-45BB-BA81-C1B400B0DC58}" destId="{9855CB54-9610-41BE-8F3E-E0E7EB2B0AB5}" srcOrd="0" destOrd="0" presId="urn:microsoft.com/office/officeart/2005/8/layout/hierarchy2"/>
    <dgm:cxn modelId="{A8FF1883-F4F4-4853-9DB7-39228CE6206E}" type="presParOf" srcId="{F59A4223-B0BE-4059-A8C1-F1191D194F5F}" destId="{BE6E0CE3-2789-4945-BCFA-54253AC32A39}" srcOrd="7" destOrd="0" presId="urn:microsoft.com/office/officeart/2005/8/layout/hierarchy2"/>
    <dgm:cxn modelId="{39E8805E-996D-450D-AC8E-0DB55FC3F4C9}" type="presParOf" srcId="{BE6E0CE3-2789-4945-BCFA-54253AC32A39}" destId="{A85F99EC-B378-4E3C-ABF4-A04522C75A05}" srcOrd="0" destOrd="0" presId="urn:microsoft.com/office/officeart/2005/8/layout/hierarchy2"/>
    <dgm:cxn modelId="{75B88F01-92C0-4BB8-8D54-82F2AE5893DF}" type="presParOf" srcId="{BE6E0CE3-2789-4945-BCFA-54253AC32A39}" destId="{5B41C82F-3DDF-4BA8-91E1-2907ED58ED95}" srcOrd="1" destOrd="0" presId="urn:microsoft.com/office/officeart/2005/8/layout/hierarchy2"/>
    <dgm:cxn modelId="{C09DCCFD-B988-487C-A3A9-1AB6D14447B1}" type="presParOf" srcId="{9498DDB0-7C8C-4DF2-A25C-4709CFE82216}" destId="{AB7A6DAE-E202-4C68-A65B-7E5FC6924CED}" srcOrd="2" destOrd="0" presId="urn:microsoft.com/office/officeart/2005/8/layout/hierarchy2"/>
    <dgm:cxn modelId="{E424A6D9-DC8C-443D-AF6D-E375E143545D}" type="presParOf" srcId="{AB7A6DAE-E202-4C68-A65B-7E5FC6924CED}" destId="{36D7C2BE-C947-4392-81FE-028397639283}" srcOrd="0" destOrd="0" presId="urn:microsoft.com/office/officeart/2005/8/layout/hierarchy2"/>
    <dgm:cxn modelId="{DDA55F69-A87C-44E5-A46B-753557201811}" type="presParOf" srcId="{9498DDB0-7C8C-4DF2-A25C-4709CFE82216}" destId="{28DB050F-94A1-42F9-B97D-FEAEF7E26BB9}" srcOrd="3" destOrd="0" presId="urn:microsoft.com/office/officeart/2005/8/layout/hierarchy2"/>
    <dgm:cxn modelId="{004E5932-1F79-4BFF-85D8-5DEAA9F73F66}" type="presParOf" srcId="{28DB050F-94A1-42F9-B97D-FEAEF7E26BB9}" destId="{FA414181-F1CC-44D7-A836-AAF9E12D317D}" srcOrd="0" destOrd="0" presId="urn:microsoft.com/office/officeart/2005/8/layout/hierarchy2"/>
    <dgm:cxn modelId="{404AC804-100A-43A5-AD21-983B49F6BDB4}" type="presParOf" srcId="{28DB050F-94A1-42F9-B97D-FEAEF7E26BB9}" destId="{E1A43446-27C0-4C67-BCF2-C04B5EFE567F}" srcOrd="1" destOrd="0" presId="urn:microsoft.com/office/officeart/2005/8/layout/hierarchy2"/>
    <dgm:cxn modelId="{F2CA28BF-502E-4CA3-8DC7-66C018E6CC03}" type="presParOf" srcId="{E1A43446-27C0-4C67-BCF2-C04B5EFE567F}" destId="{351B5027-518E-477F-875B-76468D9D3CD8}" srcOrd="0" destOrd="0" presId="urn:microsoft.com/office/officeart/2005/8/layout/hierarchy2"/>
    <dgm:cxn modelId="{10A1F7E6-1B63-4DB4-BB45-60D14F084A04}" type="presParOf" srcId="{351B5027-518E-477F-875B-76468D9D3CD8}" destId="{CA509C97-C9F4-469B-A74B-98D3E3B5EE53}" srcOrd="0" destOrd="0" presId="urn:microsoft.com/office/officeart/2005/8/layout/hierarchy2"/>
    <dgm:cxn modelId="{755A5DEF-A6F7-4959-902C-F78991BCE46D}" type="presParOf" srcId="{E1A43446-27C0-4C67-BCF2-C04B5EFE567F}" destId="{0FF334E8-AAD6-431E-8A80-4BD137BEE3E1}" srcOrd="1" destOrd="0" presId="urn:microsoft.com/office/officeart/2005/8/layout/hierarchy2"/>
    <dgm:cxn modelId="{22B6AAB7-408D-4FB8-8C76-03DAFAFEC7E5}" type="presParOf" srcId="{0FF334E8-AAD6-431E-8A80-4BD137BEE3E1}" destId="{8D83F0A2-7E94-498E-B7BF-E91314273440}" srcOrd="0" destOrd="0" presId="urn:microsoft.com/office/officeart/2005/8/layout/hierarchy2"/>
    <dgm:cxn modelId="{F57FFA24-AEE5-45B0-AAA7-84631146D053}" type="presParOf" srcId="{0FF334E8-AAD6-431E-8A80-4BD137BEE3E1}" destId="{5BCCF427-011A-4CCF-9059-BBD9A8664DF2}" srcOrd="1" destOrd="0" presId="urn:microsoft.com/office/officeart/2005/8/layout/hierarchy2"/>
    <dgm:cxn modelId="{BC2CAF6E-B244-4A7F-974E-1144FE23948A}" type="presParOf" srcId="{E1A43446-27C0-4C67-BCF2-C04B5EFE567F}" destId="{3776B59A-EAE2-40B1-84C6-45EF4D8E1F00}" srcOrd="2" destOrd="0" presId="urn:microsoft.com/office/officeart/2005/8/layout/hierarchy2"/>
    <dgm:cxn modelId="{3D93A66B-D9B0-45CA-AA08-531644F1A104}" type="presParOf" srcId="{3776B59A-EAE2-40B1-84C6-45EF4D8E1F00}" destId="{1C8EB758-41CD-4116-A320-4A04C8846FCD}" srcOrd="0" destOrd="0" presId="urn:microsoft.com/office/officeart/2005/8/layout/hierarchy2"/>
    <dgm:cxn modelId="{B4220CED-9BD3-4013-B951-5E7E6CAB86C8}" type="presParOf" srcId="{E1A43446-27C0-4C67-BCF2-C04B5EFE567F}" destId="{0350562B-7064-41E4-894D-D08FA9C4B688}" srcOrd="3" destOrd="0" presId="urn:microsoft.com/office/officeart/2005/8/layout/hierarchy2"/>
    <dgm:cxn modelId="{F4FAEBDF-206D-4FAE-90E3-47DF5F2CF44A}" type="presParOf" srcId="{0350562B-7064-41E4-894D-D08FA9C4B688}" destId="{CBC60917-7EE4-4F31-99E1-9D00B86C55E8}" srcOrd="0" destOrd="0" presId="urn:microsoft.com/office/officeart/2005/8/layout/hierarchy2"/>
    <dgm:cxn modelId="{B744F77A-848F-4593-82C5-6B0DC863625F}" type="presParOf" srcId="{0350562B-7064-41E4-894D-D08FA9C4B688}" destId="{33A8C4AE-4E91-41E8-AC6E-9348CCD8852C}" srcOrd="1" destOrd="0" presId="urn:microsoft.com/office/officeart/2005/8/layout/hierarchy2"/>
    <dgm:cxn modelId="{9083CA8A-DFB6-4285-A671-F39E2B1A3544}" type="presParOf" srcId="{E1A43446-27C0-4C67-BCF2-C04B5EFE567F}" destId="{C24EC9FF-7E6E-4E6F-8DFA-A3FA1A2AD962}" srcOrd="4" destOrd="0" presId="urn:microsoft.com/office/officeart/2005/8/layout/hierarchy2"/>
    <dgm:cxn modelId="{274BC2FD-41D9-4D5B-8A19-A38F706AF1E1}" type="presParOf" srcId="{C24EC9FF-7E6E-4E6F-8DFA-A3FA1A2AD962}" destId="{811E9646-7955-4C9D-B148-0E2B4A66457C}" srcOrd="0" destOrd="0" presId="urn:microsoft.com/office/officeart/2005/8/layout/hierarchy2"/>
    <dgm:cxn modelId="{25AB11C9-F1D8-42C7-AD5E-A83CD9D51413}" type="presParOf" srcId="{E1A43446-27C0-4C67-BCF2-C04B5EFE567F}" destId="{FA7F2441-78EA-4A0E-BD33-83F7F5F9B5C0}" srcOrd="5" destOrd="0" presId="urn:microsoft.com/office/officeart/2005/8/layout/hierarchy2"/>
    <dgm:cxn modelId="{E5B800EB-9D72-4FF4-84E5-3D4023BB943F}" type="presParOf" srcId="{FA7F2441-78EA-4A0E-BD33-83F7F5F9B5C0}" destId="{684C76A9-7F6D-43D8-A49F-C18C37C644E4}" srcOrd="0" destOrd="0" presId="urn:microsoft.com/office/officeart/2005/8/layout/hierarchy2"/>
    <dgm:cxn modelId="{513D096D-8CE8-41E9-9671-2F56303E5440}" type="presParOf" srcId="{FA7F2441-78EA-4A0E-BD33-83F7F5F9B5C0}" destId="{8FB487A9-2B98-4821-B087-4E51FA0BABE2}" srcOrd="1" destOrd="0" presId="urn:microsoft.com/office/officeart/2005/8/layout/hierarchy2"/>
    <dgm:cxn modelId="{8AF67262-9D06-453B-B2B0-6196A2CF0617}" type="presParOf" srcId="{E1A43446-27C0-4C67-BCF2-C04B5EFE567F}" destId="{088E6B0A-281F-4EC6-A396-77DE538BEF91}" srcOrd="6" destOrd="0" presId="urn:microsoft.com/office/officeart/2005/8/layout/hierarchy2"/>
    <dgm:cxn modelId="{A6DB99BC-C680-470C-A96D-132A8FF52D5E}" type="presParOf" srcId="{088E6B0A-281F-4EC6-A396-77DE538BEF91}" destId="{7EB38EC3-2E37-41A6-9E16-18EE70F35D2F}" srcOrd="0" destOrd="0" presId="urn:microsoft.com/office/officeart/2005/8/layout/hierarchy2"/>
    <dgm:cxn modelId="{8364AFF4-C752-437B-9874-5DE896DBBC6D}" type="presParOf" srcId="{E1A43446-27C0-4C67-BCF2-C04B5EFE567F}" destId="{E656D267-2E65-47E8-9320-94005DB53E21}" srcOrd="7" destOrd="0" presId="urn:microsoft.com/office/officeart/2005/8/layout/hierarchy2"/>
    <dgm:cxn modelId="{14A6902C-AE1F-4B34-BB76-981C7F4139AF}" type="presParOf" srcId="{E656D267-2E65-47E8-9320-94005DB53E21}" destId="{B0614F3B-3E5A-4F40-8625-9F14E805204F}" srcOrd="0" destOrd="0" presId="urn:microsoft.com/office/officeart/2005/8/layout/hierarchy2"/>
    <dgm:cxn modelId="{7FC48542-A624-4A9E-AA65-B4D97E2476D0}" type="presParOf" srcId="{E656D267-2E65-47E8-9320-94005DB53E21}" destId="{D6C22548-6711-4F5D-9E62-F64C57E77B8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8F4649-B7E3-43CC-81A3-C0DE1F06D894}">
      <dsp:nvSpPr>
        <dsp:cNvPr id="0" name=""/>
        <dsp:cNvSpPr/>
      </dsp:nvSpPr>
      <dsp:spPr>
        <a:xfrm>
          <a:off x="4500754" y="4117272"/>
          <a:ext cx="443915" cy="5819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9440" y="0"/>
              </a:lnTo>
              <a:lnTo>
                <a:pt x="239440" y="581982"/>
              </a:lnTo>
              <a:lnTo>
                <a:pt x="443915" y="5819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6FCE85-7F93-4E64-A39A-5D7AE9D2049B}">
      <dsp:nvSpPr>
        <dsp:cNvPr id="0" name=""/>
        <dsp:cNvSpPr/>
      </dsp:nvSpPr>
      <dsp:spPr>
        <a:xfrm>
          <a:off x="4500754" y="3819924"/>
          <a:ext cx="443915" cy="297348"/>
        </a:xfrm>
        <a:custGeom>
          <a:avLst/>
          <a:gdLst/>
          <a:ahLst/>
          <a:cxnLst/>
          <a:rect l="0" t="0" r="0" b="0"/>
          <a:pathLst>
            <a:path>
              <a:moveTo>
                <a:pt x="0" y="297348"/>
              </a:moveTo>
              <a:lnTo>
                <a:pt x="239440" y="297348"/>
              </a:lnTo>
              <a:lnTo>
                <a:pt x="239440" y="0"/>
              </a:lnTo>
              <a:lnTo>
                <a:pt x="443915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F95D9E-A1EB-4A76-B768-7C3E6A0FA1CE}">
      <dsp:nvSpPr>
        <dsp:cNvPr id="0" name=""/>
        <dsp:cNvSpPr/>
      </dsp:nvSpPr>
      <dsp:spPr>
        <a:xfrm>
          <a:off x="2044753" y="3002034"/>
          <a:ext cx="411248" cy="1115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6772" y="0"/>
              </a:lnTo>
              <a:lnTo>
                <a:pt x="206772" y="1115238"/>
              </a:lnTo>
              <a:lnTo>
                <a:pt x="411248" y="11152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0668FB-D2CB-45B4-99D7-2B89CFB6235F}">
      <dsp:nvSpPr>
        <dsp:cNvPr id="0" name=""/>
        <dsp:cNvSpPr/>
      </dsp:nvSpPr>
      <dsp:spPr>
        <a:xfrm>
          <a:off x="4500754" y="1919163"/>
          <a:ext cx="408950" cy="879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475" y="0"/>
              </a:lnTo>
              <a:lnTo>
                <a:pt x="204475" y="879243"/>
              </a:lnTo>
              <a:lnTo>
                <a:pt x="408950" y="8792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E60794-2D5B-442B-BDB5-3035E83E49A5}">
      <dsp:nvSpPr>
        <dsp:cNvPr id="0" name=""/>
        <dsp:cNvSpPr/>
      </dsp:nvSpPr>
      <dsp:spPr>
        <a:xfrm>
          <a:off x="4500754" y="1873443"/>
          <a:ext cx="4089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8950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F12B29-712A-4636-A592-27A4B6F4EBFD}">
      <dsp:nvSpPr>
        <dsp:cNvPr id="0" name=""/>
        <dsp:cNvSpPr/>
      </dsp:nvSpPr>
      <dsp:spPr>
        <a:xfrm>
          <a:off x="6954458" y="1039919"/>
          <a:ext cx="1431327" cy="127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31327" y="0"/>
              </a:lnTo>
              <a:lnTo>
                <a:pt x="1431327" y="127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455787-9E80-4553-A1B6-55C8F3286A89}">
      <dsp:nvSpPr>
        <dsp:cNvPr id="0" name=""/>
        <dsp:cNvSpPr/>
      </dsp:nvSpPr>
      <dsp:spPr>
        <a:xfrm>
          <a:off x="6954458" y="912122"/>
          <a:ext cx="1431327" cy="127797"/>
        </a:xfrm>
        <a:custGeom>
          <a:avLst/>
          <a:gdLst/>
          <a:ahLst/>
          <a:cxnLst/>
          <a:rect l="0" t="0" r="0" b="0"/>
          <a:pathLst>
            <a:path>
              <a:moveTo>
                <a:pt x="0" y="127797"/>
              </a:moveTo>
              <a:lnTo>
                <a:pt x="1431327" y="127797"/>
              </a:lnTo>
              <a:lnTo>
                <a:pt x="1431327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1860D6-BD0A-44B5-837A-17B0BD77ABE9}">
      <dsp:nvSpPr>
        <dsp:cNvPr id="0" name=""/>
        <dsp:cNvSpPr/>
      </dsp:nvSpPr>
      <dsp:spPr>
        <a:xfrm>
          <a:off x="4500754" y="1039919"/>
          <a:ext cx="408950" cy="879243"/>
        </a:xfrm>
        <a:custGeom>
          <a:avLst/>
          <a:gdLst/>
          <a:ahLst/>
          <a:cxnLst/>
          <a:rect l="0" t="0" r="0" b="0"/>
          <a:pathLst>
            <a:path>
              <a:moveTo>
                <a:pt x="0" y="879243"/>
              </a:moveTo>
              <a:lnTo>
                <a:pt x="204475" y="879243"/>
              </a:lnTo>
              <a:lnTo>
                <a:pt x="204475" y="0"/>
              </a:lnTo>
              <a:lnTo>
                <a:pt x="40895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5F5E6D-785D-4799-A86F-C0D709408F2C}">
      <dsp:nvSpPr>
        <dsp:cNvPr id="0" name=""/>
        <dsp:cNvSpPr/>
      </dsp:nvSpPr>
      <dsp:spPr>
        <a:xfrm>
          <a:off x="2044753" y="1919163"/>
          <a:ext cx="411248" cy="1082871"/>
        </a:xfrm>
        <a:custGeom>
          <a:avLst/>
          <a:gdLst/>
          <a:ahLst/>
          <a:cxnLst/>
          <a:rect l="0" t="0" r="0" b="0"/>
          <a:pathLst>
            <a:path>
              <a:moveTo>
                <a:pt x="0" y="1082871"/>
              </a:moveTo>
              <a:lnTo>
                <a:pt x="206772" y="1082871"/>
              </a:lnTo>
              <a:lnTo>
                <a:pt x="206772" y="0"/>
              </a:lnTo>
              <a:lnTo>
                <a:pt x="41124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854BF0-7A4B-402A-BE44-A1330C35DEE4}">
      <dsp:nvSpPr>
        <dsp:cNvPr id="0" name=""/>
        <dsp:cNvSpPr/>
      </dsp:nvSpPr>
      <dsp:spPr>
        <a:xfrm>
          <a:off x="0" y="2690209"/>
          <a:ext cx="2044753" cy="623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Σκελετός  του ανθρώπου</a:t>
          </a:r>
        </a:p>
      </dsp:txBody>
      <dsp:txXfrm>
        <a:off x="0" y="2690209"/>
        <a:ext cx="2044753" cy="623649"/>
      </dsp:txXfrm>
    </dsp:sp>
    <dsp:sp modelId="{E5CD1373-F84E-45CD-B197-49BEC5D9F1B9}">
      <dsp:nvSpPr>
        <dsp:cNvPr id="0" name=""/>
        <dsp:cNvSpPr/>
      </dsp:nvSpPr>
      <dsp:spPr>
        <a:xfrm>
          <a:off x="2456001" y="1607338"/>
          <a:ext cx="2044753" cy="623649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Σκελετός  του κορμού</a:t>
          </a:r>
        </a:p>
      </dsp:txBody>
      <dsp:txXfrm>
        <a:off x="2456001" y="1607338"/>
        <a:ext cx="2044753" cy="623649"/>
      </dsp:txXfrm>
    </dsp:sp>
    <dsp:sp modelId="{E0DADCB3-7C69-4E65-BAC4-8DB5DC604933}">
      <dsp:nvSpPr>
        <dsp:cNvPr id="0" name=""/>
        <dsp:cNvSpPr/>
      </dsp:nvSpPr>
      <dsp:spPr>
        <a:xfrm>
          <a:off x="4909705" y="728094"/>
          <a:ext cx="2044753" cy="623649"/>
        </a:xfrm>
        <a:prstGeom prst="rect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Σκελετός της κεφαλής</a:t>
          </a:r>
        </a:p>
      </dsp:txBody>
      <dsp:txXfrm>
        <a:off x="4909705" y="728094"/>
        <a:ext cx="2044753" cy="623649"/>
      </dsp:txXfrm>
    </dsp:sp>
    <dsp:sp modelId="{99F85718-2283-4806-B260-F2A8D1216E70}">
      <dsp:nvSpPr>
        <dsp:cNvPr id="0" name=""/>
        <dsp:cNvSpPr/>
      </dsp:nvSpPr>
      <dsp:spPr>
        <a:xfrm>
          <a:off x="7363409" y="288472"/>
          <a:ext cx="2044753" cy="623649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Οστά εγκεφάλου</a:t>
          </a:r>
        </a:p>
      </dsp:txBody>
      <dsp:txXfrm>
        <a:off x="7363409" y="288472"/>
        <a:ext cx="2044753" cy="623649"/>
      </dsp:txXfrm>
    </dsp:sp>
    <dsp:sp modelId="{C88F4708-71DB-4496-B082-E50B9BE5EC42}">
      <dsp:nvSpPr>
        <dsp:cNvPr id="0" name=""/>
        <dsp:cNvSpPr/>
      </dsp:nvSpPr>
      <dsp:spPr>
        <a:xfrm>
          <a:off x="7363409" y="1167716"/>
          <a:ext cx="2044753" cy="623649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Οστά προσωπικού κρανίου</a:t>
          </a:r>
        </a:p>
      </dsp:txBody>
      <dsp:txXfrm>
        <a:off x="7363409" y="1167716"/>
        <a:ext cx="2044753" cy="623649"/>
      </dsp:txXfrm>
    </dsp:sp>
    <dsp:sp modelId="{952EA480-3833-4FC8-B4A4-3B65B54D4E55}">
      <dsp:nvSpPr>
        <dsp:cNvPr id="0" name=""/>
        <dsp:cNvSpPr/>
      </dsp:nvSpPr>
      <dsp:spPr>
        <a:xfrm>
          <a:off x="4909705" y="1607338"/>
          <a:ext cx="2044753" cy="623649"/>
        </a:xfrm>
        <a:prstGeom prst="rect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Σκελετός του θώρακα</a:t>
          </a:r>
        </a:p>
      </dsp:txBody>
      <dsp:txXfrm>
        <a:off x="4909705" y="1607338"/>
        <a:ext cx="2044753" cy="623649"/>
      </dsp:txXfrm>
    </dsp:sp>
    <dsp:sp modelId="{CBA8FCBD-0D1D-4C60-99CA-08A7EC57870C}">
      <dsp:nvSpPr>
        <dsp:cNvPr id="0" name=""/>
        <dsp:cNvSpPr/>
      </dsp:nvSpPr>
      <dsp:spPr>
        <a:xfrm>
          <a:off x="4909705" y="2486582"/>
          <a:ext cx="2044753" cy="623649"/>
        </a:xfrm>
        <a:prstGeom prst="rect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Σπονδυλική στήλη</a:t>
          </a:r>
        </a:p>
      </dsp:txBody>
      <dsp:txXfrm>
        <a:off x="4909705" y="2486582"/>
        <a:ext cx="2044753" cy="623649"/>
      </dsp:txXfrm>
    </dsp:sp>
    <dsp:sp modelId="{E3ABF5FB-F313-42C7-AC9C-E014851FD330}">
      <dsp:nvSpPr>
        <dsp:cNvPr id="0" name=""/>
        <dsp:cNvSpPr/>
      </dsp:nvSpPr>
      <dsp:spPr>
        <a:xfrm>
          <a:off x="2456001" y="3805447"/>
          <a:ext cx="2044753" cy="623649"/>
        </a:xfrm>
        <a:prstGeom prst="rect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Σκελετός των άκρων</a:t>
          </a:r>
        </a:p>
      </dsp:txBody>
      <dsp:txXfrm>
        <a:off x="2456001" y="3805447"/>
        <a:ext cx="2044753" cy="623649"/>
      </dsp:txXfrm>
    </dsp:sp>
    <dsp:sp modelId="{F0ECE9CB-5E93-4BAB-822D-CB0AA5A6D857}">
      <dsp:nvSpPr>
        <dsp:cNvPr id="0" name=""/>
        <dsp:cNvSpPr/>
      </dsp:nvSpPr>
      <dsp:spPr>
        <a:xfrm>
          <a:off x="4944670" y="3508099"/>
          <a:ext cx="2044753" cy="623649"/>
        </a:xfrm>
        <a:prstGeom prst="rect">
          <a:avLst/>
        </a:prstGeom>
        <a:gradFill flip="none" rotWithShape="0">
          <a:gsLst>
            <a:gs pos="0">
              <a:schemeClr val="accent2">
                <a:lumMod val="75000"/>
                <a:tint val="66000"/>
                <a:satMod val="160000"/>
              </a:schemeClr>
            </a:gs>
            <a:gs pos="50000">
              <a:schemeClr val="accent2">
                <a:lumMod val="75000"/>
                <a:tint val="44500"/>
                <a:satMod val="160000"/>
              </a:schemeClr>
            </a:gs>
            <a:gs pos="100000">
              <a:schemeClr val="accent2">
                <a:lumMod val="75000"/>
                <a:tint val="23500"/>
                <a:satMod val="160000"/>
              </a:schemeClr>
            </a:gs>
          </a:gsLst>
          <a:lin ang="2700000" scaled="1"/>
          <a:tileRect/>
        </a:gra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Σκελετός των άνω άκρων</a:t>
          </a:r>
        </a:p>
      </dsp:txBody>
      <dsp:txXfrm>
        <a:off x="4944670" y="3508099"/>
        <a:ext cx="2044753" cy="623649"/>
      </dsp:txXfrm>
    </dsp:sp>
    <dsp:sp modelId="{262D0AE8-E25C-4605-AC72-7F3193B54BE8}">
      <dsp:nvSpPr>
        <dsp:cNvPr id="0" name=""/>
        <dsp:cNvSpPr/>
      </dsp:nvSpPr>
      <dsp:spPr>
        <a:xfrm>
          <a:off x="4944670" y="4387430"/>
          <a:ext cx="2044753" cy="623649"/>
        </a:xfrm>
        <a:prstGeom prst="rect">
          <a:avLst/>
        </a:prstGeom>
        <a:gradFill flip="none" rotWithShape="0">
          <a:gsLst>
            <a:gs pos="0">
              <a:schemeClr val="accent2">
                <a:lumMod val="75000"/>
                <a:tint val="66000"/>
                <a:satMod val="160000"/>
              </a:schemeClr>
            </a:gs>
            <a:gs pos="50000">
              <a:schemeClr val="accent2">
                <a:lumMod val="75000"/>
                <a:tint val="44500"/>
                <a:satMod val="160000"/>
              </a:schemeClr>
            </a:gs>
            <a:gs pos="100000">
              <a:schemeClr val="accent2">
                <a:lumMod val="75000"/>
                <a:tint val="23500"/>
                <a:satMod val="160000"/>
              </a:schemeClr>
            </a:gs>
          </a:gsLst>
          <a:lin ang="2700000" scaled="1"/>
          <a:tileRect/>
        </a:gra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900" kern="1200" dirty="0"/>
            <a:t>Σκελετός των κάτω άκρων</a:t>
          </a:r>
        </a:p>
      </dsp:txBody>
      <dsp:txXfrm>
        <a:off x="4944670" y="4387430"/>
        <a:ext cx="2044753" cy="623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BF7F1-10A0-4851-887A-84090E258BB3}">
      <dsp:nvSpPr>
        <dsp:cNvPr id="0" name=""/>
        <dsp:cNvSpPr/>
      </dsp:nvSpPr>
      <dsp:spPr>
        <a:xfrm>
          <a:off x="946447" y="2016226"/>
          <a:ext cx="1412657" cy="745222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solidFill>
                <a:schemeClr val="bg1"/>
              </a:solidFill>
            </a:rPr>
            <a:t>Σκελετός των άνω άκρων</a:t>
          </a:r>
        </a:p>
      </dsp:txBody>
      <dsp:txXfrm>
        <a:off x="968274" y="2038053"/>
        <a:ext cx="1369003" cy="701568"/>
      </dsp:txXfrm>
    </dsp:sp>
    <dsp:sp modelId="{764C07D3-5B97-447E-A346-A9A5DB6A67E5}">
      <dsp:nvSpPr>
        <dsp:cNvPr id="0" name=""/>
        <dsp:cNvSpPr/>
      </dsp:nvSpPr>
      <dsp:spPr>
        <a:xfrm rot="17780282">
          <a:off x="1818172" y="1507521"/>
          <a:ext cx="1944634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944634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700" kern="1200"/>
        </a:p>
      </dsp:txBody>
      <dsp:txXfrm>
        <a:off x="2741873" y="1468839"/>
        <a:ext cx="97231" cy="97231"/>
      </dsp:txXfrm>
    </dsp:sp>
    <dsp:sp modelId="{09D0BB2B-7DD1-41EB-857C-B584D968BC50}">
      <dsp:nvSpPr>
        <dsp:cNvPr id="0" name=""/>
        <dsp:cNvSpPr/>
      </dsp:nvSpPr>
      <dsp:spPr>
        <a:xfrm>
          <a:off x="3221873" y="362131"/>
          <a:ext cx="1135759" cy="567879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/>
            <a:t>Σκελετός της ωμικής ζώνης</a:t>
          </a:r>
        </a:p>
      </dsp:txBody>
      <dsp:txXfrm>
        <a:off x="3238506" y="378764"/>
        <a:ext cx="1102493" cy="534613"/>
      </dsp:txXfrm>
    </dsp:sp>
    <dsp:sp modelId="{3AAB1C4A-4197-4C7A-92B7-989E06F776EE}">
      <dsp:nvSpPr>
        <dsp:cNvPr id="0" name=""/>
        <dsp:cNvSpPr/>
      </dsp:nvSpPr>
      <dsp:spPr>
        <a:xfrm rot="20342307">
          <a:off x="4324137" y="455072"/>
          <a:ext cx="1012272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12272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804967" y="439699"/>
        <a:ext cx="50613" cy="50613"/>
      </dsp:txXfrm>
    </dsp:sp>
    <dsp:sp modelId="{1B5AFFB2-1146-4BB3-B697-FBDCF2A7226F}">
      <dsp:nvSpPr>
        <dsp:cNvPr id="0" name=""/>
        <dsp:cNvSpPr/>
      </dsp:nvSpPr>
      <dsp:spPr>
        <a:xfrm>
          <a:off x="5302914" y="0"/>
          <a:ext cx="1135759" cy="567879"/>
        </a:xfrm>
        <a:prstGeom prst="roundRect">
          <a:avLst>
            <a:gd name="adj" fmla="val 10000"/>
          </a:avLst>
        </a:prstGeom>
        <a:solidFill>
          <a:srgbClr val="FFFF00">
            <a:alpha val="48000"/>
          </a:srgb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/>
            <a:t>Κλείδα</a:t>
          </a:r>
        </a:p>
      </dsp:txBody>
      <dsp:txXfrm>
        <a:off x="5319547" y="16633"/>
        <a:ext cx="1102493" cy="534613"/>
      </dsp:txXfrm>
    </dsp:sp>
    <dsp:sp modelId="{886428CE-CE5F-401D-A036-1ADF748B263A}">
      <dsp:nvSpPr>
        <dsp:cNvPr id="0" name=""/>
        <dsp:cNvSpPr/>
      </dsp:nvSpPr>
      <dsp:spPr>
        <a:xfrm rot="1009805">
          <a:off x="4336483" y="779108"/>
          <a:ext cx="98758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987581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805584" y="764351"/>
        <a:ext cx="49379" cy="49379"/>
      </dsp:txXfrm>
    </dsp:sp>
    <dsp:sp modelId="{480FCA08-AD51-425A-81C5-8F68E8217481}">
      <dsp:nvSpPr>
        <dsp:cNvPr id="0" name=""/>
        <dsp:cNvSpPr/>
      </dsp:nvSpPr>
      <dsp:spPr>
        <a:xfrm>
          <a:off x="5302914" y="648070"/>
          <a:ext cx="1135759" cy="567879"/>
        </a:xfrm>
        <a:prstGeom prst="roundRect">
          <a:avLst>
            <a:gd name="adj" fmla="val 10000"/>
          </a:avLst>
        </a:prstGeom>
        <a:solidFill>
          <a:srgbClr val="FFFF00">
            <a:alpha val="48000"/>
          </a:srgb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/>
            <a:t>Ωμοπλάτη</a:t>
          </a:r>
        </a:p>
      </dsp:txBody>
      <dsp:txXfrm>
        <a:off x="5319547" y="664703"/>
        <a:ext cx="1102493" cy="534613"/>
      </dsp:txXfrm>
    </dsp:sp>
    <dsp:sp modelId="{1284F6E0-5A93-4D19-BD88-D328109FDB82}">
      <dsp:nvSpPr>
        <dsp:cNvPr id="0" name=""/>
        <dsp:cNvSpPr/>
      </dsp:nvSpPr>
      <dsp:spPr>
        <a:xfrm rot="19114365">
          <a:off x="2215154" y="1998224"/>
          <a:ext cx="115067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150670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2761722" y="1979390"/>
        <a:ext cx="57533" cy="57533"/>
      </dsp:txXfrm>
    </dsp:sp>
    <dsp:sp modelId="{152B3344-5148-40F1-9A2E-FD9F5D28D907}">
      <dsp:nvSpPr>
        <dsp:cNvPr id="0" name=""/>
        <dsp:cNvSpPr/>
      </dsp:nvSpPr>
      <dsp:spPr>
        <a:xfrm>
          <a:off x="3221873" y="1343536"/>
          <a:ext cx="1135759" cy="567879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/>
            <a:t>Σκελετός του βραχίονα</a:t>
          </a:r>
        </a:p>
      </dsp:txBody>
      <dsp:txXfrm>
        <a:off x="3238506" y="1360169"/>
        <a:ext cx="1102493" cy="534613"/>
      </dsp:txXfrm>
    </dsp:sp>
    <dsp:sp modelId="{BF577BEF-6850-47C0-A66E-2145F5CE5670}">
      <dsp:nvSpPr>
        <dsp:cNvPr id="0" name=""/>
        <dsp:cNvSpPr/>
      </dsp:nvSpPr>
      <dsp:spPr>
        <a:xfrm rot="21480116">
          <a:off x="4357333" y="1600367"/>
          <a:ext cx="985234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985234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825320" y="1585669"/>
        <a:ext cx="49261" cy="49261"/>
      </dsp:txXfrm>
    </dsp:sp>
    <dsp:sp modelId="{23CF6BE7-7A98-4797-9A91-E6D959539AC9}">
      <dsp:nvSpPr>
        <dsp:cNvPr id="0" name=""/>
        <dsp:cNvSpPr/>
      </dsp:nvSpPr>
      <dsp:spPr>
        <a:xfrm>
          <a:off x="5342268" y="1309184"/>
          <a:ext cx="1135759" cy="567879"/>
        </a:xfrm>
        <a:prstGeom prst="roundRect">
          <a:avLst>
            <a:gd name="adj" fmla="val 10000"/>
          </a:avLst>
        </a:prstGeom>
        <a:solidFill>
          <a:srgbClr val="92D050">
            <a:alpha val="41000"/>
          </a:srgb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 err="1"/>
            <a:t>Βραχιόνιο</a:t>
          </a:r>
          <a:r>
            <a:rPr lang="el-GR" sz="1300" kern="1200" dirty="0"/>
            <a:t> οστό</a:t>
          </a:r>
        </a:p>
      </dsp:txBody>
      <dsp:txXfrm>
        <a:off x="5358901" y="1325817"/>
        <a:ext cx="1102493" cy="534613"/>
      </dsp:txXfrm>
    </dsp:sp>
    <dsp:sp modelId="{7C3553A0-1DEF-43D2-A627-20B03D20BFA4}">
      <dsp:nvSpPr>
        <dsp:cNvPr id="0" name=""/>
        <dsp:cNvSpPr/>
      </dsp:nvSpPr>
      <dsp:spPr>
        <a:xfrm rot="546266">
          <a:off x="2353601" y="2448035"/>
          <a:ext cx="87377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73776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2768645" y="2436124"/>
        <a:ext cx="43688" cy="43688"/>
      </dsp:txXfrm>
    </dsp:sp>
    <dsp:sp modelId="{2624C43C-44B9-47BB-8281-50BE82829274}">
      <dsp:nvSpPr>
        <dsp:cNvPr id="0" name=""/>
        <dsp:cNvSpPr/>
      </dsp:nvSpPr>
      <dsp:spPr>
        <a:xfrm>
          <a:off x="3221873" y="2243159"/>
          <a:ext cx="1135759" cy="56787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/>
            <a:t>Σκελετός του πήχη</a:t>
          </a:r>
        </a:p>
      </dsp:txBody>
      <dsp:txXfrm>
        <a:off x="3238506" y="2259792"/>
        <a:ext cx="1102493" cy="534613"/>
      </dsp:txXfrm>
    </dsp:sp>
    <dsp:sp modelId="{D3D0761F-780A-446D-B1AF-6230F312405B}">
      <dsp:nvSpPr>
        <dsp:cNvPr id="0" name=""/>
        <dsp:cNvSpPr/>
      </dsp:nvSpPr>
      <dsp:spPr>
        <a:xfrm rot="20644604">
          <a:off x="4337989" y="2376710"/>
          <a:ext cx="1023923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23923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824352" y="2361045"/>
        <a:ext cx="51196" cy="51196"/>
      </dsp:txXfrm>
    </dsp:sp>
    <dsp:sp modelId="{4F006FFF-80C7-4B5C-8C92-87FEB90FBF63}">
      <dsp:nvSpPr>
        <dsp:cNvPr id="0" name=""/>
        <dsp:cNvSpPr/>
      </dsp:nvSpPr>
      <dsp:spPr>
        <a:xfrm>
          <a:off x="5342268" y="1962246"/>
          <a:ext cx="1135759" cy="56787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4800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/>
            <a:t>Κερκίδα</a:t>
          </a:r>
        </a:p>
      </dsp:txBody>
      <dsp:txXfrm>
        <a:off x="5358901" y="1978879"/>
        <a:ext cx="1102493" cy="534613"/>
      </dsp:txXfrm>
    </dsp:sp>
    <dsp:sp modelId="{017F87EA-C992-4C38-A71A-44039D3C1FB7}">
      <dsp:nvSpPr>
        <dsp:cNvPr id="0" name=""/>
        <dsp:cNvSpPr/>
      </dsp:nvSpPr>
      <dsp:spPr>
        <a:xfrm rot="1242263">
          <a:off x="4323642" y="2703241"/>
          <a:ext cx="105261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52616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823635" y="2686858"/>
        <a:ext cx="52630" cy="52630"/>
      </dsp:txXfrm>
    </dsp:sp>
    <dsp:sp modelId="{0593ADBB-2F34-459F-AF2B-88D8627319E5}">
      <dsp:nvSpPr>
        <dsp:cNvPr id="0" name=""/>
        <dsp:cNvSpPr/>
      </dsp:nvSpPr>
      <dsp:spPr>
        <a:xfrm>
          <a:off x="5342268" y="2615308"/>
          <a:ext cx="1135759" cy="56787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4800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/>
            <a:t>Ωλένη</a:t>
          </a:r>
        </a:p>
      </dsp:txBody>
      <dsp:txXfrm>
        <a:off x="5358901" y="2631941"/>
        <a:ext cx="1102493" cy="534613"/>
      </dsp:txXfrm>
    </dsp:sp>
    <dsp:sp modelId="{299E82BB-78F9-4417-BEC8-C9A950DC1075}">
      <dsp:nvSpPr>
        <dsp:cNvPr id="0" name=""/>
        <dsp:cNvSpPr/>
      </dsp:nvSpPr>
      <dsp:spPr>
        <a:xfrm rot="3462289">
          <a:off x="1983079" y="3061414"/>
          <a:ext cx="161482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614820" y="993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600" kern="1200"/>
        </a:p>
      </dsp:txBody>
      <dsp:txXfrm>
        <a:off x="2750119" y="3030976"/>
        <a:ext cx="80741" cy="80741"/>
      </dsp:txXfrm>
    </dsp:sp>
    <dsp:sp modelId="{64980CF2-3972-4C59-95A6-599EBB427998}">
      <dsp:nvSpPr>
        <dsp:cNvPr id="0" name=""/>
        <dsp:cNvSpPr/>
      </dsp:nvSpPr>
      <dsp:spPr>
        <a:xfrm>
          <a:off x="3221873" y="3469916"/>
          <a:ext cx="1135759" cy="567879"/>
        </a:xfrm>
        <a:prstGeom prst="roundRect">
          <a:avLst>
            <a:gd name="adj" fmla="val 10000"/>
          </a:avLst>
        </a:prstGeom>
        <a:solidFill>
          <a:srgbClr val="0070C0">
            <a:alpha val="50000"/>
          </a:srgb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/>
            <a:t>Σκελετός του χεριού</a:t>
          </a:r>
        </a:p>
      </dsp:txBody>
      <dsp:txXfrm>
        <a:off x="3238506" y="3486549"/>
        <a:ext cx="1102493" cy="534613"/>
      </dsp:txXfrm>
    </dsp:sp>
    <dsp:sp modelId="{E130313B-DF64-4965-A061-42FB8CDBFD2B}">
      <dsp:nvSpPr>
        <dsp:cNvPr id="0" name=""/>
        <dsp:cNvSpPr/>
      </dsp:nvSpPr>
      <dsp:spPr>
        <a:xfrm rot="20905911">
          <a:off x="4347425" y="3643150"/>
          <a:ext cx="100505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05051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824824" y="3627956"/>
        <a:ext cx="50252" cy="50252"/>
      </dsp:txXfrm>
    </dsp:sp>
    <dsp:sp modelId="{2D0E5BBD-B66B-45F5-9B01-2C48398744CB}">
      <dsp:nvSpPr>
        <dsp:cNvPr id="0" name=""/>
        <dsp:cNvSpPr/>
      </dsp:nvSpPr>
      <dsp:spPr>
        <a:xfrm>
          <a:off x="5342268" y="3268370"/>
          <a:ext cx="1135759" cy="567879"/>
        </a:xfrm>
        <a:prstGeom prst="roundRect">
          <a:avLst>
            <a:gd name="adj" fmla="val 10000"/>
          </a:avLst>
        </a:prstGeom>
        <a:solidFill>
          <a:srgbClr val="0070C0">
            <a:alpha val="18000"/>
          </a:srgb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/>
            <a:t>Οστά καρπού</a:t>
          </a:r>
        </a:p>
      </dsp:txBody>
      <dsp:txXfrm>
        <a:off x="5358901" y="3285003"/>
        <a:ext cx="1102493" cy="534613"/>
      </dsp:txXfrm>
    </dsp:sp>
    <dsp:sp modelId="{51162340-EB46-45D8-B365-0B6F23129D99}">
      <dsp:nvSpPr>
        <dsp:cNvPr id="0" name=""/>
        <dsp:cNvSpPr/>
      </dsp:nvSpPr>
      <dsp:spPr>
        <a:xfrm rot="1478061">
          <a:off x="4308339" y="3969681"/>
          <a:ext cx="1083223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83223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822870" y="3952533"/>
        <a:ext cx="54161" cy="54161"/>
      </dsp:txXfrm>
    </dsp:sp>
    <dsp:sp modelId="{8DACE1E1-9729-4CF1-831F-7956028916E4}">
      <dsp:nvSpPr>
        <dsp:cNvPr id="0" name=""/>
        <dsp:cNvSpPr/>
      </dsp:nvSpPr>
      <dsp:spPr>
        <a:xfrm>
          <a:off x="5342268" y="3921431"/>
          <a:ext cx="1135759" cy="567879"/>
        </a:xfrm>
        <a:prstGeom prst="roundRect">
          <a:avLst>
            <a:gd name="adj" fmla="val 10000"/>
          </a:avLst>
        </a:prstGeom>
        <a:solidFill>
          <a:srgbClr val="0070C0">
            <a:alpha val="18000"/>
          </a:srgb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/>
            <a:t>Μετακάρπια</a:t>
          </a:r>
        </a:p>
      </dsp:txBody>
      <dsp:txXfrm>
        <a:off x="5358901" y="3938064"/>
        <a:ext cx="1102493" cy="534613"/>
      </dsp:txXfrm>
    </dsp:sp>
    <dsp:sp modelId="{A0D12D3B-DE49-4B19-84EC-9DE9C5B47862}">
      <dsp:nvSpPr>
        <dsp:cNvPr id="0" name=""/>
        <dsp:cNvSpPr/>
      </dsp:nvSpPr>
      <dsp:spPr>
        <a:xfrm rot="2897145">
          <a:off x="4110086" y="4296212"/>
          <a:ext cx="147972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479728" y="993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812957" y="4269151"/>
        <a:ext cx="73986" cy="73986"/>
      </dsp:txXfrm>
    </dsp:sp>
    <dsp:sp modelId="{63F82751-692C-40EC-95E2-01650C6A1FFD}">
      <dsp:nvSpPr>
        <dsp:cNvPr id="0" name=""/>
        <dsp:cNvSpPr/>
      </dsp:nvSpPr>
      <dsp:spPr>
        <a:xfrm>
          <a:off x="5342268" y="4574493"/>
          <a:ext cx="1135759" cy="567879"/>
        </a:xfrm>
        <a:prstGeom prst="roundRect">
          <a:avLst>
            <a:gd name="adj" fmla="val 10000"/>
          </a:avLst>
        </a:prstGeom>
        <a:solidFill>
          <a:srgbClr val="0070C0">
            <a:alpha val="18000"/>
          </a:srgb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300" kern="1200" dirty="0"/>
            <a:t>Φάλαγγες των δακτύλων</a:t>
          </a:r>
        </a:p>
      </dsp:txBody>
      <dsp:txXfrm>
        <a:off x="5358901" y="4591126"/>
        <a:ext cx="1102493" cy="5346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F1DC7-428F-469D-A0A2-25E9916DD92E}">
      <dsp:nvSpPr>
        <dsp:cNvPr id="0" name=""/>
        <dsp:cNvSpPr/>
      </dsp:nvSpPr>
      <dsp:spPr>
        <a:xfrm>
          <a:off x="1176258" y="1665251"/>
          <a:ext cx="1173125" cy="89907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Σκελετός κάτω άκρων</a:t>
          </a:r>
        </a:p>
      </dsp:txBody>
      <dsp:txXfrm>
        <a:off x="1202591" y="1691584"/>
        <a:ext cx="1120459" cy="846412"/>
      </dsp:txXfrm>
    </dsp:sp>
    <dsp:sp modelId="{5C3DFFD7-52D2-48A1-8AB6-760672DCC8E1}">
      <dsp:nvSpPr>
        <dsp:cNvPr id="0" name=""/>
        <dsp:cNvSpPr/>
      </dsp:nvSpPr>
      <dsp:spPr>
        <a:xfrm rot="18393463">
          <a:off x="1902091" y="1216497"/>
          <a:ext cx="2212305" cy="19536"/>
        </a:xfrm>
        <a:custGeom>
          <a:avLst/>
          <a:gdLst/>
          <a:ahLst/>
          <a:cxnLst/>
          <a:rect l="0" t="0" r="0" b="0"/>
          <a:pathLst>
            <a:path>
              <a:moveTo>
                <a:pt x="0" y="9768"/>
              </a:moveTo>
              <a:lnTo>
                <a:pt x="2212305" y="97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800" kern="1200"/>
        </a:p>
      </dsp:txBody>
      <dsp:txXfrm>
        <a:off x="2952936" y="1170958"/>
        <a:ext cx="110615" cy="110615"/>
      </dsp:txXfrm>
    </dsp:sp>
    <dsp:sp modelId="{EBF22223-8200-48FB-AF0C-2135F0880982}">
      <dsp:nvSpPr>
        <dsp:cNvPr id="0" name=""/>
        <dsp:cNvSpPr/>
      </dsp:nvSpPr>
      <dsp:spPr>
        <a:xfrm>
          <a:off x="3667104" y="4503"/>
          <a:ext cx="1217733" cy="666473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Οστά πυελικής ζώνης</a:t>
          </a:r>
        </a:p>
      </dsp:txBody>
      <dsp:txXfrm>
        <a:off x="3686624" y="24023"/>
        <a:ext cx="1178693" cy="627433"/>
      </dsp:txXfrm>
    </dsp:sp>
    <dsp:sp modelId="{0DDEBA3C-BAD6-4456-AB53-6C29ADA2A5BB}">
      <dsp:nvSpPr>
        <dsp:cNvPr id="0" name=""/>
        <dsp:cNvSpPr/>
      </dsp:nvSpPr>
      <dsp:spPr>
        <a:xfrm>
          <a:off x="4884837" y="327972"/>
          <a:ext cx="412658" cy="19536"/>
        </a:xfrm>
        <a:custGeom>
          <a:avLst/>
          <a:gdLst/>
          <a:ahLst/>
          <a:cxnLst/>
          <a:rect l="0" t="0" r="0" b="0"/>
          <a:pathLst>
            <a:path>
              <a:moveTo>
                <a:pt x="0" y="9768"/>
              </a:moveTo>
              <a:lnTo>
                <a:pt x="412658" y="97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5080850" y="327424"/>
        <a:ext cx="20632" cy="20632"/>
      </dsp:txXfrm>
    </dsp:sp>
    <dsp:sp modelId="{6E63D96C-DC0F-40B3-927B-D7FCD0258525}">
      <dsp:nvSpPr>
        <dsp:cNvPr id="0" name=""/>
        <dsp:cNvSpPr/>
      </dsp:nvSpPr>
      <dsp:spPr>
        <a:xfrm>
          <a:off x="5297495" y="79829"/>
          <a:ext cx="1031645" cy="515822"/>
        </a:xfrm>
        <a:prstGeom prst="roundRect">
          <a:avLst>
            <a:gd name="adj" fmla="val 10000"/>
          </a:avLst>
        </a:prstGeom>
        <a:solidFill>
          <a:srgbClr val="0070C0">
            <a:alpha val="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solidFill>
                <a:schemeClr val="tx1"/>
              </a:solidFill>
            </a:rPr>
            <a:t>Αριστερό και δεξιό ανώνυμο οστό</a:t>
          </a:r>
        </a:p>
      </dsp:txBody>
      <dsp:txXfrm>
        <a:off x="5312603" y="94937"/>
        <a:ext cx="1001429" cy="485606"/>
      </dsp:txXfrm>
    </dsp:sp>
    <dsp:sp modelId="{DEEF3F60-B6B1-4CDD-B144-878314234841}">
      <dsp:nvSpPr>
        <dsp:cNvPr id="0" name=""/>
        <dsp:cNvSpPr/>
      </dsp:nvSpPr>
      <dsp:spPr>
        <a:xfrm rot="19798862">
          <a:off x="2252970" y="1745442"/>
          <a:ext cx="1437495" cy="19536"/>
        </a:xfrm>
        <a:custGeom>
          <a:avLst/>
          <a:gdLst/>
          <a:ahLst/>
          <a:cxnLst/>
          <a:rect l="0" t="0" r="0" b="0"/>
          <a:pathLst>
            <a:path>
              <a:moveTo>
                <a:pt x="0" y="9768"/>
              </a:moveTo>
              <a:lnTo>
                <a:pt x="1437495" y="97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2935781" y="1719273"/>
        <a:ext cx="71874" cy="71874"/>
      </dsp:txXfrm>
    </dsp:sp>
    <dsp:sp modelId="{9E383B63-7FA4-4989-8DAC-30245CE3BEA9}">
      <dsp:nvSpPr>
        <dsp:cNvPr id="0" name=""/>
        <dsp:cNvSpPr/>
      </dsp:nvSpPr>
      <dsp:spPr>
        <a:xfrm>
          <a:off x="3594053" y="1038539"/>
          <a:ext cx="1232207" cy="714182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Σκελετός του μηρού</a:t>
          </a:r>
        </a:p>
      </dsp:txBody>
      <dsp:txXfrm>
        <a:off x="3614971" y="1059457"/>
        <a:ext cx="1190371" cy="672346"/>
      </dsp:txXfrm>
    </dsp:sp>
    <dsp:sp modelId="{171A863B-77BC-446C-90D7-802E5AF1FBF4}">
      <dsp:nvSpPr>
        <dsp:cNvPr id="0" name=""/>
        <dsp:cNvSpPr/>
      </dsp:nvSpPr>
      <dsp:spPr>
        <a:xfrm rot="18976001">
          <a:off x="4733014" y="1153515"/>
          <a:ext cx="672200" cy="19536"/>
        </a:xfrm>
        <a:custGeom>
          <a:avLst/>
          <a:gdLst/>
          <a:ahLst/>
          <a:cxnLst/>
          <a:rect l="0" t="0" r="0" b="0"/>
          <a:pathLst>
            <a:path>
              <a:moveTo>
                <a:pt x="0" y="9768"/>
              </a:moveTo>
              <a:lnTo>
                <a:pt x="672200" y="97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5052310" y="1146478"/>
        <a:ext cx="33610" cy="33610"/>
      </dsp:txXfrm>
    </dsp:sp>
    <dsp:sp modelId="{486C557F-B3F1-4ABB-BD4D-58947E5B8085}">
      <dsp:nvSpPr>
        <dsp:cNvPr id="0" name=""/>
        <dsp:cNvSpPr/>
      </dsp:nvSpPr>
      <dsp:spPr>
        <a:xfrm>
          <a:off x="5311969" y="673025"/>
          <a:ext cx="1031645" cy="515822"/>
        </a:xfrm>
        <a:prstGeom prst="roundRect">
          <a:avLst>
            <a:gd name="adj" fmla="val 10000"/>
          </a:avLst>
        </a:prstGeom>
        <a:solidFill>
          <a:srgbClr val="7030A0">
            <a:alpha val="53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solidFill>
                <a:schemeClr val="tx1"/>
              </a:solidFill>
            </a:rPr>
            <a:t>Μηριαίο οστό </a:t>
          </a:r>
        </a:p>
      </dsp:txBody>
      <dsp:txXfrm>
        <a:off x="5327077" y="688133"/>
        <a:ext cx="1001429" cy="485606"/>
      </dsp:txXfrm>
    </dsp:sp>
    <dsp:sp modelId="{1BE0D42E-E41C-4D43-8A7A-4A533CC004F2}">
      <dsp:nvSpPr>
        <dsp:cNvPr id="0" name=""/>
        <dsp:cNvSpPr/>
      </dsp:nvSpPr>
      <dsp:spPr>
        <a:xfrm rot="889137">
          <a:off x="4817905" y="1450113"/>
          <a:ext cx="502420" cy="19536"/>
        </a:xfrm>
        <a:custGeom>
          <a:avLst/>
          <a:gdLst/>
          <a:ahLst/>
          <a:cxnLst/>
          <a:rect l="0" t="0" r="0" b="0"/>
          <a:pathLst>
            <a:path>
              <a:moveTo>
                <a:pt x="0" y="9768"/>
              </a:moveTo>
              <a:lnTo>
                <a:pt x="502420" y="97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5056554" y="1447321"/>
        <a:ext cx="25121" cy="25121"/>
      </dsp:txXfrm>
    </dsp:sp>
    <dsp:sp modelId="{0486D2BC-883C-48F8-867B-D72742A61C28}">
      <dsp:nvSpPr>
        <dsp:cNvPr id="0" name=""/>
        <dsp:cNvSpPr/>
      </dsp:nvSpPr>
      <dsp:spPr>
        <a:xfrm>
          <a:off x="5311969" y="1266221"/>
          <a:ext cx="1031645" cy="515822"/>
        </a:xfrm>
        <a:prstGeom prst="roundRect">
          <a:avLst>
            <a:gd name="adj" fmla="val 10000"/>
          </a:avLst>
        </a:prstGeom>
        <a:solidFill>
          <a:srgbClr val="7030A0">
            <a:alpha val="53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solidFill>
                <a:schemeClr val="tx1"/>
              </a:solidFill>
            </a:rPr>
            <a:t>Επιγονατίδα</a:t>
          </a:r>
        </a:p>
      </dsp:txBody>
      <dsp:txXfrm>
        <a:off x="5327077" y="1281329"/>
        <a:ext cx="1001429" cy="485606"/>
      </dsp:txXfrm>
    </dsp:sp>
    <dsp:sp modelId="{B041F098-BA51-44E2-ABF0-953997D42356}">
      <dsp:nvSpPr>
        <dsp:cNvPr id="0" name=""/>
        <dsp:cNvSpPr/>
      </dsp:nvSpPr>
      <dsp:spPr>
        <a:xfrm rot="1279518">
          <a:off x="2300967" y="2362178"/>
          <a:ext cx="1414254" cy="19536"/>
        </a:xfrm>
        <a:custGeom>
          <a:avLst/>
          <a:gdLst/>
          <a:ahLst/>
          <a:cxnLst/>
          <a:rect l="0" t="0" r="0" b="0"/>
          <a:pathLst>
            <a:path>
              <a:moveTo>
                <a:pt x="0" y="9768"/>
              </a:moveTo>
              <a:lnTo>
                <a:pt x="1414254" y="97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2972737" y="2336590"/>
        <a:ext cx="70712" cy="70712"/>
      </dsp:txXfrm>
    </dsp:sp>
    <dsp:sp modelId="{12B6A78E-9E3F-4FF6-B31E-6A3CC3C9FBFA}">
      <dsp:nvSpPr>
        <dsp:cNvPr id="0" name=""/>
        <dsp:cNvSpPr/>
      </dsp:nvSpPr>
      <dsp:spPr>
        <a:xfrm>
          <a:off x="3666804" y="2275374"/>
          <a:ext cx="1232207" cy="707455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Σκελετός της κνήμης</a:t>
          </a:r>
        </a:p>
      </dsp:txBody>
      <dsp:txXfrm>
        <a:off x="3687525" y="2296095"/>
        <a:ext cx="1190765" cy="666013"/>
      </dsp:txXfrm>
    </dsp:sp>
    <dsp:sp modelId="{B72C4DDE-3600-4EB7-9E48-386454856D20}">
      <dsp:nvSpPr>
        <dsp:cNvPr id="0" name=""/>
        <dsp:cNvSpPr/>
      </dsp:nvSpPr>
      <dsp:spPr>
        <a:xfrm rot="18534033">
          <a:off x="4776688" y="2363447"/>
          <a:ext cx="657606" cy="19536"/>
        </a:xfrm>
        <a:custGeom>
          <a:avLst/>
          <a:gdLst/>
          <a:ahLst/>
          <a:cxnLst/>
          <a:rect l="0" t="0" r="0" b="0"/>
          <a:pathLst>
            <a:path>
              <a:moveTo>
                <a:pt x="0" y="9768"/>
              </a:moveTo>
              <a:lnTo>
                <a:pt x="657606" y="97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5089051" y="2356775"/>
        <a:ext cx="32880" cy="32880"/>
      </dsp:txXfrm>
    </dsp:sp>
    <dsp:sp modelId="{828F2A27-623C-4A19-B6B7-2FF5DE91BA7E}">
      <dsp:nvSpPr>
        <dsp:cNvPr id="0" name=""/>
        <dsp:cNvSpPr/>
      </dsp:nvSpPr>
      <dsp:spPr>
        <a:xfrm>
          <a:off x="5311969" y="1859417"/>
          <a:ext cx="1031645" cy="515822"/>
        </a:xfrm>
        <a:prstGeom prst="roundRect">
          <a:avLst>
            <a:gd name="adj" fmla="val 10000"/>
          </a:avLst>
        </a:prstGeom>
        <a:solidFill>
          <a:srgbClr val="00B050">
            <a:alpha val="52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solidFill>
                <a:schemeClr val="tx1"/>
              </a:solidFill>
            </a:rPr>
            <a:t>Κνήμη</a:t>
          </a:r>
        </a:p>
      </dsp:txBody>
      <dsp:txXfrm>
        <a:off x="5327077" y="1874525"/>
        <a:ext cx="1001429" cy="485606"/>
      </dsp:txXfrm>
    </dsp:sp>
    <dsp:sp modelId="{8EFF916E-CD62-42BE-8EBE-C3196DCDD6F9}">
      <dsp:nvSpPr>
        <dsp:cNvPr id="0" name=""/>
        <dsp:cNvSpPr/>
      </dsp:nvSpPr>
      <dsp:spPr>
        <a:xfrm rot="669235">
          <a:off x="4895037" y="2660045"/>
          <a:ext cx="420907" cy="19536"/>
        </a:xfrm>
        <a:custGeom>
          <a:avLst/>
          <a:gdLst/>
          <a:ahLst/>
          <a:cxnLst/>
          <a:rect l="0" t="0" r="0" b="0"/>
          <a:pathLst>
            <a:path>
              <a:moveTo>
                <a:pt x="0" y="9768"/>
              </a:moveTo>
              <a:lnTo>
                <a:pt x="420907" y="97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5094968" y="2659290"/>
        <a:ext cx="21045" cy="21045"/>
      </dsp:txXfrm>
    </dsp:sp>
    <dsp:sp modelId="{721B3EB7-C928-4032-ADAD-820362A7546E}">
      <dsp:nvSpPr>
        <dsp:cNvPr id="0" name=""/>
        <dsp:cNvSpPr/>
      </dsp:nvSpPr>
      <dsp:spPr>
        <a:xfrm>
          <a:off x="5311969" y="2452613"/>
          <a:ext cx="1031645" cy="515822"/>
        </a:xfrm>
        <a:prstGeom prst="roundRect">
          <a:avLst>
            <a:gd name="adj" fmla="val 10000"/>
          </a:avLst>
        </a:prstGeom>
        <a:solidFill>
          <a:srgbClr val="00B050">
            <a:alpha val="52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solidFill>
                <a:schemeClr val="tx1"/>
              </a:solidFill>
            </a:rPr>
            <a:t>Περόνη</a:t>
          </a:r>
        </a:p>
      </dsp:txBody>
      <dsp:txXfrm>
        <a:off x="5327077" y="2467721"/>
        <a:ext cx="1001429" cy="485606"/>
      </dsp:txXfrm>
    </dsp:sp>
    <dsp:sp modelId="{2102C6CD-DDC5-435F-8A65-5552BFB41CBB}">
      <dsp:nvSpPr>
        <dsp:cNvPr id="0" name=""/>
        <dsp:cNvSpPr/>
      </dsp:nvSpPr>
      <dsp:spPr>
        <a:xfrm rot="3211226">
          <a:off x="1900051" y="2996085"/>
          <a:ext cx="2216384" cy="19536"/>
        </a:xfrm>
        <a:custGeom>
          <a:avLst/>
          <a:gdLst/>
          <a:ahLst/>
          <a:cxnLst/>
          <a:rect l="0" t="0" r="0" b="0"/>
          <a:pathLst>
            <a:path>
              <a:moveTo>
                <a:pt x="0" y="9768"/>
              </a:moveTo>
              <a:lnTo>
                <a:pt x="2216384" y="97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800" kern="1200"/>
        </a:p>
      </dsp:txBody>
      <dsp:txXfrm>
        <a:off x="2952834" y="2950444"/>
        <a:ext cx="110819" cy="110819"/>
      </dsp:txXfrm>
    </dsp:sp>
    <dsp:sp modelId="{1C4BE919-AFAA-425D-9A43-ED0ACDAD2E2C}">
      <dsp:nvSpPr>
        <dsp:cNvPr id="0" name=""/>
        <dsp:cNvSpPr/>
      </dsp:nvSpPr>
      <dsp:spPr>
        <a:xfrm>
          <a:off x="3667104" y="3545853"/>
          <a:ext cx="1202661" cy="70212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Σκελετός του ποδιού</a:t>
          </a:r>
        </a:p>
      </dsp:txBody>
      <dsp:txXfrm>
        <a:off x="3687669" y="3566418"/>
        <a:ext cx="1161531" cy="660997"/>
      </dsp:txXfrm>
    </dsp:sp>
    <dsp:sp modelId="{5B1BECAE-067D-4359-AE94-CF56BB23561F}">
      <dsp:nvSpPr>
        <dsp:cNvPr id="0" name=""/>
        <dsp:cNvSpPr/>
      </dsp:nvSpPr>
      <dsp:spPr>
        <a:xfrm rot="18289469">
          <a:off x="4714788" y="3590550"/>
          <a:ext cx="722612" cy="19536"/>
        </a:xfrm>
        <a:custGeom>
          <a:avLst/>
          <a:gdLst/>
          <a:ahLst/>
          <a:cxnLst/>
          <a:rect l="0" t="0" r="0" b="0"/>
          <a:pathLst>
            <a:path>
              <a:moveTo>
                <a:pt x="0" y="9768"/>
              </a:moveTo>
              <a:lnTo>
                <a:pt x="722612" y="97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5058029" y="3582253"/>
        <a:ext cx="36130" cy="36130"/>
      </dsp:txXfrm>
    </dsp:sp>
    <dsp:sp modelId="{1176F231-F941-42F1-9358-0714EB172F88}">
      <dsp:nvSpPr>
        <dsp:cNvPr id="0" name=""/>
        <dsp:cNvSpPr/>
      </dsp:nvSpPr>
      <dsp:spPr>
        <a:xfrm>
          <a:off x="5282423" y="3045809"/>
          <a:ext cx="1031645" cy="515822"/>
        </a:xfrm>
        <a:prstGeom prst="roundRect">
          <a:avLst>
            <a:gd name="adj" fmla="val 10000"/>
          </a:avLst>
        </a:prstGeom>
        <a:solidFill>
          <a:srgbClr val="FFC000">
            <a:alpha val="5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solidFill>
                <a:schemeClr val="tx1"/>
              </a:solidFill>
            </a:rPr>
            <a:t>Οστά ταρσού</a:t>
          </a:r>
        </a:p>
      </dsp:txBody>
      <dsp:txXfrm>
        <a:off x="5297531" y="3060917"/>
        <a:ext cx="1001429" cy="485606"/>
      </dsp:txXfrm>
    </dsp:sp>
    <dsp:sp modelId="{73F612FC-6BBF-4548-A32A-6EFD64DCED93}">
      <dsp:nvSpPr>
        <dsp:cNvPr id="0" name=""/>
        <dsp:cNvSpPr/>
      </dsp:nvSpPr>
      <dsp:spPr>
        <a:xfrm>
          <a:off x="4869765" y="3887148"/>
          <a:ext cx="412658" cy="19536"/>
        </a:xfrm>
        <a:custGeom>
          <a:avLst/>
          <a:gdLst/>
          <a:ahLst/>
          <a:cxnLst/>
          <a:rect l="0" t="0" r="0" b="0"/>
          <a:pathLst>
            <a:path>
              <a:moveTo>
                <a:pt x="0" y="9768"/>
              </a:moveTo>
              <a:lnTo>
                <a:pt x="412658" y="97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5065777" y="3886600"/>
        <a:ext cx="20632" cy="20632"/>
      </dsp:txXfrm>
    </dsp:sp>
    <dsp:sp modelId="{271C759B-505F-4925-BF79-75E017ECF0D0}">
      <dsp:nvSpPr>
        <dsp:cNvPr id="0" name=""/>
        <dsp:cNvSpPr/>
      </dsp:nvSpPr>
      <dsp:spPr>
        <a:xfrm>
          <a:off x="5282423" y="3639005"/>
          <a:ext cx="1031645" cy="515822"/>
        </a:xfrm>
        <a:prstGeom prst="roundRect">
          <a:avLst>
            <a:gd name="adj" fmla="val 10000"/>
          </a:avLst>
        </a:prstGeom>
        <a:solidFill>
          <a:srgbClr val="FFC000">
            <a:alpha val="5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solidFill>
                <a:schemeClr val="tx1"/>
              </a:solidFill>
            </a:rPr>
            <a:t>Μετατάρσια</a:t>
          </a:r>
        </a:p>
      </dsp:txBody>
      <dsp:txXfrm>
        <a:off x="5297531" y="3654113"/>
        <a:ext cx="1001429" cy="485606"/>
      </dsp:txXfrm>
    </dsp:sp>
    <dsp:sp modelId="{E05ADA66-3F46-4DEF-A209-F95554223E19}">
      <dsp:nvSpPr>
        <dsp:cNvPr id="0" name=""/>
        <dsp:cNvSpPr/>
      </dsp:nvSpPr>
      <dsp:spPr>
        <a:xfrm rot="3310531">
          <a:off x="4714788" y="4183746"/>
          <a:ext cx="722612" cy="19536"/>
        </a:xfrm>
        <a:custGeom>
          <a:avLst/>
          <a:gdLst/>
          <a:ahLst/>
          <a:cxnLst/>
          <a:rect l="0" t="0" r="0" b="0"/>
          <a:pathLst>
            <a:path>
              <a:moveTo>
                <a:pt x="0" y="9768"/>
              </a:moveTo>
              <a:lnTo>
                <a:pt x="722612" y="97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5058029" y="4175449"/>
        <a:ext cx="36130" cy="36130"/>
      </dsp:txXfrm>
    </dsp:sp>
    <dsp:sp modelId="{5F481BA5-B5D8-4A60-9AE9-1B33A2A337CD}">
      <dsp:nvSpPr>
        <dsp:cNvPr id="0" name=""/>
        <dsp:cNvSpPr/>
      </dsp:nvSpPr>
      <dsp:spPr>
        <a:xfrm>
          <a:off x="5282423" y="4232201"/>
          <a:ext cx="1031645" cy="515822"/>
        </a:xfrm>
        <a:prstGeom prst="roundRect">
          <a:avLst>
            <a:gd name="adj" fmla="val 10000"/>
          </a:avLst>
        </a:prstGeom>
        <a:solidFill>
          <a:srgbClr val="FFC000">
            <a:alpha val="5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solidFill>
                <a:schemeClr val="tx1"/>
              </a:solidFill>
            </a:rPr>
            <a:t>Φάλαγγες δακτύλων</a:t>
          </a:r>
        </a:p>
      </dsp:txBody>
      <dsp:txXfrm>
        <a:off x="5297531" y="4247309"/>
        <a:ext cx="1001429" cy="4856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F1DC7-428F-469D-A0A2-25E9916DD92E}">
      <dsp:nvSpPr>
        <dsp:cNvPr id="0" name=""/>
        <dsp:cNvSpPr/>
      </dsp:nvSpPr>
      <dsp:spPr>
        <a:xfrm>
          <a:off x="0" y="604220"/>
          <a:ext cx="1243231" cy="1196823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Μύες του κορμού</a:t>
          </a:r>
        </a:p>
      </dsp:txBody>
      <dsp:txXfrm>
        <a:off x="35054" y="639274"/>
        <a:ext cx="1173123" cy="1126715"/>
      </dsp:txXfrm>
    </dsp:sp>
    <dsp:sp modelId="{5C3DFFD7-52D2-48A1-8AB6-760672DCC8E1}">
      <dsp:nvSpPr>
        <dsp:cNvPr id="0" name=""/>
        <dsp:cNvSpPr/>
      </dsp:nvSpPr>
      <dsp:spPr>
        <a:xfrm rot="20236185">
          <a:off x="1194888" y="955855"/>
          <a:ext cx="1244897" cy="12534"/>
        </a:xfrm>
        <a:custGeom>
          <a:avLst/>
          <a:gdLst/>
          <a:ahLst/>
          <a:cxnLst/>
          <a:rect l="0" t="0" r="0" b="0"/>
          <a:pathLst>
            <a:path>
              <a:moveTo>
                <a:pt x="0" y="6267"/>
              </a:moveTo>
              <a:lnTo>
                <a:pt x="1244897" y="62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1786214" y="931000"/>
        <a:ext cx="62244" cy="62244"/>
      </dsp:txXfrm>
    </dsp:sp>
    <dsp:sp modelId="{EBF22223-8200-48FB-AF0C-2135F0880982}">
      <dsp:nvSpPr>
        <dsp:cNvPr id="0" name=""/>
        <dsp:cNvSpPr/>
      </dsp:nvSpPr>
      <dsp:spPr>
        <a:xfrm>
          <a:off x="2391442" y="197558"/>
          <a:ext cx="1777247" cy="1048110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Μύες</a:t>
          </a:r>
          <a:r>
            <a:rPr lang="el-GR" sz="1400" kern="1200" baseline="0" dirty="0"/>
            <a:t> της πρόσθιας επιφάνειας</a:t>
          </a:r>
          <a:endParaRPr lang="el-GR" sz="1400" kern="1200" dirty="0"/>
        </a:p>
      </dsp:txBody>
      <dsp:txXfrm>
        <a:off x="2422140" y="228256"/>
        <a:ext cx="1715851" cy="986714"/>
      </dsp:txXfrm>
    </dsp:sp>
    <dsp:sp modelId="{0DDEBA3C-BAD6-4456-AB53-6C29ADA2A5BB}">
      <dsp:nvSpPr>
        <dsp:cNvPr id="0" name=""/>
        <dsp:cNvSpPr/>
      </dsp:nvSpPr>
      <dsp:spPr>
        <a:xfrm rot="20341499">
          <a:off x="4119289" y="448479"/>
          <a:ext cx="1491036" cy="12534"/>
        </a:xfrm>
        <a:custGeom>
          <a:avLst/>
          <a:gdLst/>
          <a:ahLst/>
          <a:cxnLst/>
          <a:rect l="0" t="0" r="0" b="0"/>
          <a:pathLst>
            <a:path>
              <a:moveTo>
                <a:pt x="0" y="6267"/>
              </a:moveTo>
              <a:lnTo>
                <a:pt x="1491036" y="62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827531" y="417470"/>
        <a:ext cx="74551" cy="74551"/>
      </dsp:txXfrm>
    </dsp:sp>
    <dsp:sp modelId="{6E63D96C-DC0F-40B3-927B-D7FCD0258525}">
      <dsp:nvSpPr>
        <dsp:cNvPr id="0" name=""/>
        <dsp:cNvSpPr/>
      </dsp:nvSpPr>
      <dsp:spPr>
        <a:xfrm>
          <a:off x="5560925" y="3724"/>
          <a:ext cx="1963215" cy="368312"/>
        </a:xfrm>
        <a:prstGeom prst="roundRect">
          <a:avLst>
            <a:gd name="adj" fmla="val 10000"/>
          </a:avLst>
        </a:prstGeom>
        <a:solidFill>
          <a:srgbClr val="1D9EFF">
            <a:alpha val="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>
              <a:solidFill>
                <a:schemeClr val="tx1"/>
              </a:solidFill>
            </a:rPr>
            <a:t>Μύες της κεφαλής</a:t>
          </a:r>
        </a:p>
      </dsp:txBody>
      <dsp:txXfrm>
        <a:off x="5571712" y="14511"/>
        <a:ext cx="1941641" cy="346738"/>
      </dsp:txXfrm>
    </dsp:sp>
    <dsp:sp modelId="{F23D21FB-1EB1-46A3-A40D-7CEAFF40C8AF}">
      <dsp:nvSpPr>
        <dsp:cNvPr id="0" name=""/>
        <dsp:cNvSpPr/>
      </dsp:nvSpPr>
      <dsp:spPr>
        <a:xfrm rot="21328523">
          <a:off x="4166513" y="660259"/>
          <a:ext cx="1396588" cy="12534"/>
        </a:xfrm>
        <a:custGeom>
          <a:avLst/>
          <a:gdLst/>
          <a:ahLst/>
          <a:cxnLst/>
          <a:rect l="0" t="0" r="0" b="0"/>
          <a:pathLst>
            <a:path>
              <a:moveTo>
                <a:pt x="0" y="6267"/>
              </a:moveTo>
              <a:lnTo>
                <a:pt x="1396588" y="62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829892" y="631611"/>
        <a:ext cx="69829" cy="69829"/>
      </dsp:txXfrm>
    </dsp:sp>
    <dsp:sp modelId="{45FB8B27-98DA-4627-B52B-20A1F744B703}">
      <dsp:nvSpPr>
        <dsp:cNvPr id="0" name=""/>
        <dsp:cNvSpPr/>
      </dsp:nvSpPr>
      <dsp:spPr>
        <a:xfrm>
          <a:off x="5560925" y="427283"/>
          <a:ext cx="1924719" cy="368312"/>
        </a:xfrm>
        <a:prstGeom prst="roundRect">
          <a:avLst>
            <a:gd name="adj" fmla="val 10000"/>
          </a:avLst>
        </a:prstGeom>
        <a:solidFill>
          <a:srgbClr val="00B0F0">
            <a:alpha val="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>
              <a:solidFill>
                <a:schemeClr val="tx1"/>
              </a:solidFill>
            </a:rPr>
            <a:t>Μύες του τραχήλου</a:t>
          </a:r>
        </a:p>
      </dsp:txBody>
      <dsp:txXfrm>
        <a:off x="5571712" y="438070"/>
        <a:ext cx="1903145" cy="346738"/>
      </dsp:txXfrm>
    </dsp:sp>
    <dsp:sp modelId="{82E70A48-9944-4EF7-940C-144E814C5CAE}">
      <dsp:nvSpPr>
        <dsp:cNvPr id="0" name=""/>
        <dsp:cNvSpPr/>
      </dsp:nvSpPr>
      <dsp:spPr>
        <a:xfrm rot="761135">
          <a:off x="4151272" y="872039"/>
          <a:ext cx="1427070" cy="12534"/>
        </a:xfrm>
        <a:custGeom>
          <a:avLst/>
          <a:gdLst/>
          <a:ahLst/>
          <a:cxnLst/>
          <a:rect l="0" t="0" r="0" b="0"/>
          <a:pathLst>
            <a:path>
              <a:moveTo>
                <a:pt x="0" y="6267"/>
              </a:moveTo>
              <a:lnTo>
                <a:pt x="1427070" y="62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829130" y="842629"/>
        <a:ext cx="71353" cy="71353"/>
      </dsp:txXfrm>
    </dsp:sp>
    <dsp:sp modelId="{DE240E0E-D09A-4180-A1CE-41B421B60872}">
      <dsp:nvSpPr>
        <dsp:cNvPr id="0" name=""/>
        <dsp:cNvSpPr/>
      </dsp:nvSpPr>
      <dsp:spPr>
        <a:xfrm>
          <a:off x="5560925" y="850842"/>
          <a:ext cx="1924719" cy="368312"/>
        </a:xfrm>
        <a:prstGeom prst="roundRect">
          <a:avLst>
            <a:gd name="adj" fmla="val 10000"/>
          </a:avLst>
        </a:prstGeom>
        <a:solidFill>
          <a:srgbClr val="004F8A">
            <a:alpha val="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solidFill>
                <a:schemeClr val="tx1"/>
              </a:solidFill>
            </a:rPr>
            <a:t>Μύες του θώρακα</a:t>
          </a:r>
        </a:p>
      </dsp:txBody>
      <dsp:txXfrm>
        <a:off x="5571712" y="861629"/>
        <a:ext cx="1903145" cy="346738"/>
      </dsp:txXfrm>
    </dsp:sp>
    <dsp:sp modelId="{C6570F19-3617-4C04-A70B-0BD89FA31CB2}">
      <dsp:nvSpPr>
        <dsp:cNvPr id="0" name=""/>
        <dsp:cNvSpPr/>
      </dsp:nvSpPr>
      <dsp:spPr>
        <a:xfrm rot="1673604">
          <a:off x="4077183" y="1083818"/>
          <a:ext cx="1575248" cy="12534"/>
        </a:xfrm>
        <a:custGeom>
          <a:avLst/>
          <a:gdLst/>
          <a:ahLst/>
          <a:cxnLst/>
          <a:rect l="0" t="0" r="0" b="0"/>
          <a:pathLst>
            <a:path>
              <a:moveTo>
                <a:pt x="0" y="6267"/>
              </a:moveTo>
              <a:lnTo>
                <a:pt x="1575248" y="62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825426" y="1050704"/>
        <a:ext cx="78762" cy="78762"/>
      </dsp:txXfrm>
    </dsp:sp>
    <dsp:sp modelId="{93C86B4B-EE52-406F-AD4F-DAD6D304717F}">
      <dsp:nvSpPr>
        <dsp:cNvPr id="0" name=""/>
        <dsp:cNvSpPr/>
      </dsp:nvSpPr>
      <dsp:spPr>
        <a:xfrm>
          <a:off x="5560925" y="1274402"/>
          <a:ext cx="1924719" cy="368312"/>
        </a:xfrm>
        <a:prstGeom prst="roundRect">
          <a:avLst>
            <a:gd name="adj" fmla="val 10000"/>
          </a:avLst>
        </a:prstGeom>
        <a:solidFill>
          <a:srgbClr val="0070C0">
            <a:alpha val="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solidFill>
                <a:schemeClr val="tx1"/>
              </a:solidFill>
            </a:rPr>
            <a:t>Μύες της κοιλιάς</a:t>
          </a:r>
        </a:p>
      </dsp:txBody>
      <dsp:txXfrm>
        <a:off x="5571712" y="1285189"/>
        <a:ext cx="1903145" cy="346738"/>
      </dsp:txXfrm>
    </dsp:sp>
    <dsp:sp modelId="{DEEF3F60-B6B1-4CDD-B144-878314234841}">
      <dsp:nvSpPr>
        <dsp:cNvPr id="0" name=""/>
        <dsp:cNvSpPr/>
      </dsp:nvSpPr>
      <dsp:spPr>
        <a:xfrm rot="1533566">
          <a:off x="1180627" y="1472367"/>
          <a:ext cx="1279421" cy="12534"/>
        </a:xfrm>
        <a:custGeom>
          <a:avLst/>
          <a:gdLst/>
          <a:ahLst/>
          <a:cxnLst/>
          <a:rect l="0" t="0" r="0" b="0"/>
          <a:pathLst>
            <a:path>
              <a:moveTo>
                <a:pt x="0" y="6267"/>
              </a:moveTo>
              <a:lnTo>
                <a:pt x="1279421" y="62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1788352" y="1446648"/>
        <a:ext cx="63971" cy="63971"/>
      </dsp:txXfrm>
    </dsp:sp>
    <dsp:sp modelId="{9E383B63-7FA4-4989-8DAC-30245CE3BEA9}">
      <dsp:nvSpPr>
        <dsp:cNvPr id="0" name=""/>
        <dsp:cNvSpPr/>
      </dsp:nvSpPr>
      <dsp:spPr>
        <a:xfrm>
          <a:off x="2397445" y="1316347"/>
          <a:ext cx="1747495" cy="876576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Μύες της οπίσθιας επιφάνειας (ράχης)</a:t>
          </a:r>
        </a:p>
      </dsp:txBody>
      <dsp:txXfrm>
        <a:off x="2423119" y="1342021"/>
        <a:ext cx="1696147" cy="825228"/>
      </dsp:txXfrm>
    </dsp:sp>
    <dsp:sp modelId="{6FFA965C-74BD-4FE0-A3AD-250895B62624}">
      <dsp:nvSpPr>
        <dsp:cNvPr id="0" name=""/>
        <dsp:cNvSpPr/>
      </dsp:nvSpPr>
      <dsp:spPr>
        <a:xfrm>
          <a:off x="0" y="2911768"/>
          <a:ext cx="1238170" cy="1319681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Οι μύες των άκρων</a:t>
          </a:r>
        </a:p>
      </dsp:txBody>
      <dsp:txXfrm>
        <a:off x="36265" y="2948033"/>
        <a:ext cx="1165640" cy="1247151"/>
      </dsp:txXfrm>
    </dsp:sp>
    <dsp:sp modelId="{E82B9566-E18F-4FBB-87E5-34C49AF63B99}">
      <dsp:nvSpPr>
        <dsp:cNvPr id="0" name=""/>
        <dsp:cNvSpPr/>
      </dsp:nvSpPr>
      <dsp:spPr>
        <a:xfrm rot="20080777">
          <a:off x="1181023" y="3310935"/>
          <a:ext cx="1189705" cy="12534"/>
        </a:xfrm>
        <a:custGeom>
          <a:avLst/>
          <a:gdLst/>
          <a:ahLst/>
          <a:cxnLst/>
          <a:rect l="0" t="0" r="0" b="0"/>
          <a:pathLst>
            <a:path>
              <a:moveTo>
                <a:pt x="0" y="6267"/>
              </a:moveTo>
              <a:lnTo>
                <a:pt x="1189705" y="62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1746133" y="3287460"/>
        <a:ext cx="59485" cy="59485"/>
      </dsp:txXfrm>
    </dsp:sp>
    <dsp:sp modelId="{F3E3288E-F9C9-4F38-B714-724E32D70E13}">
      <dsp:nvSpPr>
        <dsp:cNvPr id="0" name=""/>
        <dsp:cNvSpPr/>
      </dsp:nvSpPr>
      <dsp:spPr>
        <a:xfrm>
          <a:off x="2313581" y="2613506"/>
          <a:ext cx="1942096" cy="898579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Μύες των άνω άκρων</a:t>
          </a:r>
        </a:p>
      </dsp:txBody>
      <dsp:txXfrm>
        <a:off x="2339899" y="2639824"/>
        <a:ext cx="1889460" cy="845943"/>
      </dsp:txXfrm>
    </dsp:sp>
    <dsp:sp modelId="{41ABAF12-D3A7-4957-B614-5E3C3378AB50}">
      <dsp:nvSpPr>
        <dsp:cNvPr id="0" name=""/>
        <dsp:cNvSpPr/>
      </dsp:nvSpPr>
      <dsp:spPr>
        <a:xfrm rot="19695147">
          <a:off x="4126789" y="2603276"/>
          <a:ext cx="1722812" cy="12534"/>
        </a:xfrm>
        <a:custGeom>
          <a:avLst/>
          <a:gdLst/>
          <a:ahLst/>
          <a:cxnLst/>
          <a:rect l="0" t="0" r="0" b="0"/>
          <a:pathLst>
            <a:path>
              <a:moveTo>
                <a:pt x="0" y="6267"/>
              </a:moveTo>
              <a:lnTo>
                <a:pt x="1722812" y="62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600" kern="1200"/>
        </a:p>
      </dsp:txBody>
      <dsp:txXfrm>
        <a:off x="4945125" y="2566473"/>
        <a:ext cx="86140" cy="86140"/>
      </dsp:txXfrm>
    </dsp:sp>
    <dsp:sp modelId="{622C3955-4FA5-4BDB-8CC0-AFB1BCF8922C}">
      <dsp:nvSpPr>
        <dsp:cNvPr id="0" name=""/>
        <dsp:cNvSpPr/>
      </dsp:nvSpPr>
      <dsp:spPr>
        <a:xfrm>
          <a:off x="5720713" y="1975974"/>
          <a:ext cx="1803154" cy="36063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>
              <a:solidFill>
                <a:srgbClr val="FF0000"/>
              </a:solidFill>
            </a:rPr>
            <a:t>Μύες της ωμικής ζώνης</a:t>
          </a:r>
        </a:p>
      </dsp:txBody>
      <dsp:txXfrm>
        <a:off x="5731276" y="1986537"/>
        <a:ext cx="1782028" cy="339507"/>
      </dsp:txXfrm>
    </dsp:sp>
    <dsp:sp modelId="{502E0056-81CC-4390-BF59-42D41AC93DED}">
      <dsp:nvSpPr>
        <dsp:cNvPr id="0" name=""/>
        <dsp:cNvSpPr/>
      </dsp:nvSpPr>
      <dsp:spPr>
        <a:xfrm rot="20497700">
          <a:off x="4216337" y="2813255"/>
          <a:ext cx="1543716" cy="12534"/>
        </a:xfrm>
        <a:custGeom>
          <a:avLst/>
          <a:gdLst/>
          <a:ahLst/>
          <a:cxnLst/>
          <a:rect l="0" t="0" r="0" b="0"/>
          <a:pathLst>
            <a:path>
              <a:moveTo>
                <a:pt x="0" y="6267"/>
              </a:moveTo>
              <a:lnTo>
                <a:pt x="1543716" y="62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949602" y="2780929"/>
        <a:ext cx="77185" cy="77185"/>
      </dsp:txXfrm>
    </dsp:sp>
    <dsp:sp modelId="{D037A35B-2F96-4606-AAC1-481A94A5CB1C}">
      <dsp:nvSpPr>
        <dsp:cNvPr id="0" name=""/>
        <dsp:cNvSpPr/>
      </dsp:nvSpPr>
      <dsp:spPr>
        <a:xfrm>
          <a:off x="5720713" y="2395931"/>
          <a:ext cx="1803154" cy="360633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Μύες του βραχίονα</a:t>
          </a:r>
        </a:p>
      </dsp:txBody>
      <dsp:txXfrm>
        <a:off x="5731276" y="2406494"/>
        <a:ext cx="1782028" cy="339507"/>
      </dsp:txXfrm>
    </dsp:sp>
    <dsp:sp modelId="{360CB8D4-6710-4F21-88F9-1BD36DD1C859}">
      <dsp:nvSpPr>
        <dsp:cNvPr id="0" name=""/>
        <dsp:cNvSpPr/>
      </dsp:nvSpPr>
      <dsp:spPr>
        <a:xfrm rot="21433748">
          <a:off x="4254820" y="3021076"/>
          <a:ext cx="1466751" cy="12534"/>
        </a:xfrm>
        <a:custGeom>
          <a:avLst/>
          <a:gdLst/>
          <a:ahLst/>
          <a:cxnLst/>
          <a:rect l="0" t="0" r="0" b="0"/>
          <a:pathLst>
            <a:path>
              <a:moveTo>
                <a:pt x="0" y="6267"/>
              </a:moveTo>
              <a:lnTo>
                <a:pt x="1466751" y="62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951527" y="2990674"/>
        <a:ext cx="73337" cy="73337"/>
      </dsp:txXfrm>
    </dsp:sp>
    <dsp:sp modelId="{176015C5-AB91-4827-AB0B-68C425A326BD}">
      <dsp:nvSpPr>
        <dsp:cNvPr id="0" name=""/>
        <dsp:cNvSpPr/>
      </dsp:nvSpPr>
      <dsp:spPr>
        <a:xfrm>
          <a:off x="5720713" y="2807734"/>
          <a:ext cx="1803154" cy="36831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Μύες του πήχη</a:t>
          </a:r>
        </a:p>
      </dsp:txBody>
      <dsp:txXfrm>
        <a:off x="5731500" y="2818521"/>
        <a:ext cx="1781580" cy="346738"/>
      </dsp:txXfrm>
    </dsp:sp>
    <dsp:sp modelId="{3893C06A-BDA6-45BB-BA81-C1B400B0DC58}">
      <dsp:nvSpPr>
        <dsp:cNvPr id="0" name=""/>
        <dsp:cNvSpPr/>
      </dsp:nvSpPr>
      <dsp:spPr>
        <a:xfrm rot="802837">
          <a:off x="4235238" y="3230778"/>
          <a:ext cx="1505915" cy="12534"/>
        </a:xfrm>
        <a:custGeom>
          <a:avLst/>
          <a:gdLst/>
          <a:ahLst/>
          <a:cxnLst/>
          <a:rect l="0" t="0" r="0" b="0"/>
          <a:pathLst>
            <a:path>
              <a:moveTo>
                <a:pt x="0" y="6267"/>
              </a:moveTo>
              <a:lnTo>
                <a:pt x="1505915" y="62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950547" y="3199397"/>
        <a:ext cx="75295" cy="75295"/>
      </dsp:txXfrm>
    </dsp:sp>
    <dsp:sp modelId="{A85F99EC-B378-4E3C-ABF4-A04522C75A05}">
      <dsp:nvSpPr>
        <dsp:cNvPr id="0" name=""/>
        <dsp:cNvSpPr/>
      </dsp:nvSpPr>
      <dsp:spPr>
        <a:xfrm>
          <a:off x="5720713" y="3231293"/>
          <a:ext cx="1810800" cy="35999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Μύες του χεριού</a:t>
          </a:r>
        </a:p>
      </dsp:txBody>
      <dsp:txXfrm>
        <a:off x="5731257" y="3241837"/>
        <a:ext cx="1789712" cy="338911"/>
      </dsp:txXfrm>
    </dsp:sp>
    <dsp:sp modelId="{AB7A6DAE-E202-4C68-A65B-7E5FC6924CED}">
      <dsp:nvSpPr>
        <dsp:cNvPr id="0" name=""/>
        <dsp:cNvSpPr/>
      </dsp:nvSpPr>
      <dsp:spPr>
        <a:xfrm rot="1719922">
          <a:off x="1164121" y="3855156"/>
          <a:ext cx="1208334" cy="12534"/>
        </a:xfrm>
        <a:custGeom>
          <a:avLst/>
          <a:gdLst/>
          <a:ahLst/>
          <a:cxnLst/>
          <a:rect l="0" t="0" r="0" b="0"/>
          <a:pathLst>
            <a:path>
              <a:moveTo>
                <a:pt x="0" y="6267"/>
              </a:moveTo>
              <a:lnTo>
                <a:pt x="1208334" y="62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1738080" y="3831215"/>
        <a:ext cx="60416" cy="60416"/>
      </dsp:txXfrm>
    </dsp:sp>
    <dsp:sp modelId="{FA414181-F1CC-44D7-A836-AAF9E12D317D}">
      <dsp:nvSpPr>
        <dsp:cNvPr id="0" name=""/>
        <dsp:cNvSpPr/>
      </dsp:nvSpPr>
      <dsp:spPr>
        <a:xfrm>
          <a:off x="2298406" y="3692588"/>
          <a:ext cx="1964931" cy="91730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Μύες των κάτω άκρων</a:t>
          </a:r>
        </a:p>
      </dsp:txBody>
      <dsp:txXfrm>
        <a:off x="2325273" y="3719455"/>
        <a:ext cx="1911197" cy="863566"/>
      </dsp:txXfrm>
    </dsp:sp>
    <dsp:sp modelId="{351B5027-518E-477F-875B-76468D9D3CD8}">
      <dsp:nvSpPr>
        <dsp:cNvPr id="0" name=""/>
        <dsp:cNvSpPr/>
      </dsp:nvSpPr>
      <dsp:spPr>
        <a:xfrm rot="20866870">
          <a:off x="4246183" y="3984700"/>
          <a:ext cx="1514520" cy="12534"/>
        </a:xfrm>
        <a:custGeom>
          <a:avLst/>
          <a:gdLst/>
          <a:ahLst/>
          <a:cxnLst/>
          <a:rect l="0" t="0" r="0" b="0"/>
          <a:pathLst>
            <a:path>
              <a:moveTo>
                <a:pt x="0" y="6267"/>
              </a:moveTo>
              <a:lnTo>
                <a:pt x="1514520" y="62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965580" y="3953104"/>
        <a:ext cx="75726" cy="75726"/>
      </dsp:txXfrm>
    </dsp:sp>
    <dsp:sp modelId="{8D83F0A2-7E94-498E-B7BF-E91314273440}">
      <dsp:nvSpPr>
        <dsp:cNvPr id="0" name=""/>
        <dsp:cNvSpPr/>
      </dsp:nvSpPr>
      <dsp:spPr>
        <a:xfrm>
          <a:off x="5743549" y="3646540"/>
          <a:ext cx="1800001" cy="368312"/>
        </a:xfrm>
        <a:prstGeom prst="roundRect">
          <a:avLst>
            <a:gd name="adj" fmla="val 10000"/>
          </a:avLst>
        </a:prstGeom>
        <a:solidFill>
          <a:srgbClr val="C59E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Μύες της πυέλου</a:t>
          </a:r>
        </a:p>
      </dsp:txBody>
      <dsp:txXfrm>
        <a:off x="5754336" y="3657327"/>
        <a:ext cx="1778427" cy="346738"/>
      </dsp:txXfrm>
    </dsp:sp>
    <dsp:sp modelId="{3776B59A-EAE2-40B1-84C6-45EF4D8E1F00}">
      <dsp:nvSpPr>
        <dsp:cNvPr id="0" name=""/>
        <dsp:cNvSpPr/>
      </dsp:nvSpPr>
      <dsp:spPr>
        <a:xfrm rot="238869">
          <a:off x="4261548" y="4196480"/>
          <a:ext cx="1483791" cy="12534"/>
        </a:xfrm>
        <a:custGeom>
          <a:avLst/>
          <a:gdLst/>
          <a:ahLst/>
          <a:cxnLst/>
          <a:rect l="0" t="0" r="0" b="0"/>
          <a:pathLst>
            <a:path>
              <a:moveTo>
                <a:pt x="0" y="6267"/>
              </a:moveTo>
              <a:lnTo>
                <a:pt x="1483791" y="62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966349" y="4165652"/>
        <a:ext cx="74189" cy="74189"/>
      </dsp:txXfrm>
    </dsp:sp>
    <dsp:sp modelId="{CBC60917-7EE4-4F31-99E1-9D00B86C55E8}">
      <dsp:nvSpPr>
        <dsp:cNvPr id="0" name=""/>
        <dsp:cNvSpPr/>
      </dsp:nvSpPr>
      <dsp:spPr>
        <a:xfrm>
          <a:off x="5743549" y="4070099"/>
          <a:ext cx="1800001" cy="368312"/>
        </a:xfrm>
        <a:prstGeom prst="roundRect">
          <a:avLst>
            <a:gd name="adj" fmla="val 10000"/>
          </a:avLst>
        </a:prstGeom>
        <a:solidFill>
          <a:srgbClr val="9751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Μύες του μηρού</a:t>
          </a:r>
        </a:p>
      </dsp:txBody>
      <dsp:txXfrm>
        <a:off x="5754336" y="4080886"/>
        <a:ext cx="1778427" cy="346738"/>
      </dsp:txXfrm>
    </dsp:sp>
    <dsp:sp modelId="{C24EC9FF-7E6E-4E6F-8DFA-A3FA1A2AD962}">
      <dsp:nvSpPr>
        <dsp:cNvPr id="0" name=""/>
        <dsp:cNvSpPr/>
      </dsp:nvSpPr>
      <dsp:spPr>
        <a:xfrm rot="1174963">
          <a:off x="4217901" y="4408259"/>
          <a:ext cx="1571084" cy="12534"/>
        </a:xfrm>
        <a:custGeom>
          <a:avLst/>
          <a:gdLst/>
          <a:ahLst/>
          <a:cxnLst/>
          <a:rect l="0" t="0" r="0" b="0"/>
          <a:pathLst>
            <a:path>
              <a:moveTo>
                <a:pt x="0" y="6267"/>
              </a:moveTo>
              <a:lnTo>
                <a:pt x="1571084" y="62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964166" y="4375249"/>
        <a:ext cx="78554" cy="78554"/>
      </dsp:txXfrm>
    </dsp:sp>
    <dsp:sp modelId="{684C76A9-7F6D-43D8-A49F-C18C37C644E4}">
      <dsp:nvSpPr>
        <dsp:cNvPr id="0" name=""/>
        <dsp:cNvSpPr/>
      </dsp:nvSpPr>
      <dsp:spPr>
        <a:xfrm>
          <a:off x="5743549" y="4493658"/>
          <a:ext cx="1800001" cy="368312"/>
        </a:xfrm>
        <a:prstGeom prst="roundRect">
          <a:avLst>
            <a:gd name="adj" fmla="val 10000"/>
          </a:avLst>
        </a:prstGeom>
        <a:solidFill>
          <a:srgbClr val="8A3CC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Μύες της κνήμης</a:t>
          </a:r>
        </a:p>
      </dsp:txBody>
      <dsp:txXfrm>
        <a:off x="5754336" y="4504445"/>
        <a:ext cx="1778427" cy="346738"/>
      </dsp:txXfrm>
    </dsp:sp>
    <dsp:sp modelId="{088E6B0A-281F-4EC6-A396-77DE538BEF91}">
      <dsp:nvSpPr>
        <dsp:cNvPr id="0" name=""/>
        <dsp:cNvSpPr/>
      </dsp:nvSpPr>
      <dsp:spPr>
        <a:xfrm rot="1961765">
          <a:off x="4123986" y="4620039"/>
          <a:ext cx="1758914" cy="12534"/>
        </a:xfrm>
        <a:custGeom>
          <a:avLst/>
          <a:gdLst/>
          <a:ahLst/>
          <a:cxnLst/>
          <a:rect l="0" t="0" r="0" b="0"/>
          <a:pathLst>
            <a:path>
              <a:moveTo>
                <a:pt x="0" y="6267"/>
              </a:moveTo>
              <a:lnTo>
                <a:pt x="1758914" y="62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600" kern="1200"/>
        </a:p>
      </dsp:txBody>
      <dsp:txXfrm>
        <a:off x="4959471" y="4582333"/>
        <a:ext cx="87945" cy="87945"/>
      </dsp:txXfrm>
    </dsp:sp>
    <dsp:sp modelId="{B0614F3B-3E5A-4F40-8625-9F14E805204F}">
      <dsp:nvSpPr>
        <dsp:cNvPr id="0" name=""/>
        <dsp:cNvSpPr/>
      </dsp:nvSpPr>
      <dsp:spPr>
        <a:xfrm>
          <a:off x="5743549" y="4917218"/>
          <a:ext cx="1800001" cy="368312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Μύες του ποδιού</a:t>
          </a:r>
        </a:p>
      </dsp:txBody>
      <dsp:txXfrm>
        <a:off x="5754336" y="4928005"/>
        <a:ext cx="1778427" cy="346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63E7B-59CF-49D1-AB8E-82A2D4753AE2}" type="datetimeFigureOut">
              <a:rPr lang="el-GR" smtClean="0"/>
              <a:t>19/11/2024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8036E-42F2-4F2A-974B-A892766810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8137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8036E-42F2-4F2A-974B-A8927668108E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5680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Ορθογώνιο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3" name="12 - Στρογγυλεμένο ορθογώνιο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19/11/2024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9 - Ορθογώνιο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10 - Ορθογώνιο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42340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19/11/2024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7457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19/11/2024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871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19/11/2024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248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Ορθογώνιο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" name="9 - Στρογγυλεμένο ορθογώνιο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19/11/2024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- Ορθογώνιο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- Ορθογώνιο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1971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19/11/2024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20348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19/11/2024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3905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19/11/2024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766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19/11/2024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709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9" name="8 - Στρογγυλεμένο ορθογώνιο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19/11/2024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3833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19/11/2024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Ορθογώνιο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11 - Ορθογώνιο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12 - Ορθογώνιο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44302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8" name="7 - Στρογγυλεμένο ορθογώνιο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19/11/2024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693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b49CH4IDh78" TargetMode="External"/><Relationship Id="rId2" Type="http://schemas.openxmlformats.org/officeDocument/2006/relationships/hyperlink" Target="https://www.youtube.com/shorts/ufb1hLtnml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file:///C:\&#931;&#967;&#959;&#955;&#949;&#943;&#959;%20&#922;&#953;&#954;&#942;\ANATOMIA\&#945;&#957;&#945;&#964;&#959;&#956;&#953;&#945;%20B%20&#964;&#940;&#958;&#951;\&#928;&#945;&#961;&#959;&#965;&#963;&#953;&#940;&#963;&#949;&#953;&#962;\VIDEO%20TIK%20TOK\ssstik.io_1696178444765.mp4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760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4nUCdIHilk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photodentro.edu.gr/v/item/ds/8521/602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CA09923-6B94-A22D-FBF3-357A501542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99EDADC-E083-D557-8EDC-15FBB81F3D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μυοσκελετικό</a:t>
            </a:r>
            <a:r>
              <a:rPr lang="el-GR" dirty="0"/>
              <a:t> σύστημα</a:t>
            </a:r>
          </a:p>
        </p:txBody>
      </p:sp>
    </p:spTree>
    <p:extLst>
      <p:ext uri="{BB962C8B-B14F-4D97-AF65-F5344CB8AC3E}">
        <p14:creationId xmlns:p14="http://schemas.microsoft.com/office/powerpoint/2010/main" val="2450146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Σκελετός της κεφαλής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981200" y="1196753"/>
            <a:ext cx="8229600" cy="4929411"/>
          </a:xfrm>
        </p:spPr>
        <p:txBody>
          <a:bodyPr/>
          <a:lstStyle/>
          <a:p>
            <a:r>
              <a:rPr lang="el-GR" dirty="0"/>
              <a:t>Οστά εγκεφάλου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2500" t="7545" r="33333" b="23685"/>
          <a:stretch>
            <a:fillRect/>
          </a:stretch>
        </p:blipFill>
        <p:spPr bwMode="auto">
          <a:xfrm>
            <a:off x="3647728" y="1715528"/>
            <a:ext cx="4466258" cy="480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1767615" y="204497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Βρεγματικό οστό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714797" y="3452810"/>
            <a:ext cx="219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Κροταφικό οστό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7939882" y="224822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Μετωπιαίο οστό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7935326" y="280260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Σφηνοειδές οστό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8102701" y="340256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Ηθμοειδές οστό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2276128" y="412003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Ινιακό οστό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Σκελετός της κεφαλής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981200" y="1412777"/>
            <a:ext cx="8229600" cy="4713387"/>
          </a:xfrm>
        </p:spPr>
        <p:txBody>
          <a:bodyPr/>
          <a:lstStyle/>
          <a:p>
            <a:r>
              <a:rPr lang="el-GR" dirty="0"/>
              <a:t>Οστά  προσωπικού κρανίου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42530" y="1982976"/>
            <a:ext cx="457656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2135560" y="328498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Ρινικά οστά (2)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991544" y="414908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Δακρυϊκά οστά (2)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919537" y="4581128"/>
            <a:ext cx="2319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Ζυγωματικά οστά (2)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2351584" y="5075892"/>
            <a:ext cx="172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Άνω γνάθος (2)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7536161" y="4653136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Ρινικές κόγχες (2)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7608168" y="544522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>
                <a:solidFill>
                  <a:prstClr val="black"/>
                </a:solidFill>
                <a:latin typeface="Cambria" panose="02040503050406030204" pitchFamily="18" charset="0"/>
              </a:rPr>
              <a:t>Ύνιδα</a:t>
            </a:r>
            <a:endParaRPr lang="el-GR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2423592" y="5517232"/>
            <a:ext cx="1506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Κάτω γνάθος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7608169" y="5949280"/>
            <a:ext cx="1598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Υπερώια οστά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B284DF-6646-2486-EA7C-5668D103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σπονδυλική στήλη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32C46A5-CCAE-A77F-91FC-CB2195D5892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199" y="1447800"/>
            <a:ext cx="10221191" cy="4572000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Αποτελεί τον κύριο στηρικτικό σκελετικό άξονα του σώματος. </a:t>
            </a:r>
          </a:p>
          <a:p>
            <a:r>
              <a:rPr lang="el-GR" dirty="0"/>
              <a:t>Μ’ αυτή στηρίζεται η κεφαλή και ο κορμός, το δε βάρος τους μεταβιβάζεται με τα οστά της λεκάνης στα κάτω άκρα. </a:t>
            </a:r>
          </a:p>
          <a:p>
            <a:r>
              <a:rPr lang="el-GR" dirty="0"/>
              <a:t>Στο εσωτερικό της σπονδυλικής στήλης (σπονδυλικός σωλήνας) φιλοξενείται, προστατευόμενος από αυτήν ο νωτιαίος μυελός.</a:t>
            </a:r>
          </a:p>
          <a:p>
            <a:r>
              <a:rPr lang="el-GR" dirty="0"/>
              <a:t>Αποτελείται από 33-34 βραχέα οστά τους </a:t>
            </a:r>
            <a:r>
              <a:rPr lang="el-GR" b="1" dirty="0"/>
              <a:t>σπονδύλους</a:t>
            </a:r>
            <a:r>
              <a:rPr lang="el-GR" dirty="0"/>
              <a:t>, τοποθετημένα το ένα πάνω στο άλλο με την παρεμβολή ενός χόνδρινου δίσκου, του </a:t>
            </a:r>
            <a:r>
              <a:rPr lang="el-GR" b="1" dirty="0"/>
              <a:t>μεσοσπονδύλιου δίσκου</a:t>
            </a:r>
            <a:r>
              <a:rPr lang="el-GR" dirty="0"/>
              <a:t>. </a:t>
            </a:r>
          </a:p>
          <a:p>
            <a:r>
              <a:rPr lang="el-GR" dirty="0"/>
              <a:t>Οι μεσοσπονδύλιοι δίσκοι </a:t>
            </a:r>
          </a:p>
          <a:p>
            <a:pPr lvl="1"/>
            <a:r>
              <a:rPr lang="el-GR" dirty="0"/>
              <a:t>έχουν αρκετή ελαστικότητα, </a:t>
            </a:r>
          </a:p>
          <a:p>
            <a:pPr lvl="1"/>
            <a:r>
              <a:rPr lang="el-GR" dirty="0"/>
              <a:t>απορροφούν τα τραντάγματα και</a:t>
            </a:r>
          </a:p>
          <a:p>
            <a:pPr lvl="1"/>
            <a:r>
              <a:rPr lang="el-GR" dirty="0"/>
              <a:t>προσδίδουν ευκαμψία.</a:t>
            </a:r>
          </a:p>
        </p:txBody>
      </p:sp>
    </p:spTree>
    <p:extLst>
      <p:ext uri="{BB962C8B-B14F-4D97-AF65-F5344CB8AC3E}">
        <p14:creationId xmlns:p14="http://schemas.microsoft.com/office/powerpoint/2010/main" val="2836831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2DEB52-F4F7-CA27-6D90-4B40882F4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064" y="222683"/>
            <a:ext cx="6324600" cy="1143000"/>
          </a:xfrm>
        </p:spPr>
        <p:txBody>
          <a:bodyPr/>
          <a:lstStyle/>
          <a:p>
            <a:r>
              <a:rPr lang="el-GR" dirty="0"/>
              <a:t>Σπονδυλική στήλη</a:t>
            </a:r>
          </a:p>
        </p:txBody>
      </p:sp>
      <p:pic>
        <p:nvPicPr>
          <p:cNvPr id="10" name="Θέση περιεχομένου 9">
            <a:extLst>
              <a:ext uri="{FF2B5EF4-FFF2-40B4-BE49-F238E27FC236}">
                <a16:creationId xmlns:a16="http://schemas.microsoft.com/office/drawing/2014/main" id="{AA936421-71CB-8DAC-DA99-F7D7732EBEA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t="12027" r="4653" b="1838"/>
          <a:stretch/>
        </p:blipFill>
        <p:spPr>
          <a:xfrm>
            <a:off x="6812973" y="222683"/>
            <a:ext cx="4765963" cy="6570992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0663C29-7416-0EFE-AB07-059DE43A3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38" y="2739528"/>
            <a:ext cx="3228299" cy="354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1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38400" y="274638"/>
            <a:ext cx="7772400" cy="850106"/>
          </a:xfrm>
        </p:spPr>
        <p:txBody>
          <a:bodyPr>
            <a:normAutofit/>
          </a:bodyPr>
          <a:lstStyle/>
          <a:p>
            <a:r>
              <a:rPr lang="el-GR" dirty="0"/>
              <a:t>Οστά της σπονδυλικής στήλης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/>
          <a:srcRect l="55928" t="4006" r="21764" b="2510"/>
          <a:stretch/>
        </p:blipFill>
        <p:spPr bwMode="auto">
          <a:xfrm>
            <a:off x="1628685" y="1124744"/>
            <a:ext cx="161943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Ελλειψοειδής επεξήγηση"/>
          <p:cNvSpPr/>
          <p:nvPr/>
        </p:nvSpPr>
        <p:spPr>
          <a:xfrm>
            <a:off x="6047136" y="1186556"/>
            <a:ext cx="2160240" cy="792088"/>
          </a:xfrm>
          <a:prstGeom prst="wedgeEllipseCallout">
            <a:avLst>
              <a:gd name="adj1" fmla="val -69537"/>
              <a:gd name="adj2" fmla="val 2882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prstClr val="white"/>
                </a:solidFill>
                <a:latin typeface="Cambria" panose="02040503050406030204" pitchFamily="18" charset="0"/>
              </a:rPr>
              <a:t>7 Αυχενικοί σπόνδυλοι</a:t>
            </a:r>
          </a:p>
        </p:txBody>
      </p:sp>
      <p:sp>
        <p:nvSpPr>
          <p:cNvPr id="5" name="4 - Ελλειψοειδής επεξήγηση"/>
          <p:cNvSpPr/>
          <p:nvPr/>
        </p:nvSpPr>
        <p:spPr>
          <a:xfrm>
            <a:off x="6095999" y="2457691"/>
            <a:ext cx="2160240" cy="864096"/>
          </a:xfrm>
          <a:prstGeom prst="wedgeEllipseCallout">
            <a:avLst>
              <a:gd name="adj1" fmla="val -77864"/>
              <a:gd name="adj2" fmla="val 51695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prstClr val="white"/>
                </a:solidFill>
                <a:latin typeface="Cambria" panose="02040503050406030204" pitchFamily="18" charset="0"/>
              </a:rPr>
              <a:t>12 Θωρακικοί σπόνδυλοι</a:t>
            </a:r>
          </a:p>
        </p:txBody>
      </p:sp>
      <p:sp>
        <p:nvSpPr>
          <p:cNvPr id="6" name="5 - Ελλειψοειδής επεξήγηση"/>
          <p:cNvSpPr/>
          <p:nvPr/>
        </p:nvSpPr>
        <p:spPr>
          <a:xfrm>
            <a:off x="6115478" y="3599547"/>
            <a:ext cx="2160240" cy="792088"/>
          </a:xfrm>
          <a:prstGeom prst="wedgeEllipseCallout">
            <a:avLst>
              <a:gd name="adj1" fmla="val -77864"/>
              <a:gd name="adj2" fmla="val 79925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prstClr val="white"/>
                </a:solidFill>
                <a:latin typeface="Cambria" panose="02040503050406030204" pitchFamily="18" charset="0"/>
              </a:rPr>
              <a:t>5 Οσφυϊκοί σπόνδυλοι</a:t>
            </a:r>
          </a:p>
        </p:txBody>
      </p:sp>
      <p:sp>
        <p:nvSpPr>
          <p:cNvPr id="7" name="6 - Ελλειψοειδής επεξήγηση"/>
          <p:cNvSpPr/>
          <p:nvPr/>
        </p:nvSpPr>
        <p:spPr>
          <a:xfrm>
            <a:off x="6115478" y="4767177"/>
            <a:ext cx="2160240" cy="864096"/>
          </a:xfrm>
          <a:prstGeom prst="wedgeEllipseCallout">
            <a:avLst>
              <a:gd name="adj1" fmla="val -86191"/>
              <a:gd name="adj2" fmla="val 56899"/>
            </a:avLst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prstClr val="white"/>
                </a:solidFill>
                <a:latin typeface="Cambria" panose="02040503050406030204" pitchFamily="18" charset="0"/>
              </a:rPr>
              <a:t> 5 Ιεροί σπόνδυλοι (ιερό οστό)</a:t>
            </a:r>
          </a:p>
        </p:txBody>
      </p:sp>
      <p:sp>
        <p:nvSpPr>
          <p:cNvPr id="8" name="7 - Ελλειψοειδής επεξήγηση"/>
          <p:cNvSpPr/>
          <p:nvPr/>
        </p:nvSpPr>
        <p:spPr>
          <a:xfrm>
            <a:off x="6279630" y="5711017"/>
            <a:ext cx="2160240" cy="1183358"/>
          </a:xfrm>
          <a:prstGeom prst="wedgeEllipseCallout">
            <a:avLst>
              <a:gd name="adj1" fmla="val -82143"/>
              <a:gd name="adj2" fmla="val -7248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prstClr val="white"/>
                </a:solidFill>
                <a:latin typeface="Cambria" panose="02040503050406030204" pitchFamily="18" charset="0"/>
              </a:rPr>
              <a:t>3-4 Κοκκυγικοί σπόνδυλοι (κόκκυγας)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65E76-C6C7-0448-2904-9C76388464EF}"/>
              </a:ext>
            </a:extLst>
          </p:cNvPr>
          <p:cNvSpPr txBox="1"/>
          <p:nvPr/>
        </p:nvSpPr>
        <p:spPr>
          <a:xfrm>
            <a:off x="3248114" y="1552146"/>
            <a:ext cx="256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Αυχενική μοίρα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56072E-1A15-D20E-B838-44B2B762645F}"/>
              </a:ext>
            </a:extLst>
          </p:cNvPr>
          <p:cNvSpPr txBox="1"/>
          <p:nvPr/>
        </p:nvSpPr>
        <p:spPr>
          <a:xfrm>
            <a:off x="3267595" y="3059668"/>
            <a:ext cx="268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Θωρακική μοίρα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3EF1D8-F67D-BDCE-F7E6-05C7D5121833}"/>
              </a:ext>
            </a:extLst>
          </p:cNvPr>
          <p:cNvSpPr txBox="1"/>
          <p:nvPr/>
        </p:nvSpPr>
        <p:spPr>
          <a:xfrm>
            <a:off x="3267594" y="4588113"/>
            <a:ext cx="2828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Οσφυϊκή  μοίρα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BD3E1F-62AB-4863-B57D-3B25E553A060}"/>
              </a:ext>
            </a:extLst>
          </p:cNvPr>
          <p:cNvSpPr txBox="1"/>
          <p:nvPr/>
        </p:nvSpPr>
        <p:spPr>
          <a:xfrm>
            <a:off x="3267594" y="5604349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Ιερή μοίρα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73FD36-C407-0D2B-B21C-2C2A66367D65}"/>
              </a:ext>
            </a:extLst>
          </p:cNvPr>
          <p:cNvSpPr txBox="1"/>
          <p:nvPr/>
        </p:nvSpPr>
        <p:spPr>
          <a:xfrm>
            <a:off x="3267593" y="6057168"/>
            <a:ext cx="3058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Κοκκυγική μοίρα </a:t>
            </a:r>
          </a:p>
        </p:txBody>
      </p:sp>
      <p:sp>
        <p:nvSpPr>
          <p:cNvPr id="14" name="Δεξί άγκιστρο 13">
            <a:extLst>
              <a:ext uri="{FF2B5EF4-FFF2-40B4-BE49-F238E27FC236}">
                <a16:creationId xmlns:a16="http://schemas.microsoft.com/office/drawing/2014/main" id="{98285F7C-4DED-679F-8BAE-049B13FF409D}"/>
              </a:ext>
            </a:extLst>
          </p:cNvPr>
          <p:cNvSpPr/>
          <p:nvPr/>
        </p:nvSpPr>
        <p:spPr>
          <a:xfrm>
            <a:off x="8439870" y="1186556"/>
            <a:ext cx="854032" cy="320507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Δεξί άγκιστρο 14">
            <a:extLst>
              <a:ext uri="{FF2B5EF4-FFF2-40B4-BE49-F238E27FC236}">
                <a16:creationId xmlns:a16="http://schemas.microsoft.com/office/drawing/2014/main" id="{25BAD6C9-DA47-1C4F-3D70-D444962F146A}"/>
              </a:ext>
            </a:extLst>
          </p:cNvPr>
          <p:cNvSpPr/>
          <p:nvPr/>
        </p:nvSpPr>
        <p:spPr>
          <a:xfrm>
            <a:off x="8439870" y="4767177"/>
            <a:ext cx="851796" cy="181618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13E45-F762-2BEC-91D8-E30C22CD83DD}"/>
              </a:ext>
            </a:extLst>
          </p:cNvPr>
          <p:cNvSpPr txBox="1"/>
          <p:nvPr/>
        </p:nvSpPr>
        <p:spPr>
          <a:xfrm>
            <a:off x="9291665" y="2338466"/>
            <a:ext cx="181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Γνήσιοι σπόνδυλοι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22AD35-D32F-2ABA-28B7-86B787726FE8}"/>
              </a:ext>
            </a:extLst>
          </p:cNvPr>
          <p:cNvSpPr txBox="1"/>
          <p:nvPr/>
        </p:nvSpPr>
        <p:spPr>
          <a:xfrm>
            <a:off x="9444065" y="5110852"/>
            <a:ext cx="181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Νόθοι σπόνδυλοι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Παραμορφώσεις της σπονδυλικής στήλης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981200" y="1412777"/>
            <a:ext cx="8229600" cy="4713387"/>
          </a:xfrm>
        </p:spPr>
        <p:txBody>
          <a:bodyPr/>
          <a:lstStyle/>
          <a:p>
            <a:r>
              <a:rPr lang="el-GR" dirty="0"/>
              <a:t>Κύφωση</a:t>
            </a:r>
          </a:p>
          <a:p>
            <a:endParaRPr lang="el-GR" dirty="0"/>
          </a:p>
          <a:p>
            <a:endParaRPr lang="el-GR" dirty="0"/>
          </a:p>
        </p:txBody>
      </p:sp>
      <p:pic>
        <p:nvPicPr>
          <p:cNvPr id="4" name="3 - Εικόνα" descr="kyphoscolios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2741" y="2204864"/>
            <a:ext cx="3674219" cy="4392488"/>
          </a:xfrm>
          <a:prstGeom prst="rect">
            <a:avLst/>
          </a:prstGeom>
        </p:spPr>
      </p:pic>
      <p:pic>
        <p:nvPicPr>
          <p:cNvPr id="5" name="4 - Εικόνα" descr="Scheurmanns-kyphosis-brace.jpg"/>
          <p:cNvPicPr>
            <a:picLocks noChangeAspect="1"/>
          </p:cNvPicPr>
          <p:nvPr/>
        </p:nvPicPr>
        <p:blipFill>
          <a:blip r:embed="rId3" cstate="print"/>
          <a:srcRect r="48349"/>
          <a:stretch>
            <a:fillRect/>
          </a:stretch>
        </p:blipFill>
        <p:spPr>
          <a:xfrm>
            <a:off x="7320137" y="1988840"/>
            <a:ext cx="2027717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Παραμορφώσεις της σπονδυλικής στήλης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981200" y="1412777"/>
            <a:ext cx="8229600" cy="4713387"/>
          </a:xfrm>
        </p:spPr>
        <p:txBody>
          <a:bodyPr/>
          <a:lstStyle/>
          <a:p>
            <a:r>
              <a:rPr lang="el-GR" dirty="0"/>
              <a:t>Σκολίωση</a:t>
            </a:r>
          </a:p>
          <a:p>
            <a:endParaRPr lang="el-GR" dirty="0"/>
          </a:p>
        </p:txBody>
      </p:sp>
      <p:pic>
        <p:nvPicPr>
          <p:cNvPr id="4" name="3 - Εικόνα" descr="adolescent-thoracic-scolios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7568" y="2492896"/>
            <a:ext cx="4378382" cy="3713912"/>
          </a:xfrm>
          <a:prstGeom prst="rect">
            <a:avLst/>
          </a:prstGeom>
        </p:spPr>
      </p:pic>
      <p:pic>
        <p:nvPicPr>
          <p:cNvPr id="5" name="4 - Εικόνα" descr="αρχείο λήψης (1).jpg"/>
          <p:cNvPicPr>
            <a:picLocks noChangeAspect="1"/>
          </p:cNvPicPr>
          <p:nvPr/>
        </p:nvPicPr>
        <p:blipFill>
          <a:blip r:embed="rId3" cstate="print"/>
          <a:srcRect r="65103"/>
          <a:stretch>
            <a:fillRect/>
          </a:stretch>
        </p:blipFill>
        <p:spPr>
          <a:xfrm>
            <a:off x="7248128" y="1700808"/>
            <a:ext cx="2755788" cy="4437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Σκελετός του θώρακα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219200" y="1447799"/>
            <a:ext cx="10363200" cy="4668187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Αποτελείται:</a:t>
            </a:r>
          </a:p>
          <a:p>
            <a:pPr lvl="1"/>
            <a:r>
              <a:rPr lang="el-GR" dirty="0"/>
              <a:t>Στέρνο</a:t>
            </a:r>
          </a:p>
          <a:p>
            <a:pPr lvl="1"/>
            <a:r>
              <a:rPr lang="el-GR" dirty="0"/>
              <a:t>12 θωρακικοί σπόνδυλοι</a:t>
            </a:r>
          </a:p>
          <a:p>
            <a:pPr lvl="1"/>
            <a:r>
              <a:rPr lang="el-GR" dirty="0"/>
              <a:t>12 ζεύγη πλευρών</a:t>
            </a:r>
          </a:p>
          <a:p>
            <a:endParaRPr lang="el-GR" dirty="0"/>
          </a:p>
          <a:p>
            <a:r>
              <a:rPr lang="el-GR" dirty="0"/>
              <a:t>Ο θώρακας έχει σχήμα </a:t>
            </a:r>
            <a:r>
              <a:rPr lang="el-GR" b="1" dirty="0"/>
              <a:t>κώνου </a:t>
            </a:r>
            <a:r>
              <a:rPr lang="el-GR" b="1" dirty="0" err="1"/>
              <a:t>αποπλατυσμένου</a:t>
            </a:r>
            <a:r>
              <a:rPr lang="el-GR" dirty="0"/>
              <a:t> από μπροστά προς τα πίσω</a:t>
            </a:r>
          </a:p>
          <a:p>
            <a:r>
              <a:rPr lang="el-GR" dirty="0"/>
              <a:t>Εμφανίζει τρεις διαστάσεις </a:t>
            </a:r>
          </a:p>
          <a:p>
            <a:pPr lvl="1"/>
            <a:r>
              <a:rPr lang="el-GR" dirty="0"/>
              <a:t>Την κάθετη</a:t>
            </a:r>
          </a:p>
          <a:p>
            <a:pPr lvl="1"/>
            <a:r>
              <a:rPr lang="el-GR" dirty="0"/>
              <a:t>Την εγκάρσια</a:t>
            </a:r>
          </a:p>
          <a:p>
            <a:pPr lvl="1"/>
            <a:r>
              <a:rPr lang="el-GR" dirty="0"/>
              <a:t>Την </a:t>
            </a:r>
            <a:r>
              <a:rPr lang="el-GR" dirty="0" err="1"/>
              <a:t>προσθιοπίσθια</a:t>
            </a:r>
            <a:r>
              <a:rPr lang="el-GR" dirty="0"/>
              <a:t> </a:t>
            </a:r>
          </a:p>
          <a:p>
            <a:r>
              <a:rPr lang="el-GR" dirty="0"/>
              <a:t>οι </a:t>
            </a:r>
            <a:r>
              <a:rPr lang="el-GR" dirty="0" err="1"/>
              <a:t>οποιες</a:t>
            </a:r>
            <a:r>
              <a:rPr lang="el-GR" dirty="0"/>
              <a:t> μεταβάλλονται κατά τις αναπνευστικές κινήσεις.</a:t>
            </a:r>
          </a:p>
          <a:p>
            <a:r>
              <a:rPr lang="el-GR" dirty="0"/>
              <a:t>Αποτελεί μια οστέινη κοιλότητα μέσα στην οποία προστατεύονται η καρδιά , οι πνεύμονες, μεγάλα αγγεία και νεύρα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38400" y="274638"/>
            <a:ext cx="7772400" cy="850106"/>
          </a:xfrm>
        </p:spPr>
        <p:txBody>
          <a:bodyPr/>
          <a:lstStyle/>
          <a:p>
            <a:r>
              <a:rPr lang="el-GR" dirty="0"/>
              <a:t>Σκελετός του θώρακα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r="41071" b="24252"/>
          <a:stretch>
            <a:fillRect/>
          </a:stretch>
        </p:blipFill>
        <p:spPr bwMode="auto">
          <a:xfrm>
            <a:off x="4007769" y="1628801"/>
            <a:ext cx="3672408" cy="400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7680177" y="2492896"/>
            <a:ext cx="276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Γνήσιες πλευρές (7 ζεύγη)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7896200" y="3429000"/>
            <a:ext cx="875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Στέρνο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7392144" y="5301209"/>
            <a:ext cx="20162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Νόθες ασύντακτες πλευρές (2 ζεύγη)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7824192" y="4365104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Νόθες πλευρές (3 ζεύγη)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4871864" y="5373216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Χόνδρος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38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el-GR" dirty="0"/>
              <a:t>Σκελετός των άνω άκρων</a:t>
            </a: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1981200" y="980729"/>
          <a:ext cx="8363272" cy="51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EBF7F1-10A0-4851-887A-84090E258B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36EBF7F1-10A0-4851-887A-84090E258B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4C07D3-5B97-447E-A346-A9A5DB6A6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64C07D3-5B97-447E-A346-A9A5DB6A6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D0BB2B-7DD1-41EB-857C-B584D968B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09D0BB2B-7DD1-41EB-857C-B584D968BC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AB1C4A-4197-4C7A-92B7-989E06F77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3AAB1C4A-4197-4C7A-92B7-989E06F776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5AFFB2-1146-4BB3-B697-FBDCF2A722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1B5AFFB2-1146-4BB3-B697-FBDCF2A722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6428CE-CE5F-401D-A036-1ADF748B26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886428CE-CE5F-401D-A036-1ADF748B26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0FCA08-AD51-425A-81C5-8F68E82174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480FCA08-AD51-425A-81C5-8F68E82174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84F6E0-5A93-4D19-BD88-D328109FD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1284F6E0-5A93-4D19-BD88-D328109FD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2B3344-5148-40F1-9A2E-FD9F5D28D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152B3344-5148-40F1-9A2E-FD9F5D28D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577BEF-6850-47C0-A66E-2145F5CE56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BF577BEF-6850-47C0-A66E-2145F5CE56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CF6BE7-7A98-4797-9A91-E6D959539A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23CF6BE7-7A98-4797-9A91-E6D959539A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3553A0-1DEF-43D2-A627-20B03D20BF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7C3553A0-1DEF-43D2-A627-20B03D20BF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24C43C-44B9-47BB-8281-50BE828292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2624C43C-44B9-47BB-8281-50BE828292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D0761F-780A-446D-B1AF-6230F3124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D3D0761F-780A-446D-B1AF-6230F31240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006FFF-80C7-4B5C-8C92-87FEB90FBF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4F006FFF-80C7-4B5C-8C92-87FEB90FBF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7F87EA-C992-4C38-A71A-44039D3C1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017F87EA-C992-4C38-A71A-44039D3C1F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93ADBB-2F34-459F-AF2B-88D8627319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0593ADBB-2F34-459F-AF2B-88D8627319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9E82BB-78F9-4417-BEC8-C9A950DC1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299E82BB-78F9-4417-BEC8-C9A950DC10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980CF2-3972-4C59-95A6-599EBB427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dgm id="{64980CF2-3972-4C59-95A6-599EBB4279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30313B-DF64-4965-A061-42FB8CDBF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E130313B-DF64-4965-A061-42FB8CDBFD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0E5BBD-B66B-45F5-9B01-2C4839874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dgm id="{2D0E5BBD-B66B-45F5-9B01-2C48398744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162340-EB46-45D8-B365-0B6F23129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51162340-EB46-45D8-B365-0B6F23129D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ACE1E1-9729-4CF1-831F-7956028916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8DACE1E1-9729-4CF1-831F-7956028916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D12D3B-DE49-4B19-84EC-9DE9C5B47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>
                                            <p:graphicEl>
                                              <a:dgm id="{A0D12D3B-DE49-4B19-84EC-9DE9C5B478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F82751-692C-40EC-95E2-01650C6A1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">
                                            <p:graphicEl>
                                              <a:dgm id="{63F82751-692C-40EC-95E2-01650C6A1F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540E1E-30DB-BE3C-56EA-BA0496523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170"/>
            <a:ext cx="10515600" cy="1325563"/>
          </a:xfrm>
        </p:spPr>
        <p:txBody>
          <a:bodyPr/>
          <a:lstStyle/>
          <a:p>
            <a:r>
              <a:rPr lang="el-GR" dirty="0"/>
              <a:t>Γενικά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33E3C91-E1C6-C6D9-1D33-A0154FE766C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5146964" cy="4351338"/>
          </a:xfrm>
        </p:spPr>
        <p:txBody>
          <a:bodyPr>
            <a:normAutofit/>
          </a:bodyPr>
          <a:lstStyle/>
          <a:p>
            <a:r>
              <a:rPr lang="el-GR" dirty="0"/>
              <a:t>Το </a:t>
            </a:r>
            <a:r>
              <a:rPr lang="el-GR" dirty="0" err="1"/>
              <a:t>μυοσκελετικό</a:t>
            </a:r>
            <a:r>
              <a:rPr lang="el-GR" dirty="0"/>
              <a:t> σύστημα αποτελεί το κινητικό σύστημα του ανθρώπινου οργανισμού.</a:t>
            </a:r>
          </a:p>
          <a:p>
            <a:r>
              <a:rPr lang="el-GR" dirty="0"/>
              <a:t>Τα συστήματα αποτελούν άθροισμα οργάνων, τα οποία έχουν κοινή καταγωγή και συνεργάζονται μεταξύ τους για την πραγματοποίηση μιας κοινής λειτουργίας.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32C47CB-8CCB-B15B-3EB2-ECEE6349E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50"/>
          <a:stretch/>
        </p:blipFill>
        <p:spPr>
          <a:xfrm>
            <a:off x="6758403" y="698340"/>
            <a:ext cx="4595397" cy="573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51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38400" y="274638"/>
            <a:ext cx="7772400" cy="778098"/>
          </a:xfrm>
        </p:spPr>
        <p:txBody>
          <a:bodyPr/>
          <a:lstStyle/>
          <a:p>
            <a:r>
              <a:rPr lang="el-GR" dirty="0"/>
              <a:t>Σκελετός των άνω άκρων</a:t>
            </a:r>
          </a:p>
        </p:txBody>
      </p:sp>
      <p:pic>
        <p:nvPicPr>
          <p:cNvPr id="4" name="3 - Θέση περιεχομένου" descr="anw_akro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417388" y="976745"/>
            <a:ext cx="3937231" cy="5606617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3431704" y="126876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Κλείδα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7320136" y="1484784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Άρθρωση του ώμου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7464152" y="2420888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prstClr val="black"/>
                </a:solidFill>
                <a:latin typeface="Cambria" panose="02040503050406030204" pitchFamily="18" charset="0"/>
              </a:rPr>
              <a:t>Βραχιόνιο</a:t>
            </a:r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 οστό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7824193" y="443711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Κερκίδα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5015764" y="443711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Ωλένη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7968208" y="5229200"/>
            <a:ext cx="193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Οστά του καρπού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4583833" y="5733256"/>
            <a:ext cx="143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Μετακάρπια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8184233" y="6021288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Φάλαγγες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3215681" y="3645024"/>
            <a:ext cx="2386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Άρθρωση του αγκώνα</a:t>
            </a:r>
          </a:p>
        </p:txBody>
      </p:sp>
      <p:sp>
        <p:nvSpPr>
          <p:cNvPr id="14" name="13 - TextBox"/>
          <p:cNvSpPr txBox="1"/>
          <p:nvPr/>
        </p:nvSpPr>
        <p:spPr>
          <a:xfrm>
            <a:off x="3503712" y="184482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Ωμοπλάτη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38400" y="274638"/>
            <a:ext cx="7772400" cy="706090"/>
          </a:xfrm>
        </p:spPr>
        <p:txBody>
          <a:bodyPr>
            <a:normAutofit fontScale="90000"/>
          </a:bodyPr>
          <a:lstStyle/>
          <a:p>
            <a:r>
              <a:rPr lang="el-GR" dirty="0"/>
              <a:t>Σκελετός των κάτω άκρων</a:t>
            </a: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sz="quarter" idx="1"/>
          </p:nvPr>
        </p:nvGraphicFramePr>
        <p:xfrm>
          <a:off x="1919536" y="1340768"/>
          <a:ext cx="842493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EF1DC7-428F-469D-A0A2-25E9916DD9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B6EF1DC7-428F-469D-A0A2-25E9916DD9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3DFFD7-52D2-48A1-8AB6-760672DCC8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5C3DFFD7-52D2-48A1-8AB6-760672DCC8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F22223-8200-48FB-AF0C-2135F0880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EBF22223-8200-48FB-AF0C-2135F08809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DEBA3C-BAD6-4456-AB53-6C29ADA2A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0DDEBA3C-BAD6-4456-AB53-6C29ADA2A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63D96C-DC0F-40B3-927B-D7FCD02585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6E63D96C-DC0F-40B3-927B-D7FCD02585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EF3F60-B6B1-4CDD-B144-878314234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DEEF3F60-B6B1-4CDD-B144-8783142348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383B63-7FA4-4989-8DAC-30245CE3B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9E383B63-7FA4-4989-8DAC-30245CE3B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1A863B-77BC-446C-90D7-802E5AF1FB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171A863B-77BC-446C-90D7-802E5AF1FB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C557F-B3F1-4ABB-BD4D-58947E5B80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486C557F-B3F1-4ABB-BD4D-58947E5B80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E0D42E-E41C-4D43-8A7A-4A533CC00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1BE0D42E-E41C-4D43-8A7A-4A533CC004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86D2BC-883C-48F8-867B-D72742A61C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0486D2BC-883C-48F8-867B-D72742A61C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41F098-BA51-44E2-ABF0-953997D42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B041F098-BA51-44E2-ABF0-953997D42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B6A78E-9E3F-4FF6-B31E-6A3CC3C9F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12B6A78E-9E3F-4FF6-B31E-6A3CC3C9FB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2C4DDE-3600-4EB7-9E48-386454856D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B72C4DDE-3600-4EB7-9E48-386454856D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8F2A27-623C-4A19-B6B7-2FF5DE91BA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828F2A27-623C-4A19-B6B7-2FF5DE91BA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FF916E-CD62-42BE-8EBE-C3196DCDD6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8EFF916E-CD62-42BE-8EBE-C3196DCDD6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1B3EB7-C928-4032-ADAD-820362A75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721B3EB7-C928-4032-ADAD-820362A754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02C6CD-DDC5-435F-8A65-5552BFB41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2102C6CD-DDC5-435F-8A65-5552BFB41C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4BE919-AFAA-425D-9A43-ED0ACDAD2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dgm id="{1C4BE919-AFAA-425D-9A43-ED0ACDAD2E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1BECAE-067D-4359-AE94-CF56BB235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5B1BECAE-067D-4359-AE94-CF56BB2356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76F231-F941-42F1-9358-0714EB172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dgm id="{1176F231-F941-42F1-9358-0714EB172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F612FC-6BBF-4548-A32A-6EFD64DCE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73F612FC-6BBF-4548-A32A-6EFD64DCED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1C759B-505F-4925-BF79-75E017ECF0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271C759B-505F-4925-BF79-75E017ECF0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5ADA66-3F46-4DEF-A209-F95554223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>
                                            <p:graphicEl>
                                              <a:dgm id="{E05ADA66-3F46-4DEF-A209-F95554223E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481BA5-B5D8-4A60-9AE9-1B33A2A337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">
                                            <p:graphicEl>
                                              <a:dgm id="{5F481BA5-B5D8-4A60-9AE9-1B33A2A337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38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el-GR" dirty="0"/>
              <a:t>Σκελετός των κάτω άκρων</a:t>
            </a:r>
          </a:p>
        </p:txBody>
      </p:sp>
      <p:pic>
        <p:nvPicPr>
          <p:cNvPr id="4" name="3 - Θέση περιεχομένου" descr="leg-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26715" r="24102"/>
          <a:stretch>
            <a:fillRect/>
          </a:stretch>
        </p:blipFill>
        <p:spPr>
          <a:xfrm>
            <a:off x="4727848" y="1268760"/>
            <a:ext cx="2520280" cy="5112568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7176121" y="1340768"/>
            <a:ext cx="1633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Ανώνυμο οστό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7192184" y="1772816"/>
            <a:ext cx="221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Άρθρωση του ισχίου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3431704" y="278092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Μηριαίο οστό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7176120" y="3645024"/>
            <a:ext cx="2407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Άρθρωση του γόνατος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3503713" y="3645024"/>
            <a:ext cx="143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Επιγονατίδα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7248129" y="4509120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Κνήμη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3863753" y="4437112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Περόνη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7176120" y="5157192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prstClr val="black"/>
                </a:solidFill>
                <a:latin typeface="Cambria" panose="02040503050406030204" pitchFamily="18" charset="0"/>
              </a:rPr>
              <a:t>Ποδοκνημική</a:t>
            </a:r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 άρθρωση</a:t>
            </a:r>
          </a:p>
        </p:txBody>
      </p:sp>
      <p:sp>
        <p:nvSpPr>
          <p:cNvPr id="14" name="13 - TextBox"/>
          <p:cNvSpPr txBox="1"/>
          <p:nvPr/>
        </p:nvSpPr>
        <p:spPr>
          <a:xfrm>
            <a:off x="3431704" y="5373216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Οστά ταρσού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7248129" y="5805264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Μετατάρσια οστά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3791745" y="5805264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</a:rPr>
              <a:t>Φάλαγγες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F7E8E9-69BB-626E-D2D7-51A5AF2F9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Τύποι οστών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77F1BB9-99E9-4810-60FE-53F5DE7CE92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5285509" cy="4572000"/>
          </a:xfrm>
        </p:spPr>
        <p:txBody>
          <a:bodyPr/>
          <a:lstStyle/>
          <a:p>
            <a:r>
              <a:rPr lang="el-GR" dirty="0"/>
              <a:t>Συμπαγές οστό (πυκνός ιστός χωρίς κοιλότητες)</a:t>
            </a:r>
          </a:p>
          <a:p>
            <a:r>
              <a:rPr lang="el-GR" dirty="0"/>
              <a:t>Σπογγώδες οστό (με κοιλότητες)</a:t>
            </a:r>
          </a:p>
          <a:p>
            <a:endParaRPr lang="el-GR" dirty="0"/>
          </a:p>
          <a:p>
            <a:r>
              <a:rPr lang="el-GR" dirty="0"/>
              <a:t>Όλα σχεδόν τα οστά αποτελούνται εξωτερικά από συμπαγές οστό και εσωτερικά από σπογγώδες.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1522442E-F9EF-41C8-E624-05FB8E63E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698"/>
          <a:stretch/>
        </p:blipFill>
        <p:spPr>
          <a:xfrm>
            <a:off x="6603536" y="294617"/>
            <a:ext cx="3216309" cy="2226535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077DDA5-D0F4-C5FD-641E-70F5A4ED8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013" y="421191"/>
            <a:ext cx="1541572" cy="1973385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EF4135EC-7D3F-CC4D-CAE6-46FA3C974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866" y="2913777"/>
            <a:ext cx="5036602" cy="31295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6BB1FF-7992-CF0F-6231-2D58B1931226}"/>
              </a:ext>
            </a:extLst>
          </p:cNvPr>
          <p:cNvSpPr txBox="1"/>
          <p:nvPr/>
        </p:nvSpPr>
        <p:spPr>
          <a:xfrm>
            <a:off x="7289722" y="2995316"/>
            <a:ext cx="1491095" cy="584775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l-GR" sz="1600" dirty="0"/>
              <a:t>Σπογγώδες οστό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A990FE-404D-930D-8D1E-AB11C5DBA407}"/>
              </a:ext>
            </a:extLst>
          </p:cNvPr>
          <p:cNvSpPr txBox="1"/>
          <p:nvPr/>
        </p:nvSpPr>
        <p:spPr>
          <a:xfrm>
            <a:off x="9391550" y="5354838"/>
            <a:ext cx="1091482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Αγγεία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3F4B36-CC71-34F7-6A08-C86AED5F5489}"/>
              </a:ext>
            </a:extLst>
          </p:cNvPr>
          <p:cNvSpPr txBox="1"/>
          <p:nvPr/>
        </p:nvSpPr>
        <p:spPr>
          <a:xfrm>
            <a:off x="8849983" y="5874039"/>
            <a:ext cx="1267691" cy="338554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l-GR" sz="1600" dirty="0"/>
              <a:t>Περιόστεο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9E9FD9-8E75-306A-2461-72336906AAE9}"/>
              </a:ext>
            </a:extLst>
          </p:cNvPr>
          <p:cNvSpPr txBox="1"/>
          <p:nvPr/>
        </p:nvSpPr>
        <p:spPr>
          <a:xfrm>
            <a:off x="8470085" y="3359511"/>
            <a:ext cx="1267691" cy="52322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/>
              <a:t>Συμπαγές οστό</a:t>
            </a:r>
          </a:p>
        </p:txBody>
      </p:sp>
    </p:spTree>
    <p:extLst>
      <p:ext uri="{BB962C8B-B14F-4D97-AF65-F5344CB8AC3E}">
        <p14:creationId xmlns:p14="http://schemas.microsoft.com/office/powerpoint/2010/main" val="715733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35BFB1-4D67-7283-9292-4111F25EA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Τύποι οστών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AC4BF9C-0EED-7F09-C153-1DAB42C8C37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142509" cy="4572000"/>
          </a:xfrm>
        </p:spPr>
        <p:txBody>
          <a:bodyPr/>
          <a:lstStyle/>
          <a:p>
            <a:r>
              <a:rPr lang="el-GR" dirty="0"/>
              <a:t>Τα οστά, ανάλογα με το σχήμα τους, διακρίνονται σε </a:t>
            </a:r>
          </a:p>
          <a:p>
            <a:pPr lvl="1"/>
            <a:r>
              <a:rPr lang="el-GR" dirty="0"/>
              <a:t>μακρά, </a:t>
            </a:r>
          </a:p>
          <a:p>
            <a:pPr lvl="1"/>
            <a:r>
              <a:rPr lang="el-GR" dirty="0"/>
              <a:t>βραχέα, </a:t>
            </a:r>
          </a:p>
          <a:p>
            <a:pPr lvl="1"/>
            <a:r>
              <a:rPr lang="el-GR" dirty="0"/>
              <a:t>πλατιά και </a:t>
            </a:r>
          </a:p>
          <a:p>
            <a:pPr lvl="1"/>
            <a:r>
              <a:rPr lang="el-GR" dirty="0"/>
              <a:t>αεροφόρα.</a:t>
            </a:r>
          </a:p>
          <a:p>
            <a:pPr marL="320040" lvl="1" indent="0">
              <a:buNone/>
            </a:pP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BCF5598-58A2-80F4-3F41-C4B4D3D88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118" y="133350"/>
            <a:ext cx="50292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43AA31-1757-A912-B64B-082E8E8B2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Μακρά οστά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63837C3-F063-6BD7-0E0B-490DAE436C5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3924300" cy="4572000"/>
          </a:xfrm>
        </p:spPr>
        <p:txBody>
          <a:bodyPr/>
          <a:lstStyle/>
          <a:p>
            <a:r>
              <a:rPr lang="el-GR" dirty="0"/>
              <a:t>Μηριαίο οστό, </a:t>
            </a:r>
          </a:p>
          <a:p>
            <a:r>
              <a:rPr lang="el-GR" dirty="0"/>
              <a:t>κνήμη, </a:t>
            </a:r>
          </a:p>
          <a:p>
            <a:r>
              <a:rPr lang="el-GR" dirty="0"/>
              <a:t>περόνη, </a:t>
            </a:r>
          </a:p>
          <a:p>
            <a:r>
              <a:rPr lang="el-GR" dirty="0" err="1"/>
              <a:t>βραχιόνιο</a:t>
            </a:r>
            <a:r>
              <a:rPr lang="el-GR" dirty="0"/>
              <a:t> οστό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B76A355-32AF-7B0A-95AF-6EC543346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140"/>
          <a:stretch/>
        </p:blipFill>
        <p:spPr>
          <a:xfrm>
            <a:off x="5735535" y="846138"/>
            <a:ext cx="2307029" cy="5341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A4B6B3-87E8-4810-3265-E5F36B37B3F9}"/>
              </a:ext>
            </a:extLst>
          </p:cNvPr>
          <p:cNvSpPr txBox="1"/>
          <p:nvPr/>
        </p:nvSpPr>
        <p:spPr>
          <a:xfrm>
            <a:off x="5735535" y="1835249"/>
            <a:ext cx="104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err="1"/>
              <a:t>μετάφυση</a:t>
            </a:r>
            <a:endParaRPr lang="el-GR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183651-C48F-587E-951D-F6E04A55D1E6}"/>
              </a:ext>
            </a:extLst>
          </p:cNvPr>
          <p:cNvSpPr txBox="1"/>
          <p:nvPr/>
        </p:nvSpPr>
        <p:spPr>
          <a:xfrm>
            <a:off x="5802829" y="4917885"/>
            <a:ext cx="104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err="1"/>
              <a:t>μετάφυση</a:t>
            </a:r>
            <a:endParaRPr lang="el-GR" sz="1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A8344B7-7108-B10E-F09C-E3CD99832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562" y="889071"/>
            <a:ext cx="2773920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39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5513C2-ADB0-EA5D-4FD9-29B2D27B0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Βραχέα οστά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55C128-35AC-5E4F-E1A6-4E2CBE02F38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3965864" cy="4572000"/>
          </a:xfrm>
        </p:spPr>
        <p:txBody>
          <a:bodyPr/>
          <a:lstStyle/>
          <a:p>
            <a:r>
              <a:rPr lang="el-GR" dirty="0"/>
              <a:t>Σπόνδυλοι, </a:t>
            </a:r>
          </a:p>
          <a:p>
            <a:r>
              <a:rPr lang="el-GR" dirty="0"/>
              <a:t>οστά καρπού και ταρσού</a:t>
            </a:r>
          </a:p>
          <a:p>
            <a:endParaRPr lang="el-GR" dirty="0"/>
          </a:p>
          <a:p>
            <a:r>
              <a:rPr lang="el-GR" dirty="0"/>
              <a:t>Ίσες τρεις διαστάσεις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9D635A3-F73A-8123-4D49-3A011F3E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818" y="1132609"/>
            <a:ext cx="5258093" cy="28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6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336B2E-F74B-8CDE-C4F0-9C04501AB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Πλατιά οστά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6FC51C3-AB4A-C10E-2F32-91AD2461EE6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3643745" cy="4572000"/>
          </a:xfrm>
        </p:spPr>
        <p:txBody>
          <a:bodyPr/>
          <a:lstStyle/>
          <a:p>
            <a:r>
              <a:rPr lang="el-GR" dirty="0"/>
              <a:t>οστά του θόλου του κρανίου, </a:t>
            </a:r>
          </a:p>
          <a:p>
            <a:r>
              <a:rPr lang="el-GR" dirty="0"/>
              <a:t>ωμοπλάτη</a:t>
            </a:r>
          </a:p>
          <a:p>
            <a:r>
              <a:rPr lang="el-GR" dirty="0"/>
              <a:t>στέρνο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ADAA64C-B74C-3BB1-ABEA-38E67488A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8518" y="1935388"/>
            <a:ext cx="6411609" cy="392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9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F8C7CC-71B2-DD35-A4C5-FC80178DD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Αεροφόρα οστά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6DAD93E-AF09-BEFE-FF6F-E44A58C3D23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2635827" cy="45720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μετωπιαίο, </a:t>
            </a:r>
          </a:p>
          <a:p>
            <a:r>
              <a:rPr lang="el-GR" dirty="0"/>
              <a:t>σφηνοειδές, </a:t>
            </a:r>
          </a:p>
          <a:p>
            <a:r>
              <a:rPr lang="el-GR" dirty="0"/>
              <a:t>ηθμοειδές, </a:t>
            </a:r>
          </a:p>
          <a:p>
            <a:r>
              <a:rPr lang="el-GR" dirty="0"/>
              <a:t>κροταφικό, </a:t>
            </a:r>
          </a:p>
          <a:p>
            <a:r>
              <a:rPr lang="el-GR" dirty="0"/>
              <a:t>άνω γνάθος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Περιέχουν αεροφόρο κοιλότητα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5BAFBFC-4EC8-A44A-83F4-15C42A5FE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809" y="1447800"/>
            <a:ext cx="4263736" cy="426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96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6F2470-B33D-5702-0A7C-29CE07851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Βρες τον τύπο του οστού (μακρύ, βραχύ, πλατύ, αεροφόρο)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0DA2792-D88D-7F26-92A5-F831CBCB8AE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26133" t="9327" r="35686"/>
          <a:stretch/>
        </p:blipFill>
        <p:spPr>
          <a:xfrm>
            <a:off x="930830" y="1579417"/>
            <a:ext cx="1610591" cy="215155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36E80BF-FA8E-1041-ED1A-31FE21C5C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64" t="15381" r="19176" b="23705"/>
          <a:stretch/>
        </p:blipFill>
        <p:spPr>
          <a:xfrm>
            <a:off x="8801666" y="4550834"/>
            <a:ext cx="2363871" cy="185732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2CF142B-3301-BEE5-AF89-A7E06D637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666" y="1514624"/>
            <a:ext cx="1900970" cy="2854242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D3F87D4-8936-D068-69D2-DE79586993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20" t="12646" r="29416" b="13161"/>
          <a:stretch/>
        </p:blipFill>
        <p:spPr>
          <a:xfrm>
            <a:off x="6216330" y="4565678"/>
            <a:ext cx="2144755" cy="1842482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0DC3006-0853-E770-C0E4-F194658FB9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891"/>
          <a:stretch/>
        </p:blipFill>
        <p:spPr>
          <a:xfrm>
            <a:off x="449246" y="4210609"/>
            <a:ext cx="3209808" cy="1797569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47467360-F6EA-C553-35AF-31E02DF715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206411" y="1545135"/>
            <a:ext cx="2466975" cy="184785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F18C51A-4773-5942-8D9C-CDC6CF768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3566" y="3941185"/>
            <a:ext cx="1847850" cy="2466975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1C8F487C-CB50-318C-1A4F-3C9F3EAFFD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1954" y="1545135"/>
            <a:ext cx="1743075" cy="2619375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AEB887BE-B6CB-F931-F413-202635F3BB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948" y="3526737"/>
            <a:ext cx="524301" cy="408467"/>
          </a:xfrm>
          <a:prstGeom prst="rect">
            <a:avLst/>
          </a:prstGeom>
        </p:spPr>
      </p:pic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B0253648-A3D2-ABC4-58FC-FE8F57E91A0A}"/>
              </a:ext>
            </a:extLst>
          </p:cNvPr>
          <p:cNvSpPr/>
          <p:nvPr/>
        </p:nvSpPr>
        <p:spPr>
          <a:xfrm>
            <a:off x="2999080" y="3520482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2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6" name="Ορθογώνιο 25">
            <a:extLst>
              <a:ext uri="{FF2B5EF4-FFF2-40B4-BE49-F238E27FC236}">
                <a16:creationId xmlns:a16="http://schemas.microsoft.com/office/drawing/2014/main" id="{2031FC34-8A58-E185-E7EF-891A6F1D9945}"/>
              </a:ext>
            </a:extLst>
          </p:cNvPr>
          <p:cNvSpPr/>
          <p:nvPr/>
        </p:nvSpPr>
        <p:spPr>
          <a:xfrm>
            <a:off x="8473733" y="3545073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4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7" name="Ορθογώνιο 26">
            <a:extLst>
              <a:ext uri="{FF2B5EF4-FFF2-40B4-BE49-F238E27FC236}">
                <a16:creationId xmlns:a16="http://schemas.microsoft.com/office/drawing/2014/main" id="{A3F411D5-7BF3-248E-6DCC-D125119CC2B2}"/>
              </a:ext>
            </a:extLst>
          </p:cNvPr>
          <p:cNvSpPr/>
          <p:nvPr/>
        </p:nvSpPr>
        <p:spPr>
          <a:xfrm>
            <a:off x="5909797" y="3545073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3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F02DA3A4-B9FE-AFAF-61B2-2198DD73B850}"/>
              </a:ext>
            </a:extLst>
          </p:cNvPr>
          <p:cNvSpPr/>
          <p:nvPr/>
        </p:nvSpPr>
        <p:spPr>
          <a:xfrm>
            <a:off x="8605440" y="5608069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8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31B6E2BA-2799-EBAD-3713-1DF5E4AF938B}"/>
              </a:ext>
            </a:extLst>
          </p:cNvPr>
          <p:cNvSpPr/>
          <p:nvPr/>
        </p:nvSpPr>
        <p:spPr>
          <a:xfrm>
            <a:off x="6096000" y="5519935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7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4EB72568-B38B-7E78-074D-60829033F5CE}"/>
              </a:ext>
            </a:extLst>
          </p:cNvPr>
          <p:cNvSpPr/>
          <p:nvPr/>
        </p:nvSpPr>
        <p:spPr>
          <a:xfrm>
            <a:off x="3841872" y="5538425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6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2BF2AC45-42D6-A98C-2362-DA12F4AD8BA5}"/>
              </a:ext>
            </a:extLst>
          </p:cNvPr>
          <p:cNvSpPr/>
          <p:nvPr/>
        </p:nvSpPr>
        <p:spPr>
          <a:xfrm>
            <a:off x="610527" y="5869856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5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cxnSp>
        <p:nvCxnSpPr>
          <p:cNvPr id="32" name="Ευθύγραμμο βέλος σύνδεσης 31">
            <a:extLst>
              <a:ext uri="{FF2B5EF4-FFF2-40B4-BE49-F238E27FC236}">
                <a16:creationId xmlns:a16="http://schemas.microsoft.com/office/drawing/2014/main" id="{3094B6ED-3EA2-CB67-702C-EABF3890F3ED}"/>
              </a:ext>
            </a:extLst>
          </p:cNvPr>
          <p:cNvCxnSpPr>
            <a:cxnSpLocks/>
          </p:cNvCxnSpPr>
          <p:nvPr/>
        </p:nvCxnSpPr>
        <p:spPr>
          <a:xfrm flipV="1">
            <a:off x="992695" y="2417695"/>
            <a:ext cx="624435" cy="87630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Ευθύγραμμο βέλος σύνδεσης 32">
            <a:extLst>
              <a:ext uri="{FF2B5EF4-FFF2-40B4-BE49-F238E27FC236}">
                <a16:creationId xmlns:a16="http://schemas.microsoft.com/office/drawing/2014/main" id="{0251EBF2-3819-E687-CAD4-BED03C7E8682}"/>
              </a:ext>
            </a:extLst>
          </p:cNvPr>
          <p:cNvCxnSpPr>
            <a:cxnSpLocks/>
          </p:cNvCxnSpPr>
          <p:nvPr/>
        </p:nvCxnSpPr>
        <p:spPr>
          <a:xfrm flipV="1">
            <a:off x="1304912" y="5377116"/>
            <a:ext cx="431213" cy="43100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ύγραμμο βέλος σύνδεσης 35">
            <a:extLst>
              <a:ext uri="{FF2B5EF4-FFF2-40B4-BE49-F238E27FC236}">
                <a16:creationId xmlns:a16="http://schemas.microsoft.com/office/drawing/2014/main" id="{556B182D-DF71-BDEE-271C-E8F46C8140A4}"/>
              </a:ext>
            </a:extLst>
          </p:cNvPr>
          <p:cNvCxnSpPr>
            <a:cxnSpLocks/>
          </p:cNvCxnSpPr>
          <p:nvPr/>
        </p:nvCxnSpPr>
        <p:spPr>
          <a:xfrm flipV="1">
            <a:off x="3480458" y="2709102"/>
            <a:ext cx="893018" cy="87229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Ευθύγραμμο βέλος σύνδεσης 36">
            <a:extLst>
              <a:ext uri="{FF2B5EF4-FFF2-40B4-BE49-F238E27FC236}">
                <a16:creationId xmlns:a16="http://schemas.microsoft.com/office/drawing/2014/main" id="{33B6B39B-BB8C-B742-90B8-95F43BD6C6CA}"/>
              </a:ext>
            </a:extLst>
          </p:cNvPr>
          <p:cNvCxnSpPr>
            <a:cxnSpLocks/>
          </p:cNvCxnSpPr>
          <p:nvPr/>
        </p:nvCxnSpPr>
        <p:spPr>
          <a:xfrm flipV="1">
            <a:off x="6560626" y="5444136"/>
            <a:ext cx="1086459" cy="27585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Ευθύγραμμο βέλος σύνδεσης 37">
            <a:extLst>
              <a:ext uri="{FF2B5EF4-FFF2-40B4-BE49-F238E27FC236}">
                <a16:creationId xmlns:a16="http://schemas.microsoft.com/office/drawing/2014/main" id="{488C493C-A0D2-7EFE-F233-57169755C2E0}"/>
              </a:ext>
            </a:extLst>
          </p:cNvPr>
          <p:cNvCxnSpPr>
            <a:cxnSpLocks/>
          </p:cNvCxnSpPr>
          <p:nvPr/>
        </p:nvCxnSpPr>
        <p:spPr>
          <a:xfrm flipV="1">
            <a:off x="4109366" y="4666127"/>
            <a:ext cx="661331" cy="71098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Ευθύγραμμο βέλος σύνδεσης 38">
            <a:extLst>
              <a:ext uri="{FF2B5EF4-FFF2-40B4-BE49-F238E27FC236}">
                <a16:creationId xmlns:a16="http://schemas.microsoft.com/office/drawing/2014/main" id="{D8107E1D-AF2C-BACB-3532-63F5BB3DCB65}"/>
              </a:ext>
            </a:extLst>
          </p:cNvPr>
          <p:cNvCxnSpPr>
            <a:cxnSpLocks/>
          </p:cNvCxnSpPr>
          <p:nvPr/>
        </p:nvCxnSpPr>
        <p:spPr>
          <a:xfrm flipV="1">
            <a:off x="1520518" y="5598675"/>
            <a:ext cx="867426" cy="33648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Ευθύγραμμο βέλος σύνδεσης 39">
            <a:extLst>
              <a:ext uri="{FF2B5EF4-FFF2-40B4-BE49-F238E27FC236}">
                <a16:creationId xmlns:a16="http://schemas.microsoft.com/office/drawing/2014/main" id="{666D42C5-968D-4EA9-3031-DF961F28D172}"/>
              </a:ext>
            </a:extLst>
          </p:cNvPr>
          <p:cNvCxnSpPr>
            <a:cxnSpLocks/>
          </p:cNvCxnSpPr>
          <p:nvPr/>
        </p:nvCxnSpPr>
        <p:spPr>
          <a:xfrm flipV="1">
            <a:off x="8984455" y="2572325"/>
            <a:ext cx="542807" cy="85667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Ευθύγραμμο βέλος σύνδεσης 40">
            <a:extLst>
              <a:ext uri="{FF2B5EF4-FFF2-40B4-BE49-F238E27FC236}">
                <a16:creationId xmlns:a16="http://schemas.microsoft.com/office/drawing/2014/main" id="{9312DC6A-4919-FDFA-3254-F6888237DF95}"/>
              </a:ext>
            </a:extLst>
          </p:cNvPr>
          <p:cNvCxnSpPr>
            <a:cxnSpLocks/>
          </p:cNvCxnSpPr>
          <p:nvPr/>
        </p:nvCxnSpPr>
        <p:spPr>
          <a:xfrm>
            <a:off x="6560708" y="3450051"/>
            <a:ext cx="788048" cy="13134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Ευθύγραμμο βέλος σύνδεσης 47">
            <a:extLst>
              <a:ext uri="{FF2B5EF4-FFF2-40B4-BE49-F238E27FC236}">
                <a16:creationId xmlns:a16="http://schemas.microsoft.com/office/drawing/2014/main" id="{6139027C-D1F1-4171-AC7C-5E4133817C1C}"/>
              </a:ext>
            </a:extLst>
          </p:cNvPr>
          <p:cNvCxnSpPr>
            <a:cxnSpLocks/>
          </p:cNvCxnSpPr>
          <p:nvPr/>
        </p:nvCxnSpPr>
        <p:spPr>
          <a:xfrm flipV="1">
            <a:off x="8911993" y="4883727"/>
            <a:ext cx="343865" cy="68436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698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BD24DF-3D58-6E83-EC34-CEB032EB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Βασικοί ιστοί του </a:t>
            </a:r>
            <a:r>
              <a:rPr lang="el-GR" dirty="0" err="1"/>
              <a:t>μυοσκελετικού</a:t>
            </a:r>
            <a:r>
              <a:rPr lang="el-GR" dirty="0"/>
              <a:t> συστήματος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BE1E524-23C6-FD4F-7E1B-2D87CEBDCAB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1) ο ερειστικός ιστός (οστά , αρθρώσεις) διακρίνεται στο:</a:t>
            </a:r>
          </a:p>
          <a:p>
            <a:pPr lvl="1"/>
            <a:r>
              <a:rPr lang="el-GR" dirty="0"/>
              <a:t>συνδετικό ιστό</a:t>
            </a:r>
          </a:p>
          <a:p>
            <a:pPr lvl="1"/>
            <a:r>
              <a:rPr lang="el-GR" dirty="0"/>
              <a:t>χονδρικό ιστό και στον</a:t>
            </a:r>
          </a:p>
          <a:p>
            <a:pPr lvl="1"/>
            <a:r>
              <a:rPr lang="el-GR" dirty="0"/>
              <a:t>οστίτη ιστό</a:t>
            </a:r>
          </a:p>
          <a:p>
            <a:r>
              <a:rPr lang="el-GR" dirty="0"/>
              <a:t>2) ο μυϊκός ιστός (μύες)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05174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>
            <a:extLst>
              <a:ext uri="{FF2B5EF4-FFF2-40B4-BE49-F238E27FC236}">
                <a16:creationId xmlns:a16="http://schemas.microsoft.com/office/drawing/2014/main" id="{4E52AFDE-359C-8F43-040A-9F1C8F422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2" t="11135" r="5109" b="13368"/>
          <a:stretch/>
        </p:blipFill>
        <p:spPr>
          <a:xfrm>
            <a:off x="7538087" y="2112580"/>
            <a:ext cx="3884483" cy="2333296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E5DF691B-ED7A-B600-C3E8-42211B6B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Μορφολογικά χαρακτηριστικά των οστών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9B921A8-93AF-5FB6-230B-BCD738E1277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6428509" cy="5135562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προεξοχές, αποφύσεις και ογκώματα </a:t>
            </a:r>
          </a:p>
          <a:p>
            <a:pPr lvl="1"/>
            <a:r>
              <a:rPr lang="el-GR" dirty="0"/>
              <a:t>φύματα, </a:t>
            </a:r>
          </a:p>
          <a:p>
            <a:pPr lvl="1"/>
            <a:r>
              <a:rPr lang="el-GR" dirty="0"/>
              <a:t>άκανθες, </a:t>
            </a:r>
          </a:p>
          <a:p>
            <a:pPr lvl="1"/>
            <a:r>
              <a:rPr lang="el-GR" dirty="0"/>
              <a:t>γραμμές και </a:t>
            </a:r>
          </a:p>
          <a:p>
            <a:pPr lvl="1"/>
            <a:r>
              <a:rPr lang="el-GR" dirty="0" err="1"/>
              <a:t>τραχύσματα</a:t>
            </a:r>
            <a:endParaRPr lang="el-GR" dirty="0"/>
          </a:p>
          <a:p>
            <a:r>
              <a:rPr lang="el-GR" dirty="0"/>
              <a:t>χρησιμεύουν στην πρόσφυση των μυών και των συνδέσμων</a:t>
            </a:r>
          </a:p>
          <a:p>
            <a:endParaRPr lang="el-GR" dirty="0"/>
          </a:p>
          <a:p>
            <a:pPr lvl="1"/>
            <a:r>
              <a:rPr lang="el-GR" dirty="0"/>
              <a:t>αύλακες, </a:t>
            </a:r>
          </a:p>
          <a:p>
            <a:pPr lvl="1"/>
            <a:r>
              <a:rPr lang="el-GR" dirty="0" err="1"/>
              <a:t>βοθρία</a:t>
            </a:r>
            <a:r>
              <a:rPr lang="el-GR" dirty="0"/>
              <a:t>, </a:t>
            </a:r>
          </a:p>
          <a:p>
            <a:pPr lvl="1"/>
            <a:r>
              <a:rPr lang="el-GR" dirty="0"/>
              <a:t>βόθροι και </a:t>
            </a:r>
          </a:p>
          <a:p>
            <a:pPr lvl="1"/>
            <a:r>
              <a:rPr lang="el-GR" dirty="0"/>
              <a:t>εντομές, </a:t>
            </a:r>
          </a:p>
          <a:p>
            <a:r>
              <a:rPr lang="el-GR" dirty="0"/>
              <a:t>που δημιουργούνται από την πορεία των αγγείων και των νεύρων πάνω στα οστά</a:t>
            </a:r>
          </a:p>
          <a:p>
            <a:endParaRPr lang="el-GR" dirty="0"/>
          </a:p>
          <a:p>
            <a:r>
              <a:rPr lang="el-GR" dirty="0"/>
              <a:t>Στις θέσεις όπου τα οστά συνδέονται μεταξύ τους υπάρχουν οι αρθρικές επιφάνειες.</a:t>
            </a:r>
          </a:p>
        </p:txBody>
      </p:sp>
      <p:sp>
        <p:nvSpPr>
          <p:cNvPr id="7" name="Επεξήγηση: Γραμμή 6">
            <a:extLst>
              <a:ext uri="{FF2B5EF4-FFF2-40B4-BE49-F238E27FC236}">
                <a16:creationId xmlns:a16="http://schemas.microsoft.com/office/drawing/2014/main" id="{0891931B-7D2D-FC54-6916-1221B0116535}"/>
              </a:ext>
            </a:extLst>
          </p:cNvPr>
          <p:cNvSpPr/>
          <p:nvPr/>
        </p:nvSpPr>
        <p:spPr>
          <a:xfrm>
            <a:off x="9038895" y="1483378"/>
            <a:ext cx="882869" cy="438701"/>
          </a:xfrm>
          <a:prstGeom prst="borderCallout1">
            <a:avLst>
              <a:gd name="adj1" fmla="val 102603"/>
              <a:gd name="adj2" fmla="val 54763"/>
              <a:gd name="adj3" fmla="val 150832"/>
              <a:gd name="adj4" fmla="val 4381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Φύμα</a:t>
            </a:r>
          </a:p>
        </p:txBody>
      </p:sp>
      <p:sp>
        <p:nvSpPr>
          <p:cNvPr id="8" name="Επεξήγηση: Γραμμή 7">
            <a:extLst>
              <a:ext uri="{FF2B5EF4-FFF2-40B4-BE49-F238E27FC236}">
                <a16:creationId xmlns:a16="http://schemas.microsoft.com/office/drawing/2014/main" id="{F7E989B9-7074-E533-E757-720871C9C0E9}"/>
              </a:ext>
            </a:extLst>
          </p:cNvPr>
          <p:cNvSpPr/>
          <p:nvPr/>
        </p:nvSpPr>
        <p:spPr>
          <a:xfrm>
            <a:off x="10770929" y="4015581"/>
            <a:ext cx="1303282" cy="365234"/>
          </a:xfrm>
          <a:prstGeom prst="borderCallout1">
            <a:avLst>
              <a:gd name="adj1" fmla="val -1394"/>
              <a:gd name="adj2" fmla="val 51667"/>
              <a:gd name="adj3" fmla="val -123472"/>
              <a:gd name="adj4" fmla="val 3361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Απόφυση</a:t>
            </a:r>
          </a:p>
        </p:txBody>
      </p:sp>
      <p:sp>
        <p:nvSpPr>
          <p:cNvPr id="11" name="Επεξήγηση: Γραμμή 10">
            <a:extLst>
              <a:ext uri="{FF2B5EF4-FFF2-40B4-BE49-F238E27FC236}">
                <a16:creationId xmlns:a16="http://schemas.microsoft.com/office/drawing/2014/main" id="{8A8CAB4F-6701-6EA9-12C2-9ECF0A8093B2}"/>
              </a:ext>
            </a:extLst>
          </p:cNvPr>
          <p:cNvSpPr/>
          <p:nvPr/>
        </p:nvSpPr>
        <p:spPr>
          <a:xfrm>
            <a:off x="7647709" y="2192091"/>
            <a:ext cx="1065367" cy="294290"/>
          </a:xfrm>
          <a:prstGeom prst="borderCallout1">
            <a:avLst>
              <a:gd name="adj1" fmla="val 90178"/>
              <a:gd name="adj2" fmla="val 49895"/>
              <a:gd name="adj3" fmla="val 201786"/>
              <a:gd name="adj4" fmla="val 10343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Αύλακα</a:t>
            </a:r>
          </a:p>
        </p:txBody>
      </p:sp>
      <p:sp>
        <p:nvSpPr>
          <p:cNvPr id="12" name="Επεξήγηση: Γραμμή 11">
            <a:extLst>
              <a:ext uri="{FF2B5EF4-FFF2-40B4-BE49-F238E27FC236}">
                <a16:creationId xmlns:a16="http://schemas.microsoft.com/office/drawing/2014/main" id="{0D71A974-23D3-56A1-8946-BE7728910105}"/>
              </a:ext>
            </a:extLst>
          </p:cNvPr>
          <p:cNvSpPr/>
          <p:nvPr/>
        </p:nvSpPr>
        <p:spPr>
          <a:xfrm>
            <a:off x="7819697" y="4198198"/>
            <a:ext cx="1065367" cy="438179"/>
          </a:xfrm>
          <a:prstGeom prst="borderCallout1">
            <a:avLst>
              <a:gd name="adj1" fmla="val 1960"/>
              <a:gd name="adj2" fmla="val 49314"/>
              <a:gd name="adj3" fmla="val -196925"/>
              <a:gd name="adj4" fmla="val 458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Όγκωμα</a:t>
            </a:r>
          </a:p>
        </p:txBody>
      </p:sp>
      <p:sp>
        <p:nvSpPr>
          <p:cNvPr id="13" name="Επεξήγηση: Γραμμή 12">
            <a:extLst>
              <a:ext uri="{FF2B5EF4-FFF2-40B4-BE49-F238E27FC236}">
                <a16:creationId xmlns:a16="http://schemas.microsoft.com/office/drawing/2014/main" id="{5E3763F4-AC82-1D14-F4C6-E1A989F98336}"/>
              </a:ext>
            </a:extLst>
          </p:cNvPr>
          <p:cNvSpPr/>
          <p:nvPr/>
        </p:nvSpPr>
        <p:spPr>
          <a:xfrm>
            <a:off x="9312166" y="4636377"/>
            <a:ext cx="924910" cy="356037"/>
          </a:xfrm>
          <a:prstGeom prst="borderCallout1">
            <a:avLst>
              <a:gd name="adj1" fmla="val 1038"/>
              <a:gd name="adj2" fmla="val 49621"/>
              <a:gd name="adj3" fmla="val -147279"/>
              <a:gd name="adj4" fmla="val 93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err="1"/>
              <a:t>Βοθρίο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3096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D9A8F39-9D8A-0DFF-0359-2246246BB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Μορφολογικά χαρακτηριστικά των οστών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9FC8852-E3A7-E9D3-62F0-027B65EA458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5576455" cy="4572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b="1" dirty="0"/>
              <a:t>Το περιόστεο</a:t>
            </a:r>
          </a:p>
          <a:p>
            <a:r>
              <a:rPr lang="el-GR" dirty="0"/>
              <a:t>Είναι η εξωτερική επιφάνεια των οστών και καλύπτεται από λεπτή στιβάδα πυκνού ινώδους συνδετικού ιστού</a:t>
            </a:r>
          </a:p>
          <a:p>
            <a:r>
              <a:rPr lang="el-GR" dirty="0"/>
              <a:t>Λείπει μόνο στις αρθρικές επιφάνειες και στις θέσεις όπου </a:t>
            </a:r>
            <a:r>
              <a:rPr lang="el-GR" dirty="0" err="1"/>
              <a:t>προσφύονται</a:t>
            </a:r>
            <a:r>
              <a:rPr lang="el-GR" dirty="0"/>
              <a:t> σύνδεσμοι και τένοντες</a:t>
            </a:r>
          </a:p>
          <a:p>
            <a:endParaRPr lang="el-GR" dirty="0"/>
          </a:p>
          <a:p>
            <a:pPr marL="0" indent="0" algn="l">
              <a:buNone/>
            </a:pPr>
            <a:r>
              <a:rPr lang="el-GR" b="1" dirty="0"/>
              <a:t>Το </a:t>
            </a:r>
            <a:r>
              <a:rPr lang="el-GR" b="1" dirty="0" err="1"/>
              <a:t>ενδόστεο</a:t>
            </a:r>
            <a:endParaRPr lang="el-GR" b="1" dirty="0"/>
          </a:p>
          <a:p>
            <a:pPr algn="l"/>
            <a:r>
              <a:rPr lang="el-GR" dirty="0"/>
              <a:t>Είναι από λεπτή στιβάδα συνδετικού ιστού που καλύπτει εσωτερικά τον μυελώδη αυλό των </a:t>
            </a:r>
            <a:r>
              <a:rPr lang="el-GR" dirty="0" err="1"/>
              <a:t>επιμήκων</a:t>
            </a:r>
            <a:r>
              <a:rPr lang="el-GR" dirty="0"/>
              <a:t> οστών</a:t>
            </a:r>
          </a:p>
          <a:p>
            <a:pPr algn="l"/>
            <a:endParaRPr lang="el-GR" dirty="0"/>
          </a:p>
          <a:p>
            <a:pPr algn="l"/>
            <a:r>
              <a:rPr lang="el-GR" dirty="0"/>
              <a:t>Η κύρια λειτουργία του περιόστεου και του </a:t>
            </a:r>
            <a:r>
              <a:rPr lang="el-GR" dirty="0" err="1"/>
              <a:t>ενδόστεου</a:t>
            </a:r>
            <a:r>
              <a:rPr lang="el-GR" dirty="0"/>
              <a:t> είναι η θρέψη του οστίτη ιστού και η συνεχής ανακατασκευή του οστού.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1C51D5C-3019-9467-544E-A6909F979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7" b="7059"/>
          <a:stretch/>
        </p:blipFill>
        <p:spPr>
          <a:xfrm>
            <a:off x="8427026" y="1447800"/>
            <a:ext cx="2774373" cy="52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37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1EE5FB-522E-5CC8-F161-F525A2CE4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αρθρώσεις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6931A9F-4674-94FA-57C5-0D3F2FF4A86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5223164" cy="4572000"/>
          </a:xfrm>
        </p:spPr>
        <p:txBody>
          <a:bodyPr>
            <a:normAutofit fontScale="70000" lnSpcReduction="20000"/>
          </a:bodyPr>
          <a:lstStyle/>
          <a:p>
            <a:r>
              <a:rPr lang="el-GR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Άρθρωση</a:t>
            </a:r>
            <a:r>
              <a:rPr lang="el-GR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είναι η σύνδεση δύο ή περισσότερων οστών με την παρεμβολή ενός</a:t>
            </a:r>
            <a:r>
              <a:rPr lang="en-US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μαλακότερου ιστού (συνδετικού, χόνδρινο και ή οστίτη ιστό), ανεξάρτητα απ’ το αν υπάρχει ή δεν υπάρχει κινητικότητα μεταξύ τους.</a:t>
            </a:r>
          </a:p>
          <a:p>
            <a:r>
              <a:rPr lang="el-GR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Δύο είδη αρθρώσεων: </a:t>
            </a:r>
          </a:p>
          <a:p>
            <a:pPr lvl="1"/>
            <a:r>
              <a:rPr lang="el-GR" sz="3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Συνάρθρωση </a:t>
            </a:r>
            <a:r>
              <a:rPr lang="el-GR" sz="29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(ελάχιστη ή καθόλου κινητικότητα)</a:t>
            </a:r>
          </a:p>
          <a:p>
            <a:pPr lvl="1"/>
            <a:r>
              <a:rPr lang="el-GR" sz="3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Διάρθρωση </a:t>
            </a:r>
            <a:r>
              <a:rPr lang="el-GR" sz="29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(κινητικότητα)</a:t>
            </a:r>
          </a:p>
          <a:p>
            <a:pPr lvl="1"/>
            <a:endParaRPr lang="el-GR" sz="3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892D750-7068-BD44-538E-42C470607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r="5158"/>
          <a:stretch/>
        </p:blipFill>
        <p:spPr>
          <a:xfrm>
            <a:off x="7543800" y="1088292"/>
            <a:ext cx="1828800" cy="2272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7BF1BB-0420-B917-4EF2-0984DCD7EDFB}"/>
              </a:ext>
            </a:extLst>
          </p:cNvPr>
          <p:cNvSpPr txBox="1"/>
          <p:nvPr/>
        </p:nvSpPr>
        <p:spPr>
          <a:xfrm>
            <a:off x="7543800" y="346017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Άρθρωση ώμου-διάρθρωση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96F2B16-AC17-3FCB-E8B5-E7BAE83A9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677" y="1133968"/>
            <a:ext cx="2095500" cy="2181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FD26B7-07B1-23EE-971A-B352780F4053}"/>
              </a:ext>
            </a:extLst>
          </p:cNvPr>
          <p:cNvSpPr txBox="1"/>
          <p:nvPr/>
        </p:nvSpPr>
        <p:spPr>
          <a:xfrm>
            <a:off x="9933709" y="346017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Ραφές κρανίου-συνάρθρωση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88120D75-EEE9-758D-2E85-D11BDA634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205" y="4464001"/>
            <a:ext cx="2151996" cy="16060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40EEE7-A784-9248-3E92-AD2913E684B3}"/>
              </a:ext>
            </a:extLst>
          </p:cNvPr>
          <p:cNvSpPr txBox="1"/>
          <p:nvPr/>
        </p:nvSpPr>
        <p:spPr>
          <a:xfrm>
            <a:off x="7564582" y="6003227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Άρθρωση αγκώνα-διάρθρωση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984AE39F-A08C-F186-BC31-D15383042A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52" r="48804"/>
          <a:stretch/>
        </p:blipFill>
        <p:spPr>
          <a:xfrm>
            <a:off x="10063027" y="4386596"/>
            <a:ext cx="1013682" cy="17268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ACD6AE-0649-1B17-6596-E86ED5EB1A9F}"/>
              </a:ext>
            </a:extLst>
          </p:cNvPr>
          <p:cNvSpPr txBox="1"/>
          <p:nvPr/>
        </p:nvSpPr>
        <p:spPr>
          <a:xfrm>
            <a:off x="9761181" y="5984047"/>
            <a:ext cx="2151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Άρθρωση πλευρών -συνάρθρωση</a:t>
            </a:r>
          </a:p>
        </p:txBody>
      </p:sp>
    </p:spTree>
    <p:extLst>
      <p:ext uri="{BB962C8B-B14F-4D97-AF65-F5344CB8AC3E}">
        <p14:creationId xmlns:p14="http://schemas.microsoft.com/office/powerpoint/2010/main" val="2935665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AC08A2-C578-5A64-E41A-694CBD4F6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Αρθρώσεις-Συνάρθρωση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859D9B1-1558-3382-D048-D686D19C8AD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Ο μαλακότερος ιστός που συνδέει τα οστά παρεμβάλλεται μεταξύ τους και τα συνδέει τόσο πολύ, ώστε δεν επιτρέπει σχεδόν καμία κινητικότητα.</a:t>
            </a:r>
          </a:p>
          <a:p>
            <a:r>
              <a:rPr lang="el-GR" dirty="0"/>
              <a:t>Διακρίνουμε τρεις μορφές συναρθρώσεων: </a:t>
            </a:r>
          </a:p>
          <a:p>
            <a:pPr lvl="1"/>
            <a:r>
              <a:rPr lang="el-GR" dirty="0" err="1"/>
              <a:t>Συνδέσμωση</a:t>
            </a:r>
            <a:endParaRPr lang="el-GR" dirty="0"/>
          </a:p>
          <a:p>
            <a:pPr lvl="2"/>
            <a:r>
              <a:rPr lang="el-GR" dirty="0"/>
              <a:t>Παρεμβάλλεται συνδετικός ιστός</a:t>
            </a:r>
          </a:p>
          <a:p>
            <a:pPr lvl="2"/>
            <a:r>
              <a:rPr lang="el-GR" dirty="0"/>
              <a:t>Περιορισμένη κινητικότητα</a:t>
            </a:r>
          </a:p>
          <a:p>
            <a:pPr lvl="2"/>
            <a:r>
              <a:rPr lang="el-GR" dirty="0"/>
              <a:t>Παραλλαγές </a:t>
            </a:r>
          </a:p>
          <a:p>
            <a:pPr lvl="3"/>
            <a:r>
              <a:rPr lang="el-GR" dirty="0"/>
              <a:t>Ραφή –ανάμεσα στα οστά του κρανίου</a:t>
            </a:r>
          </a:p>
          <a:p>
            <a:pPr lvl="3"/>
            <a:r>
              <a:rPr lang="el-GR" dirty="0"/>
              <a:t>Γόμφωση (δόντια μέσα στην άνω γνάθος)</a:t>
            </a:r>
          </a:p>
          <a:p>
            <a:pPr lvl="1"/>
            <a:r>
              <a:rPr lang="el-GR" dirty="0"/>
              <a:t>Συγχόνδρωση </a:t>
            </a:r>
          </a:p>
          <a:p>
            <a:pPr lvl="2"/>
            <a:r>
              <a:rPr lang="el-GR" dirty="0"/>
              <a:t>Παρεμβάλλεται χόνδρινος ιστός</a:t>
            </a:r>
          </a:p>
          <a:p>
            <a:pPr lvl="2"/>
            <a:r>
              <a:rPr lang="el-GR" dirty="0"/>
              <a:t>Πολύ περιορισμένη κινητικότητα ή και καθόλου</a:t>
            </a:r>
          </a:p>
          <a:p>
            <a:pPr lvl="1"/>
            <a:r>
              <a:rPr lang="el-GR" dirty="0"/>
              <a:t>Συνοστέωση</a:t>
            </a:r>
          </a:p>
          <a:p>
            <a:pPr lvl="2"/>
            <a:r>
              <a:rPr lang="el-GR" dirty="0"/>
              <a:t>Παρεμβάλλεται οστίτης ιστός</a:t>
            </a:r>
          </a:p>
          <a:p>
            <a:pPr lvl="2"/>
            <a:r>
              <a:rPr lang="el-GR" dirty="0"/>
              <a:t>Καθόλου κινητικότητα</a:t>
            </a:r>
          </a:p>
          <a:p>
            <a:pPr lvl="2"/>
            <a:r>
              <a:rPr lang="el-GR" dirty="0"/>
              <a:t>Ιεροί και κοκκυγικοί σπόνδυλοι (ιερό οστό και κόκκυγας), </a:t>
            </a:r>
            <a:r>
              <a:rPr lang="el-GR" dirty="0" err="1"/>
              <a:t>διάφυση</a:t>
            </a:r>
            <a:r>
              <a:rPr lang="el-GR" dirty="0"/>
              <a:t> και επίφυση </a:t>
            </a:r>
          </a:p>
          <a:p>
            <a:pPr lvl="1"/>
            <a:endParaRPr lang="el-GR" dirty="0"/>
          </a:p>
          <a:p>
            <a:pPr lvl="1"/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A927D0B-D1FE-4E44-E82E-E49D968ED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080" y="2087170"/>
            <a:ext cx="1285608" cy="134183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E6C3C67-98B9-7C60-A454-0740268C9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559" y="4976742"/>
            <a:ext cx="1198416" cy="1198416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1EA6B278-B62B-1D42-8567-1F263E5E3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501" y="3398838"/>
            <a:ext cx="1420531" cy="154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50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EE3424-9058-9F85-D65E-CC6CE2F1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773" y="0"/>
            <a:ext cx="10363200" cy="1143000"/>
          </a:xfrm>
        </p:spPr>
        <p:txBody>
          <a:bodyPr/>
          <a:lstStyle/>
          <a:p>
            <a:r>
              <a:rPr lang="el-GR" dirty="0"/>
              <a:t>Αρθρώσεις-Διάρθρωση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75FE22-D1A8-F307-9C9F-441855A452C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021773" y="2025869"/>
            <a:ext cx="4017818" cy="1862959"/>
          </a:xfrm>
        </p:spPr>
        <p:txBody>
          <a:bodyPr/>
          <a:lstStyle/>
          <a:p>
            <a:r>
              <a:rPr lang="el-GR" dirty="0"/>
              <a:t>Κύρια μέρη άρθρωσης</a:t>
            </a:r>
          </a:p>
          <a:p>
            <a:pPr lvl="1"/>
            <a:r>
              <a:rPr lang="el-GR" dirty="0"/>
              <a:t>οι αρθρικές επιφάνειες</a:t>
            </a:r>
          </a:p>
          <a:p>
            <a:pPr lvl="1"/>
            <a:r>
              <a:rPr lang="el-GR" dirty="0"/>
              <a:t>ο αρθρικός θύλακος</a:t>
            </a:r>
          </a:p>
          <a:p>
            <a:pPr lvl="1"/>
            <a:r>
              <a:rPr lang="el-GR" dirty="0"/>
              <a:t>η αρθρική κοιλότητα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BB703FB-2F53-D35F-BE41-DEDEECC08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532" y="774734"/>
            <a:ext cx="4448695" cy="524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45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8E0CEC-CE11-99E0-A6CC-E111FBFF2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Αρθρώσεις-Διάρθρωση-Κύρια μέρη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0446BB8-E7F3-BCF9-E9DB-15097EEEB51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93380" y="1797268"/>
            <a:ext cx="5959366" cy="4222531"/>
          </a:xfrm>
        </p:spPr>
        <p:txBody>
          <a:bodyPr>
            <a:normAutofit fontScale="92500" lnSpcReduction="10000"/>
          </a:bodyPr>
          <a:lstStyle/>
          <a:p>
            <a:r>
              <a:rPr lang="el-GR" u="sng" dirty="0"/>
              <a:t>Οι αρθρικές επιφάνειες</a:t>
            </a:r>
          </a:p>
          <a:p>
            <a:pPr lvl="1"/>
            <a:r>
              <a:rPr lang="el-GR" dirty="0"/>
              <a:t>Είναι οι επιφάνειες των οστών που έρχονται σε επαφή</a:t>
            </a:r>
          </a:p>
          <a:p>
            <a:pPr lvl="1"/>
            <a:r>
              <a:rPr lang="el-GR" dirty="0"/>
              <a:t>Είναι λείες και εφαρμόζουν η μια στην άλλη</a:t>
            </a:r>
          </a:p>
          <a:p>
            <a:pPr lvl="1"/>
            <a:r>
              <a:rPr lang="el-GR" dirty="0"/>
              <a:t>Καλύπτονται από ένα στρώμα χόνδρου που λέγεται </a:t>
            </a:r>
            <a:r>
              <a:rPr lang="el-GR" b="1" dirty="0"/>
              <a:t>αρθρικός χόνδρος</a:t>
            </a:r>
            <a:r>
              <a:rPr lang="el-GR" dirty="0"/>
              <a:t>. (αρθροπάθειες)</a:t>
            </a:r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r>
              <a:rPr lang="en-US" dirty="0">
                <a:hlinkClick r:id="rId2"/>
              </a:rPr>
              <a:t>https://www.youtube.com/shorts/ufb1hLtnml8</a:t>
            </a:r>
            <a:endParaRPr lang="el-GR" dirty="0"/>
          </a:p>
          <a:p>
            <a:pPr lvl="1"/>
            <a:r>
              <a:rPr lang="en-US" dirty="0">
                <a:hlinkClick r:id="rId3"/>
              </a:rPr>
              <a:t>https://www.youtube.com/shorts/b49CH4IDh78</a:t>
            </a:r>
            <a:endParaRPr lang="el-GR" dirty="0"/>
          </a:p>
          <a:p>
            <a:pPr lvl="1"/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45C1F1C-A5C8-23C6-77BA-C1AEAC251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574" y="1871433"/>
            <a:ext cx="4029172" cy="4014359"/>
          </a:xfrm>
          <a:prstGeom prst="rect">
            <a:avLst/>
          </a:prstGeom>
        </p:spPr>
      </p:pic>
      <p:sp>
        <p:nvSpPr>
          <p:cNvPr id="6" name="Επεξήγηση: Γραμμή 5">
            <a:extLst>
              <a:ext uri="{FF2B5EF4-FFF2-40B4-BE49-F238E27FC236}">
                <a16:creationId xmlns:a16="http://schemas.microsoft.com/office/drawing/2014/main" id="{D0C7E2D5-0490-0EA6-DDA6-DB5F1C6EB67F}"/>
              </a:ext>
            </a:extLst>
          </p:cNvPr>
          <p:cNvSpPr/>
          <p:nvPr/>
        </p:nvSpPr>
        <p:spPr>
          <a:xfrm>
            <a:off x="10443573" y="5155324"/>
            <a:ext cx="1524001" cy="1051034"/>
          </a:xfrm>
          <a:prstGeom prst="borderCallout1">
            <a:avLst>
              <a:gd name="adj1" fmla="val -250"/>
              <a:gd name="adj2" fmla="val 48219"/>
              <a:gd name="adj3" fmla="val -69500"/>
              <a:gd name="adj4" fmla="val -3902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Αρθρικές επιφάνειες</a:t>
            </a:r>
          </a:p>
        </p:txBody>
      </p:sp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E8D8CE8E-001E-CDAC-DDE5-58AF0247B31E}"/>
              </a:ext>
            </a:extLst>
          </p:cNvPr>
          <p:cNvCxnSpPr>
            <a:stCxn id="6" idx="3"/>
          </p:cNvCxnSpPr>
          <p:nvPr/>
        </p:nvCxnSpPr>
        <p:spPr>
          <a:xfrm flipH="1" flipV="1">
            <a:off x="9585434" y="3626069"/>
            <a:ext cx="1620140" cy="1529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782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EF8319-09A2-F104-5691-F9B355C3A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Αρθρώσεις-Διάρθρωση-Κύρια μέρη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053647C-90FF-C92D-2B36-F88721B41C3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51793" y="1447799"/>
            <a:ext cx="6385035" cy="5425967"/>
          </a:xfrm>
        </p:spPr>
        <p:txBody>
          <a:bodyPr>
            <a:normAutofit fontScale="92500" lnSpcReduction="20000"/>
          </a:bodyPr>
          <a:lstStyle/>
          <a:p>
            <a:r>
              <a:rPr lang="el-GR" u="sng" dirty="0"/>
              <a:t>Ο αρθρικός θύλακος</a:t>
            </a:r>
          </a:p>
          <a:p>
            <a:pPr lvl="1"/>
            <a:r>
              <a:rPr lang="el-GR" dirty="0" err="1"/>
              <a:t>Προσφύεται</a:t>
            </a:r>
            <a:r>
              <a:rPr lang="el-GR" dirty="0"/>
              <a:t> κυκλικά στα άκρα των </a:t>
            </a:r>
            <a:r>
              <a:rPr lang="el-GR" dirty="0" err="1"/>
              <a:t>αρθρούμενων</a:t>
            </a:r>
            <a:r>
              <a:rPr lang="el-GR" dirty="0"/>
              <a:t> οστών κοντά στις αρθρικές επιφάνειες, και τα συνδέει μεταξύ τους.</a:t>
            </a:r>
          </a:p>
          <a:p>
            <a:pPr lvl="1"/>
            <a:r>
              <a:rPr lang="el-GR" dirty="0"/>
              <a:t>Αποτελείται από δύο στιβάδες, </a:t>
            </a:r>
          </a:p>
          <a:p>
            <a:pPr lvl="2"/>
            <a:r>
              <a:rPr lang="el-GR" dirty="0"/>
              <a:t>την έξω η οποία είναι παχύτερη και ονομάζεται </a:t>
            </a:r>
            <a:r>
              <a:rPr lang="el-GR" b="1" dirty="0"/>
              <a:t>ινώδης θύλακος</a:t>
            </a:r>
            <a:r>
              <a:rPr lang="el-GR" dirty="0"/>
              <a:t>, και </a:t>
            </a:r>
          </a:p>
          <a:p>
            <a:pPr lvl="2"/>
            <a:r>
              <a:rPr lang="el-GR" dirty="0"/>
              <a:t>την έσω, η οποία είναι λεπτότερη και ονομάζεται </a:t>
            </a:r>
            <a:r>
              <a:rPr lang="el-GR" b="1" dirty="0"/>
              <a:t>αρθρικός υμένας</a:t>
            </a:r>
            <a:r>
              <a:rPr lang="el-GR" dirty="0"/>
              <a:t>.</a:t>
            </a:r>
          </a:p>
          <a:p>
            <a:r>
              <a:rPr lang="el-GR" u="sng" dirty="0"/>
              <a:t>Η αρθρική κοιλότητα </a:t>
            </a:r>
          </a:p>
          <a:p>
            <a:pPr lvl="1"/>
            <a:r>
              <a:rPr lang="el-GR" dirty="0"/>
              <a:t>Είναι ο κλειστός χώρος που βρίσκεται ανάμεσα στις αρθρικές επιφάνειες και τον αρθρικό υμένα. </a:t>
            </a:r>
          </a:p>
          <a:p>
            <a:pPr lvl="1"/>
            <a:r>
              <a:rPr lang="el-GR" dirty="0"/>
              <a:t>Η αρθρική κοιλότητα περιέχει ελάχιστη ποσότητα ολισθηρού υγρού, του </a:t>
            </a:r>
            <a:r>
              <a:rPr lang="el-GR" b="1" dirty="0"/>
              <a:t>αρθρικού υγρού</a:t>
            </a:r>
            <a:r>
              <a:rPr lang="el-GR" dirty="0"/>
              <a:t>, το οποίο παράγεται από τον αρθρικό υμένα. (Ύδραρθρος)</a:t>
            </a:r>
          </a:p>
          <a:p>
            <a:pPr lvl="1"/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3A665E1-7A42-955B-99F0-41BEB981B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65"/>
          <a:stretch/>
        </p:blipFill>
        <p:spPr>
          <a:xfrm>
            <a:off x="6936828" y="1417638"/>
            <a:ext cx="4862099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038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1C239A-D566-D165-C1E5-516C16DBE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Αρθρώσεις-Διάρθρωση-</a:t>
            </a:r>
            <a:br>
              <a:rPr lang="el-GR" dirty="0"/>
            </a:br>
            <a:r>
              <a:rPr lang="el-GR" dirty="0"/>
              <a:t>Επικουρικά μέρη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F06EEF7-2EE5-F30F-B707-20CD63E84CA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46235" y="1626475"/>
            <a:ext cx="5580993" cy="4572000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Σύνδεσμοι</a:t>
            </a:r>
          </a:p>
          <a:p>
            <a:pPr lvl="1"/>
            <a:r>
              <a:rPr lang="el-GR" dirty="0"/>
              <a:t>Οι σύνδεσμοι είναι ταινίες από παχύ συνδετικό ιστό</a:t>
            </a:r>
          </a:p>
          <a:p>
            <a:pPr lvl="1"/>
            <a:r>
              <a:rPr lang="el-GR" dirty="0"/>
              <a:t>Χρησιμεύουν: </a:t>
            </a:r>
          </a:p>
          <a:p>
            <a:pPr lvl="2"/>
            <a:r>
              <a:rPr lang="el-GR" dirty="0"/>
              <a:t>Στην ενίσχυση της άρθρωσης</a:t>
            </a:r>
          </a:p>
          <a:p>
            <a:pPr lvl="2"/>
            <a:r>
              <a:rPr lang="el-GR" dirty="0"/>
              <a:t>Στη συγκράτηση των </a:t>
            </a:r>
            <a:r>
              <a:rPr lang="el-GR" dirty="0" err="1"/>
              <a:t>αρθρούμενων</a:t>
            </a:r>
            <a:r>
              <a:rPr lang="el-GR" dirty="0"/>
              <a:t> οστών</a:t>
            </a:r>
          </a:p>
          <a:p>
            <a:pPr lvl="2"/>
            <a:r>
              <a:rPr lang="el-GR" dirty="0"/>
              <a:t>Στην εξασφάλιση της τροχιάς των κινήσεων και </a:t>
            </a:r>
          </a:p>
          <a:p>
            <a:pPr lvl="2"/>
            <a:r>
              <a:rPr lang="el-GR" dirty="0"/>
              <a:t>Στον περιορισμό της κίνησης μέσα στα φυσιολογικά όρια</a:t>
            </a:r>
          </a:p>
          <a:p>
            <a:r>
              <a:rPr lang="el-GR" dirty="0"/>
              <a:t>Οι </a:t>
            </a:r>
            <a:r>
              <a:rPr lang="el-GR" dirty="0" err="1"/>
              <a:t>επιχείλιοι</a:t>
            </a:r>
            <a:r>
              <a:rPr lang="el-GR" dirty="0"/>
              <a:t> χόνδροι</a:t>
            </a:r>
          </a:p>
          <a:p>
            <a:pPr lvl="1"/>
            <a:r>
              <a:rPr lang="el-GR" dirty="0"/>
              <a:t>Είναι </a:t>
            </a:r>
            <a:r>
              <a:rPr lang="el-GR" dirty="0" err="1"/>
              <a:t>ινοχόνδρινοι</a:t>
            </a:r>
            <a:r>
              <a:rPr lang="el-GR" dirty="0"/>
              <a:t> δακτύλιοι, οι οποίοι με τη πρόσφυσή τους στην περιφέρεια μερικών αρθρικών επιφανειών αυξάνουν την έκτασή τους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18FCC05-D5BC-5A77-5308-43DD14697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593" y="408170"/>
            <a:ext cx="3737172" cy="6041660"/>
          </a:xfrm>
          <a:prstGeom prst="rect">
            <a:avLst/>
          </a:prstGeom>
        </p:spPr>
      </p:pic>
      <p:sp>
        <p:nvSpPr>
          <p:cNvPr id="5" name="Επεξήγηση: Γραμμή 4">
            <a:extLst>
              <a:ext uri="{FF2B5EF4-FFF2-40B4-BE49-F238E27FC236}">
                <a16:creationId xmlns:a16="http://schemas.microsoft.com/office/drawing/2014/main" id="{B042C4F4-C29E-C9CC-9B1F-9E244E2A1D1F}"/>
              </a:ext>
            </a:extLst>
          </p:cNvPr>
          <p:cNvSpPr/>
          <p:nvPr/>
        </p:nvSpPr>
        <p:spPr>
          <a:xfrm>
            <a:off x="6495393" y="2249213"/>
            <a:ext cx="1576552" cy="861848"/>
          </a:xfrm>
          <a:prstGeom prst="borderCallout1">
            <a:avLst>
              <a:gd name="adj1" fmla="val 100457"/>
              <a:gd name="adj2" fmla="val 52874"/>
              <a:gd name="adj3" fmla="val 186890"/>
              <a:gd name="adj4" fmla="val 17631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Σύνδεσμος</a:t>
            </a:r>
          </a:p>
        </p:txBody>
      </p:sp>
      <p:sp>
        <p:nvSpPr>
          <p:cNvPr id="7" name="Επεξήγηση: Γραμμή 6">
            <a:extLst>
              <a:ext uri="{FF2B5EF4-FFF2-40B4-BE49-F238E27FC236}">
                <a16:creationId xmlns:a16="http://schemas.microsoft.com/office/drawing/2014/main" id="{DA52FB4F-BBBC-8F41-96D4-ACF3F2A3853B}"/>
              </a:ext>
            </a:extLst>
          </p:cNvPr>
          <p:cNvSpPr/>
          <p:nvPr/>
        </p:nvSpPr>
        <p:spPr>
          <a:xfrm>
            <a:off x="10452538" y="1718441"/>
            <a:ext cx="1576552" cy="861848"/>
          </a:xfrm>
          <a:prstGeom prst="borderCallout1">
            <a:avLst>
              <a:gd name="adj1" fmla="val 100457"/>
              <a:gd name="adj2" fmla="val 52874"/>
              <a:gd name="adj3" fmla="val 274695"/>
              <a:gd name="adj4" fmla="val 156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Σύνδεσμος</a:t>
            </a:r>
          </a:p>
        </p:txBody>
      </p:sp>
    </p:spTree>
    <p:extLst>
      <p:ext uri="{BB962C8B-B14F-4D97-AF65-F5344CB8AC3E}">
        <p14:creationId xmlns:p14="http://schemas.microsoft.com/office/powerpoint/2010/main" val="3312603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D862EA-E02A-5DDA-0047-A4732C33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Αρθρώσεις-Διάρθρωση-</a:t>
            </a:r>
            <a:br>
              <a:rPr lang="el-GR" dirty="0"/>
            </a:br>
            <a:r>
              <a:rPr lang="el-GR" dirty="0"/>
              <a:t>Επικουρικά μέρη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770685C-6841-2EEC-64FA-E8E7959328E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47392"/>
            <a:ext cx="4414345" cy="4572000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Οι </a:t>
            </a:r>
            <a:r>
              <a:rPr lang="el-GR" dirty="0" err="1"/>
              <a:t>διάρθριοι</a:t>
            </a:r>
            <a:r>
              <a:rPr lang="el-GR" dirty="0"/>
              <a:t> χόνδροι</a:t>
            </a:r>
          </a:p>
          <a:p>
            <a:pPr lvl="1"/>
            <a:r>
              <a:rPr lang="el-GR" dirty="0"/>
              <a:t>Είναι χόνδρινα διαφράγματα, που διαιρούν σε δύο μέρη την αρθρική κοιλότητα.</a:t>
            </a:r>
          </a:p>
          <a:p>
            <a:pPr lvl="1"/>
            <a:r>
              <a:rPr lang="el-GR" dirty="0"/>
              <a:t>όταν είναι πλήρη, ονομάζονται </a:t>
            </a:r>
            <a:r>
              <a:rPr lang="el-GR" b="1" dirty="0" err="1"/>
              <a:t>διάρθριοι</a:t>
            </a:r>
            <a:r>
              <a:rPr lang="el-GR" b="1" dirty="0"/>
              <a:t> δίσκοι </a:t>
            </a:r>
            <a:r>
              <a:rPr lang="el-GR" sz="2000" dirty="0"/>
              <a:t>(πχ </a:t>
            </a:r>
            <a:r>
              <a:rPr lang="el-GR" sz="2000" dirty="0" err="1"/>
              <a:t>κροταφογναθική</a:t>
            </a:r>
            <a:r>
              <a:rPr lang="en-US" sz="2000" dirty="0"/>
              <a:t> </a:t>
            </a:r>
            <a:r>
              <a:rPr lang="el-GR" sz="2000" dirty="0"/>
              <a:t>άρθρωση)</a:t>
            </a:r>
          </a:p>
          <a:p>
            <a:pPr lvl="1"/>
            <a:r>
              <a:rPr lang="el-GR" dirty="0"/>
              <a:t>όταν είναι ατελή, ονομάζονται </a:t>
            </a:r>
            <a:r>
              <a:rPr lang="el-GR" b="1" dirty="0" err="1"/>
              <a:t>διάρθριοι</a:t>
            </a:r>
            <a:r>
              <a:rPr lang="el-GR" b="1" dirty="0"/>
              <a:t> μηνίσκοι </a:t>
            </a:r>
            <a:r>
              <a:rPr lang="el-GR" sz="2000" dirty="0"/>
              <a:t>(πχ γόνατο)</a:t>
            </a:r>
          </a:p>
          <a:p>
            <a:r>
              <a:rPr lang="el-GR" dirty="0"/>
              <a:t>Ορογόνοι θύλακοι</a:t>
            </a:r>
          </a:p>
          <a:p>
            <a:pPr lvl="1"/>
            <a:r>
              <a:rPr lang="el-GR" dirty="0"/>
              <a:t>Είναι γεμάτοι υγρό</a:t>
            </a:r>
          </a:p>
          <a:p>
            <a:pPr lvl="1"/>
            <a:r>
              <a:rPr lang="el-GR" dirty="0"/>
              <a:t>Βρίσκονται κοντά στις διαρθρώσεις σε θέσεις, όπου γίνεται τριβή μυών και οστών. </a:t>
            </a:r>
          </a:p>
          <a:p>
            <a:pPr lvl="1"/>
            <a:r>
              <a:rPr lang="el-GR" dirty="0"/>
              <a:t>Μερικές φορές επικοινωνούν με την αρθρική κοιλότητα της διάρθρωσης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1254072-9704-619B-4395-DC79654A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119" y="109116"/>
            <a:ext cx="2734660" cy="4424729"/>
          </a:xfrm>
          <a:prstGeom prst="rect">
            <a:avLst/>
          </a:prstGeom>
        </p:spPr>
      </p:pic>
      <p:sp>
        <p:nvSpPr>
          <p:cNvPr id="6" name="Επεξήγηση: Γραμμή 5">
            <a:extLst>
              <a:ext uri="{FF2B5EF4-FFF2-40B4-BE49-F238E27FC236}">
                <a16:creationId xmlns:a16="http://schemas.microsoft.com/office/drawing/2014/main" id="{F05FA785-0F0B-4608-BB4E-95368D057E3A}"/>
              </a:ext>
            </a:extLst>
          </p:cNvPr>
          <p:cNvSpPr/>
          <p:nvPr/>
        </p:nvSpPr>
        <p:spPr>
          <a:xfrm>
            <a:off x="6789682" y="1699943"/>
            <a:ext cx="1576552" cy="861848"/>
          </a:xfrm>
          <a:prstGeom prst="borderCallout1">
            <a:avLst>
              <a:gd name="adj1" fmla="val 100457"/>
              <a:gd name="adj2" fmla="val 52874"/>
              <a:gd name="adj3" fmla="val 127134"/>
              <a:gd name="adj4" fmla="val 19031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Μηνίσκος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8408A29B-815F-6A9C-F0DB-835040A20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607" y="3291237"/>
            <a:ext cx="3337849" cy="3292125"/>
          </a:xfrm>
          <a:prstGeom prst="rect">
            <a:avLst/>
          </a:prstGeom>
        </p:spPr>
      </p:pic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35D95391-C652-2C62-CF89-B3883F62BB29}"/>
              </a:ext>
            </a:extLst>
          </p:cNvPr>
          <p:cNvCxnSpPr>
            <a:cxnSpLocks/>
            <a:stCxn id="6" idx="1"/>
          </p:cNvCxnSpPr>
          <p:nvPr/>
        </p:nvCxnSpPr>
        <p:spPr>
          <a:xfrm>
            <a:off x="7577958" y="2561791"/>
            <a:ext cx="462456" cy="2428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155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E6716A-E6D1-81E5-1341-37C2EB6B5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Είδη των διαρθρώσεων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7EABC4C-A551-7A9B-4238-DB5C1FE3721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5108864" cy="45720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Ανάλογα με τον αριθμό των οστών, τα οποία συμμετέχουν στο σχηματισμό μιας διάρθρωσης, διακρίνουμε τις διαρθρώσεις σε:</a:t>
            </a:r>
          </a:p>
          <a:p>
            <a:pPr lvl="1"/>
            <a:r>
              <a:rPr lang="el-GR" dirty="0"/>
              <a:t>Απλές, οι οποίες σχηματίζονται με δύο μόνο οστά και</a:t>
            </a:r>
          </a:p>
          <a:p>
            <a:pPr lvl="1"/>
            <a:r>
              <a:rPr lang="el-GR" dirty="0"/>
              <a:t>Σύνθετες, οι οποίες σχηματίζονται με περισσότερα από δύο οστά και περιβάλλονται από κοινό αρθρικό θύλακο (π.χ. διάρθρωση του αγκώνα).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27B2DFD-D6E3-1813-FC97-4AB451353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625" y="1251503"/>
            <a:ext cx="3036311" cy="235760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75AEB5D-2462-595D-02A2-02C24A1E9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496" y="4265468"/>
            <a:ext cx="2476500" cy="1847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370887-658A-086D-74C0-EDC0BE243DC0}"/>
              </a:ext>
            </a:extLst>
          </p:cNvPr>
          <p:cNvSpPr txBox="1"/>
          <p:nvPr/>
        </p:nvSpPr>
        <p:spPr>
          <a:xfrm>
            <a:off x="8229600" y="3733800"/>
            <a:ext cx="2639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Άρθρωση αντίχειρα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FAB37E-A946-1D36-D044-44EF961DDC84}"/>
              </a:ext>
            </a:extLst>
          </p:cNvPr>
          <p:cNvSpPr txBox="1"/>
          <p:nvPr/>
        </p:nvSpPr>
        <p:spPr>
          <a:xfrm>
            <a:off x="8343900" y="6213764"/>
            <a:ext cx="2639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Άρθρωση αγκώνα</a:t>
            </a:r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A0C3D560-6C2C-79E3-CB0E-06E2ED883CA4}"/>
              </a:ext>
            </a:extLst>
          </p:cNvPr>
          <p:cNvSpPr/>
          <p:nvPr/>
        </p:nvSpPr>
        <p:spPr>
          <a:xfrm>
            <a:off x="9102436" y="2535382"/>
            <a:ext cx="976746" cy="99288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626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3F4151-318C-A5C2-4A3F-26E21EA3D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98742ED-D1C0-166E-AE82-BE188919043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Τα οστά σχηματίζουν ένα σύστημα από μοχλούς οι οποίοι πολλαπλασιάζουν τις δυνάμεις που δημιουργούνται με τη συστολή των μυών μετατρέποντάς τις σε σωματικές κινήσεις.</a:t>
            </a:r>
          </a:p>
          <a:p>
            <a:endParaRPr lang="el-GR" dirty="0"/>
          </a:p>
          <a:p>
            <a:r>
              <a:rPr lang="el-GR" dirty="0">
                <a:solidFill>
                  <a:srgbClr val="FF0000"/>
                </a:solidFill>
                <a:hlinkClick r:id="rId2" action="ppaction://hlinkfile"/>
              </a:rPr>
              <a:t>ΜΥΣ-ΟΣΤΑ-ΚΙΝΗΣΗ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907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69C251-BF2A-D22E-CAB9-A00F239E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Βρες το είδος της άρθρωσης (</a:t>
            </a:r>
            <a:r>
              <a:rPr lang="el-GR" dirty="0" err="1"/>
              <a:t>συνάρθωση</a:t>
            </a:r>
            <a:r>
              <a:rPr lang="el-GR" dirty="0"/>
              <a:t>, διάρθρωση) 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358BD59-DC1F-2993-1873-B3DC05BC78C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94284" y="1417638"/>
            <a:ext cx="1780089" cy="2340653"/>
          </a:xfr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22EB548-2130-F7C4-F528-B85B1108E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393" y="1493203"/>
            <a:ext cx="1927924" cy="206028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D113370-8D82-072D-D933-9A36AFD20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980" y="1537818"/>
            <a:ext cx="1834432" cy="210029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2FD791BF-4563-4381-4BB4-F67830651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075" y="1417638"/>
            <a:ext cx="1854489" cy="2211420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FE206BD-7BC8-A332-F0FE-D27999802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281" y="3925216"/>
            <a:ext cx="2010788" cy="2658146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63BB262E-1460-7397-80A6-F69C21E7AE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2907" y="4129445"/>
            <a:ext cx="3049810" cy="1922117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26FEC514-994F-8555-27A5-5D2C57C6E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7725" y="3930003"/>
            <a:ext cx="1356407" cy="2229674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F2CD6CC8-B316-30C5-445D-BA86B4B80F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9285" y="3910351"/>
            <a:ext cx="1585303" cy="2340653"/>
          </a:xfrm>
          <a:prstGeom prst="rect">
            <a:avLst/>
          </a:prstGeom>
        </p:spPr>
      </p:pic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30C89E06-3701-248A-46B5-A362ACE4AA5B}"/>
              </a:ext>
            </a:extLst>
          </p:cNvPr>
          <p:cNvSpPr/>
          <p:nvPr/>
        </p:nvSpPr>
        <p:spPr>
          <a:xfrm>
            <a:off x="1489300" y="3574082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1</a:t>
            </a:r>
          </a:p>
        </p:txBody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4B5E87EF-D3AB-CE65-4A88-D03C4971FDFD}"/>
              </a:ext>
            </a:extLst>
          </p:cNvPr>
          <p:cNvSpPr/>
          <p:nvPr/>
        </p:nvSpPr>
        <p:spPr>
          <a:xfrm>
            <a:off x="3951907" y="3530456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2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5C98E2D7-DDFA-1F52-EAB9-7BDA4A3AD203}"/>
              </a:ext>
            </a:extLst>
          </p:cNvPr>
          <p:cNvSpPr/>
          <p:nvPr/>
        </p:nvSpPr>
        <p:spPr>
          <a:xfrm>
            <a:off x="6223525" y="3529893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3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5487B7DA-8CA8-4A71-6EA5-D91688022478}"/>
              </a:ext>
            </a:extLst>
          </p:cNvPr>
          <p:cNvSpPr/>
          <p:nvPr/>
        </p:nvSpPr>
        <p:spPr>
          <a:xfrm>
            <a:off x="8429944" y="3574082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4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6" name="Ορθογώνιο 25">
            <a:extLst>
              <a:ext uri="{FF2B5EF4-FFF2-40B4-BE49-F238E27FC236}">
                <a16:creationId xmlns:a16="http://schemas.microsoft.com/office/drawing/2014/main" id="{77299B10-0D35-F934-A7CF-ECD9A3681642}"/>
              </a:ext>
            </a:extLst>
          </p:cNvPr>
          <p:cNvSpPr/>
          <p:nvPr/>
        </p:nvSpPr>
        <p:spPr>
          <a:xfrm>
            <a:off x="1475402" y="6146339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5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7" name="Ορθογώνιο 26">
            <a:extLst>
              <a:ext uri="{FF2B5EF4-FFF2-40B4-BE49-F238E27FC236}">
                <a16:creationId xmlns:a16="http://schemas.microsoft.com/office/drawing/2014/main" id="{AF5BD247-5D8C-BBED-0F97-CF07C0F2CF2D}"/>
              </a:ext>
            </a:extLst>
          </p:cNvPr>
          <p:cNvSpPr/>
          <p:nvPr/>
        </p:nvSpPr>
        <p:spPr>
          <a:xfrm>
            <a:off x="4236417" y="6146339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6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1D24A49C-B7E3-B3E9-7FB0-62B241AA16B4}"/>
              </a:ext>
            </a:extLst>
          </p:cNvPr>
          <p:cNvSpPr/>
          <p:nvPr/>
        </p:nvSpPr>
        <p:spPr>
          <a:xfrm>
            <a:off x="6184791" y="6146339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7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8183B62E-9138-007D-10AF-92825A65555A}"/>
              </a:ext>
            </a:extLst>
          </p:cNvPr>
          <p:cNvSpPr/>
          <p:nvPr/>
        </p:nvSpPr>
        <p:spPr>
          <a:xfrm>
            <a:off x="8313479" y="6146340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8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D2223675-F56E-77AE-BB4A-4131DACCA5C7}"/>
              </a:ext>
            </a:extLst>
          </p:cNvPr>
          <p:cNvSpPr/>
          <p:nvPr/>
        </p:nvSpPr>
        <p:spPr>
          <a:xfrm>
            <a:off x="10616099" y="6162470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9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cxnSp>
        <p:nvCxnSpPr>
          <p:cNvPr id="31" name="Ευθύγραμμο βέλος σύνδεσης 30">
            <a:extLst>
              <a:ext uri="{FF2B5EF4-FFF2-40B4-BE49-F238E27FC236}">
                <a16:creationId xmlns:a16="http://schemas.microsoft.com/office/drawing/2014/main" id="{DDAA72DF-3F95-1012-300F-8AC8B2D7E892}"/>
              </a:ext>
            </a:extLst>
          </p:cNvPr>
          <p:cNvCxnSpPr>
            <a:cxnSpLocks/>
          </p:cNvCxnSpPr>
          <p:nvPr/>
        </p:nvCxnSpPr>
        <p:spPr>
          <a:xfrm flipV="1">
            <a:off x="1884328" y="2019334"/>
            <a:ext cx="101796" cy="9020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ύγραμμο βέλος σύνδεσης 35">
            <a:extLst>
              <a:ext uri="{FF2B5EF4-FFF2-40B4-BE49-F238E27FC236}">
                <a16:creationId xmlns:a16="http://schemas.microsoft.com/office/drawing/2014/main" id="{98D59F5A-F5E0-C323-BD6D-A34AE8FC3DA0}"/>
              </a:ext>
            </a:extLst>
          </p:cNvPr>
          <p:cNvCxnSpPr>
            <a:cxnSpLocks/>
          </p:cNvCxnSpPr>
          <p:nvPr/>
        </p:nvCxnSpPr>
        <p:spPr>
          <a:xfrm flipH="1" flipV="1">
            <a:off x="4861844" y="5895592"/>
            <a:ext cx="309789" cy="4508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Ευθύγραμμο βέλος σύνδεσης 36">
            <a:extLst>
              <a:ext uri="{FF2B5EF4-FFF2-40B4-BE49-F238E27FC236}">
                <a16:creationId xmlns:a16="http://schemas.microsoft.com/office/drawing/2014/main" id="{8E3394A8-FDA7-9F8C-6D93-B8F6A4FF4C9F}"/>
              </a:ext>
            </a:extLst>
          </p:cNvPr>
          <p:cNvCxnSpPr>
            <a:cxnSpLocks/>
          </p:cNvCxnSpPr>
          <p:nvPr/>
        </p:nvCxnSpPr>
        <p:spPr>
          <a:xfrm flipV="1">
            <a:off x="3951907" y="2077153"/>
            <a:ext cx="504840" cy="10140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Ευθύγραμμο βέλος σύνδεσης 38">
            <a:extLst>
              <a:ext uri="{FF2B5EF4-FFF2-40B4-BE49-F238E27FC236}">
                <a16:creationId xmlns:a16="http://schemas.microsoft.com/office/drawing/2014/main" id="{57DC3F0A-5EF4-9FA2-722B-20B14C997707}"/>
              </a:ext>
            </a:extLst>
          </p:cNvPr>
          <p:cNvCxnSpPr>
            <a:cxnSpLocks/>
          </p:cNvCxnSpPr>
          <p:nvPr/>
        </p:nvCxnSpPr>
        <p:spPr>
          <a:xfrm flipV="1">
            <a:off x="3565973" y="4956464"/>
            <a:ext cx="1181166" cy="8048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Ευθύγραμμο βέλος σύνδεσης 39">
            <a:extLst>
              <a:ext uri="{FF2B5EF4-FFF2-40B4-BE49-F238E27FC236}">
                <a16:creationId xmlns:a16="http://schemas.microsoft.com/office/drawing/2014/main" id="{E2E4A556-FDCE-0C99-2EB0-16869386CDEA}"/>
              </a:ext>
            </a:extLst>
          </p:cNvPr>
          <p:cNvCxnSpPr>
            <a:cxnSpLocks/>
          </p:cNvCxnSpPr>
          <p:nvPr/>
        </p:nvCxnSpPr>
        <p:spPr>
          <a:xfrm flipV="1">
            <a:off x="828539" y="5440362"/>
            <a:ext cx="964611" cy="8106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Ευθύγραμμο βέλος σύνδεσης 40">
            <a:extLst>
              <a:ext uri="{FF2B5EF4-FFF2-40B4-BE49-F238E27FC236}">
                <a16:creationId xmlns:a16="http://schemas.microsoft.com/office/drawing/2014/main" id="{EB08B2D0-32A0-17B7-9E55-3BCDC447239D}"/>
              </a:ext>
            </a:extLst>
          </p:cNvPr>
          <p:cNvCxnSpPr>
            <a:cxnSpLocks/>
          </p:cNvCxnSpPr>
          <p:nvPr/>
        </p:nvCxnSpPr>
        <p:spPr>
          <a:xfrm flipV="1">
            <a:off x="8985426" y="2539473"/>
            <a:ext cx="865342" cy="5879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Ευθύγραμμο βέλος σύνδεσης 41">
            <a:extLst>
              <a:ext uri="{FF2B5EF4-FFF2-40B4-BE49-F238E27FC236}">
                <a16:creationId xmlns:a16="http://schemas.microsoft.com/office/drawing/2014/main" id="{92C8C3B7-81B6-FE54-3678-10F8195014D9}"/>
              </a:ext>
            </a:extLst>
          </p:cNvPr>
          <p:cNvCxnSpPr>
            <a:cxnSpLocks/>
          </p:cNvCxnSpPr>
          <p:nvPr/>
        </p:nvCxnSpPr>
        <p:spPr>
          <a:xfrm flipV="1">
            <a:off x="6686843" y="2750144"/>
            <a:ext cx="512235" cy="5972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Ευθύγραμμο βέλος σύνδεσης 48">
            <a:extLst>
              <a:ext uri="{FF2B5EF4-FFF2-40B4-BE49-F238E27FC236}">
                <a16:creationId xmlns:a16="http://schemas.microsoft.com/office/drawing/2014/main" id="{4A1B651C-2120-5CE9-402E-9F2BB8076599}"/>
              </a:ext>
            </a:extLst>
          </p:cNvPr>
          <p:cNvCxnSpPr>
            <a:cxnSpLocks/>
          </p:cNvCxnSpPr>
          <p:nvPr/>
        </p:nvCxnSpPr>
        <p:spPr>
          <a:xfrm flipH="1" flipV="1">
            <a:off x="7833388" y="4787905"/>
            <a:ext cx="478878" cy="5138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Εικόνα 51">
            <a:extLst>
              <a:ext uri="{FF2B5EF4-FFF2-40B4-BE49-F238E27FC236}">
                <a16:creationId xmlns:a16="http://schemas.microsoft.com/office/drawing/2014/main" id="{D42B3DD8-9B57-AB1B-683B-D047916EC0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0342" y="3931916"/>
            <a:ext cx="2036444" cy="1913767"/>
          </a:xfrm>
          <a:prstGeom prst="rect">
            <a:avLst/>
          </a:prstGeom>
        </p:spPr>
      </p:pic>
      <p:cxnSp>
        <p:nvCxnSpPr>
          <p:cNvPr id="53" name="Ευθύγραμμο βέλος σύνδεσης 52">
            <a:extLst>
              <a:ext uri="{FF2B5EF4-FFF2-40B4-BE49-F238E27FC236}">
                <a16:creationId xmlns:a16="http://schemas.microsoft.com/office/drawing/2014/main" id="{8C4D2C93-48C5-AED5-C27C-96783E103527}"/>
              </a:ext>
            </a:extLst>
          </p:cNvPr>
          <p:cNvCxnSpPr>
            <a:cxnSpLocks/>
          </p:cNvCxnSpPr>
          <p:nvPr/>
        </p:nvCxnSpPr>
        <p:spPr>
          <a:xfrm flipH="1" flipV="1">
            <a:off x="10661029" y="5431799"/>
            <a:ext cx="478878" cy="5138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Ευθύγραμμο βέλος σύνδεσης 53">
            <a:extLst>
              <a:ext uri="{FF2B5EF4-FFF2-40B4-BE49-F238E27FC236}">
                <a16:creationId xmlns:a16="http://schemas.microsoft.com/office/drawing/2014/main" id="{915D1F1C-F210-DC88-94BA-39FDE4A46256}"/>
              </a:ext>
            </a:extLst>
          </p:cNvPr>
          <p:cNvCxnSpPr>
            <a:cxnSpLocks/>
          </p:cNvCxnSpPr>
          <p:nvPr/>
        </p:nvCxnSpPr>
        <p:spPr>
          <a:xfrm flipV="1">
            <a:off x="8372412" y="5440362"/>
            <a:ext cx="575222" cy="5641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431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A713D3-193D-D08E-98CD-638363A8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328" y="266700"/>
            <a:ext cx="10363200" cy="1143000"/>
          </a:xfrm>
        </p:spPr>
        <p:txBody>
          <a:bodyPr/>
          <a:lstStyle/>
          <a:p>
            <a:r>
              <a:rPr lang="el-GR" dirty="0"/>
              <a:t>Κινήσεις των διαρθρώσεων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DEF5698-D203-1251-AB5C-ABCC745709F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Οι κινήσεις των διαρθρώσεων γίνονται γύρω από νοητούς άξονες (εγκάρσιο, κάθετο, οβελιαίο) που διέρχονται από τη διάρθρωση</a:t>
            </a:r>
          </a:p>
          <a:p>
            <a:endParaRPr lang="el-GR" dirty="0"/>
          </a:p>
          <a:p>
            <a:r>
              <a:rPr lang="el-GR" dirty="0"/>
              <a:t>Το είδος και το εύρος των κινήσεων των διαρθρώσεων εξαρτώνται κυρίως από</a:t>
            </a:r>
          </a:p>
          <a:p>
            <a:pPr lvl="1"/>
            <a:r>
              <a:rPr lang="el-GR" dirty="0"/>
              <a:t>τη μορφολογία και τη διαφορά του εμβαδού των αρθρικών επιφανειών των συντασσόμενων οστών, </a:t>
            </a:r>
          </a:p>
          <a:p>
            <a:pPr lvl="1"/>
            <a:r>
              <a:rPr lang="el-GR" dirty="0"/>
              <a:t>από τη θέση της πρόσφυσης των συνδέσμων και </a:t>
            </a:r>
          </a:p>
          <a:p>
            <a:pPr lvl="1"/>
            <a:r>
              <a:rPr lang="el-GR" dirty="0"/>
              <a:t>από την αντίσταση που συναντά το κινούμενο μέρος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777258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D4F386-353E-EE63-7C78-DC168900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Κινήσεις των διαρθρώσεων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208A40-5398-219F-EE79-9415518DDB9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l-GR" b="1" dirty="0"/>
              <a:t>Ολίσθηση</a:t>
            </a:r>
            <a:r>
              <a:rPr lang="el-GR" dirty="0"/>
              <a:t>, στην οποία η μια αρθρική επιφάνεια </a:t>
            </a:r>
            <a:r>
              <a:rPr lang="el-GR" dirty="0" err="1"/>
              <a:t>γλυστράει</a:t>
            </a:r>
            <a:r>
              <a:rPr lang="el-GR" dirty="0"/>
              <a:t> πάνω στην άλλη,</a:t>
            </a:r>
          </a:p>
          <a:p>
            <a:r>
              <a:rPr lang="el-GR" b="1" dirty="0"/>
              <a:t>Κάμψη</a:t>
            </a:r>
            <a:r>
              <a:rPr lang="el-GR" dirty="0"/>
              <a:t> και </a:t>
            </a:r>
            <a:r>
              <a:rPr lang="el-GR" b="1" dirty="0"/>
              <a:t>έκταση</a:t>
            </a:r>
            <a:r>
              <a:rPr lang="el-GR" dirty="0"/>
              <a:t> όπου τα </a:t>
            </a:r>
            <a:r>
              <a:rPr lang="el-GR" dirty="0" err="1"/>
              <a:t>αρθρούμενα</a:t>
            </a:r>
            <a:r>
              <a:rPr lang="el-GR" dirty="0"/>
              <a:t> οστά πλησιάζουν και απομακρύνονται μεταξύ τους,</a:t>
            </a:r>
          </a:p>
          <a:p>
            <a:r>
              <a:rPr lang="el-GR" b="1" dirty="0"/>
              <a:t>Προσαγωγή</a:t>
            </a:r>
            <a:r>
              <a:rPr lang="el-GR" dirty="0"/>
              <a:t> και </a:t>
            </a:r>
            <a:r>
              <a:rPr lang="el-GR" b="1" dirty="0"/>
              <a:t>απαγωγή</a:t>
            </a:r>
            <a:r>
              <a:rPr lang="el-GR" dirty="0"/>
              <a:t>, όπου τα οστά πλησιάζουν και απομακρύνονται</a:t>
            </a:r>
          </a:p>
          <a:p>
            <a:r>
              <a:rPr lang="el-GR" dirty="0"/>
              <a:t>από τον κορμό του σώματος,</a:t>
            </a:r>
          </a:p>
          <a:p>
            <a:r>
              <a:rPr lang="el-GR" b="1" dirty="0"/>
              <a:t>Στροφή</a:t>
            </a:r>
            <a:r>
              <a:rPr lang="el-GR" dirty="0"/>
              <a:t>, στην οποία το ένα οστό στρέφεται γύρω από τον άξονά του,</a:t>
            </a:r>
          </a:p>
          <a:p>
            <a:r>
              <a:rPr lang="el-GR" b="1" dirty="0" err="1"/>
              <a:t>Περιαγωγή</a:t>
            </a:r>
            <a:r>
              <a:rPr lang="el-GR" dirty="0"/>
              <a:t>, στην οποία το ένα οστό περιστρέφεται κατά τους τρεις άξονες γύρω από το άλλο οστό και περιγράφει κυκλικά σχήμα κώνου, του οποίου η κορυφή αντιστοιχεί στην αρθρική επιφάνεια του άλλου οστού της διάρθρωσης (π.χ. διάρθρωση του ώμου)</a:t>
            </a:r>
          </a:p>
        </p:txBody>
      </p:sp>
    </p:spTree>
    <p:extLst>
      <p:ext uri="{BB962C8B-B14F-4D97-AF65-F5344CB8AC3E}">
        <p14:creationId xmlns:p14="http://schemas.microsoft.com/office/powerpoint/2010/main" val="4229062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FEE0EF-0DE2-EE09-087C-5F4E8526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618980"/>
          </a:xfrm>
        </p:spPr>
        <p:txBody>
          <a:bodyPr>
            <a:normAutofit fontScale="90000"/>
          </a:bodyPr>
          <a:lstStyle/>
          <a:p>
            <a:r>
              <a:rPr lang="el-GR" dirty="0"/>
              <a:t>Κινήσεις των διαρθρώσεων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705925E-D6D4-9756-DA21-2D7425B6697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878282" y="768927"/>
            <a:ext cx="5324764" cy="593304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Μοντέλο 3D 5" descr="Cone">
                <a:extLst>
                  <a:ext uri="{FF2B5EF4-FFF2-40B4-BE49-F238E27FC236}">
                    <a16:creationId xmlns:a16="http://schemas.microsoft.com/office/drawing/2014/main" id="{15B71C7C-12C8-3CC4-84A8-1316D9E949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0784050"/>
                  </p:ext>
                </p:extLst>
              </p:nvPr>
            </p:nvGraphicFramePr>
            <p:xfrm rot="4178197">
              <a:off x="2504487" y="966587"/>
              <a:ext cx="1739675" cy="2277536"/>
            </p:xfrm>
            <a:graphic>
              <a:graphicData uri="http://schemas.microsoft.com/office/drawing/2017/model3d">
                <am3d:model3d r:embed="rId3">
                  <am3d:spPr>
                    <a:xfrm rot="4178197">
                      <a:off x="0" y="0"/>
                      <a:ext cx="1739675" cy="2277536"/>
                    </a:xfrm>
                    <a:prstGeom prst="rect">
                      <a:avLst/>
                    </a:prstGeom>
                  </am3d:spPr>
                  <am3d:camera>
                    <am3d:pos x="0" y="0" z="79877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04480" d="1000000"/>
                    <am3d:preTrans dx="2" dy="-1692277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-2551606" ay="-2802439" az="202358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7093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Μοντέλο 3D 5" descr="Cone">
                <a:extLst>
                  <a:ext uri="{FF2B5EF4-FFF2-40B4-BE49-F238E27FC236}">
                    <a16:creationId xmlns:a16="http://schemas.microsoft.com/office/drawing/2014/main" id="{15B71C7C-12C8-3CC4-84A8-1316D9E949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178197">
                <a:off x="2504487" y="966587"/>
                <a:ext cx="1739675" cy="2277536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F89BF10-9891-0C03-DCC1-5927BCA0F891}"/>
              </a:ext>
            </a:extLst>
          </p:cNvPr>
          <p:cNvSpPr txBox="1"/>
          <p:nvPr/>
        </p:nvSpPr>
        <p:spPr>
          <a:xfrm>
            <a:off x="2004044" y="3117273"/>
            <a:ext cx="142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err="1"/>
              <a:t>Περιαγωγή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951459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68A17E-A5CD-681E-AA15-6E0E562EF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Μυϊκό σύστημα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D35E6ED-91D5-4B98-E7D9-CDC0456E20B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786745" cy="4572000"/>
          </a:xfrm>
        </p:spPr>
        <p:txBody>
          <a:bodyPr/>
          <a:lstStyle/>
          <a:p>
            <a:pPr algn="l"/>
            <a:r>
              <a:rPr lang="el-GR" sz="2800" b="0" i="0" u="none" strike="noStrike" baseline="0" dirty="0">
                <a:latin typeface="PFCatalog-Regular"/>
              </a:rPr>
              <a:t>Ο μυϊκός ιστός αποτελείται από κύτταρα τα οποία έχουν επιμηκυνθεί και λέγονται </a:t>
            </a:r>
            <a:r>
              <a:rPr lang="el-GR" sz="2800" b="1" i="0" u="none" strike="noStrike" baseline="0" dirty="0">
                <a:latin typeface="PFCatalog-Regular"/>
              </a:rPr>
              <a:t>μυϊκές ίνες. </a:t>
            </a:r>
          </a:p>
          <a:p>
            <a:pPr algn="l"/>
            <a:r>
              <a:rPr lang="el-GR" sz="2800" b="0" i="0" u="none" strike="noStrike" baseline="0" dirty="0">
                <a:latin typeface="PFCatalog-Regular"/>
              </a:rPr>
              <a:t>Οι μυϊκές ίνες έχουν την ικανότητα να συστέλλονται και έτσι, σε συνεργασία με το σκελετό, επιτρέπουν τις κινήσεις στο ανθρώπινο σώμα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3427791-97E8-B60F-4FAB-761AA71C0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98862"/>
            <a:ext cx="5782770" cy="426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832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4E5424F-7A15-1E66-F3D9-BE6D3B881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563562"/>
          </a:xfrm>
        </p:spPr>
        <p:txBody>
          <a:bodyPr>
            <a:normAutofit fontScale="90000"/>
          </a:bodyPr>
          <a:lstStyle/>
          <a:p>
            <a:r>
              <a:rPr lang="el-GR" dirty="0"/>
              <a:t>Μυϊκό σύστημα-Μυϊκές ίνες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6667CC2-61AC-4556-BD49-E28D56FD25E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727364"/>
            <a:ext cx="5046518" cy="6016336"/>
          </a:xfrm>
        </p:spPr>
        <p:txBody>
          <a:bodyPr>
            <a:noAutofit/>
          </a:bodyPr>
          <a:lstStyle/>
          <a:p>
            <a:pPr algn="l"/>
            <a:r>
              <a:rPr lang="el-GR" sz="1400" b="0" i="0" u="none" strike="noStrike" baseline="0" dirty="0">
                <a:latin typeface="PFCatalog-Regular"/>
              </a:rPr>
              <a:t>Ανάλογα με τη λειτουργία, τη μορφολογία και τη διάταξή τους, οι μυϊκές ίνες διακρίνονται σε: </a:t>
            </a:r>
          </a:p>
          <a:p>
            <a:pPr algn="l"/>
            <a:r>
              <a:rPr lang="el-GR" sz="1400" b="1" dirty="0">
                <a:latin typeface="PFCatalog-Bold"/>
              </a:rPr>
              <a:t>Λ</a:t>
            </a:r>
            <a:r>
              <a:rPr lang="el-GR" sz="1400" b="1" i="0" u="none" strike="noStrike" baseline="0" dirty="0">
                <a:latin typeface="PFCatalog-Bold"/>
              </a:rPr>
              <a:t>είες μυϊκές </a:t>
            </a:r>
            <a:r>
              <a:rPr lang="el-GR" sz="1400" b="0" i="0" u="none" strike="noStrike" baseline="0" dirty="0">
                <a:latin typeface="PFCatalog-Regular"/>
              </a:rPr>
              <a:t>ίνες, (λείος μυϊκός ιστός)</a:t>
            </a:r>
          </a:p>
          <a:p>
            <a:r>
              <a:rPr lang="el-GR" sz="1400" b="1" dirty="0">
                <a:latin typeface="PFCatalog-Bold"/>
              </a:rPr>
              <a:t>Γ</a:t>
            </a:r>
            <a:r>
              <a:rPr lang="el-GR" sz="1400" b="1" i="0" u="none" strike="noStrike" baseline="0" dirty="0">
                <a:latin typeface="PFCatalog-Bold"/>
              </a:rPr>
              <a:t>ραμμωτές μυϊκές </a:t>
            </a:r>
            <a:r>
              <a:rPr lang="el-GR" sz="1400" b="0" i="0" u="none" strike="noStrike" baseline="0" dirty="0">
                <a:latin typeface="PFCatalog-Regular"/>
              </a:rPr>
              <a:t>ίνες (σκελετικός μυϊκός ιστός)</a:t>
            </a:r>
          </a:p>
          <a:p>
            <a:r>
              <a:rPr lang="el-GR" sz="1400" dirty="0">
                <a:latin typeface="PFCatalog-Regular"/>
              </a:rPr>
              <a:t>Ί</a:t>
            </a:r>
            <a:r>
              <a:rPr lang="el-GR" sz="1400" b="0" i="0" u="none" strike="noStrike" baseline="0" dirty="0">
                <a:latin typeface="PFCatalog-Regular"/>
              </a:rPr>
              <a:t>νες του </a:t>
            </a:r>
            <a:r>
              <a:rPr lang="el-GR" sz="1400" b="1" i="0" u="none" strike="noStrike" baseline="0" dirty="0">
                <a:latin typeface="PFCatalog-Bold"/>
              </a:rPr>
              <a:t>καρδιακού μυός</a:t>
            </a:r>
            <a:r>
              <a:rPr lang="el-GR" sz="1400" i="0" u="none" strike="noStrike" baseline="0" dirty="0">
                <a:latin typeface="PFCatalog-Bold"/>
              </a:rPr>
              <a:t> (καρδιακός </a:t>
            </a:r>
            <a:r>
              <a:rPr lang="el-GR" sz="1400" b="0" i="0" u="none" strike="noStrike" baseline="0" dirty="0">
                <a:latin typeface="PFCatalog-Regular"/>
              </a:rPr>
              <a:t>μυϊκός ιστός)</a:t>
            </a:r>
          </a:p>
          <a:p>
            <a:pPr algn="l"/>
            <a:endParaRPr lang="el-GR" sz="1400" b="1" i="0" u="none" strike="noStrike" baseline="0" dirty="0">
              <a:latin typeface="PFCatalog-Bold"/>
            </a:endParaRPr>
          </a:p>
          <a:p>
            <a:pPr algn="l"/>
            <a:r>
              <a:rPr lang="el-GR" sz="1400" b="0" i="0" u="none" strike="noStrike" baseline="0" dirty="0">
                <a:latin typeface="PFCatalog-Regular"/>
              </a:rPr>
              <a:t>Ο </a:t>
            </a:r>
            <a:r>
              <a:rPr lang="el-GR" sz="1400" b="1" i="0" u="none" strike="noStrike" baseline="0" dirty="0">
                <a:latin typeface="PFCatalog-Bold"/>
              </a:rPr>
              <a:t>λείος μυϊκός ιστός </a:t>
            </a:r>
          </a:p>
          <a:p>
            <a:pPr marL="320040" lvl="1" indent="0">
              <a:buNone/>
            </a:pPr>
            <a:r>
              <a:rPr lang="el-GR" sz="1400" b="0" i="0" u="none" strike="noStrike" baseline="0" dirty="0">
                <a:latin typeface="PFCatalog-Regular"/>
              </a:rPr>
              <a:t>(</a:t>
            </a:r>
            <a:r>
              <a:rPr lang="el-GR" sz="1400" b="0" i="0" u="none" strike="noStrike" baseline="0" dirty="0" err="1">
                <a:latin typeface="PFCatalog-Regular"/>
              </a:rPr>
              <a:t>σπλάγχα</a:t>
            </a:r>
            <a:r>
              <a:rPr lang="el-GR" sz="1400" b="0" i="0" u="none" strike="noStrike" baseline="0" dirty="0">
                <a:latin typeface="PFCatalog-Regular"/>
              </a:rPr>
              <a:t>, </a:t>
            </a:r>
            <a:r>
              <a:rPr lang="el-GR" sz="1400" b="0" i="0" u="none" strike="noStrike" baseline="0" dirty="0" err="1">
                <a:latin typeface="PFCatalog-Regular"/>
              </a:rPr>
              <a:t>αδέ</a:t>
            </a:r>
            <a:r>
              <a:rPr lang="el-GR" sz="1400" dirty="0" err="1">
                <a:latin typeface="PFCatalog-Regular"/>
              </a:rPr>
              <a:t>νες,αγγεία</a:t>
            </a:r>
            <a:r>
              <a:rPr lang="el-GR" sz="1400" dirty="0">
                <a:latin typeface="PFCatalog-Regular"/>
              </a:rPr>
              <a:t>)</a:t>
            </a:r>
            <a:endParaRPr lang="el-GR" sz="1400" b="0" i="0" u="none" strike="noStrike" baseline="0" dirty="0">
              <a:latin typeface="PFCatalog-Regular"/>
            </a:endParaRPr>
          </a:p>
          <a:p>
            <a:pPr lvl="1"/>
            <a:r>
              <a:rPr lang="el-GR" sz="1400" b="0" i="0" u="none" strike="noStrike" baseline="0" dirty="0">
                <a:latin typeface="PFCatalog-Regular"/>
              </a:rPr>
              <a:t>ατρακτοειδείς μυϊκές ίνες, </a:t>
            </a:r>
          </a:p>
          <a:p>
            <a:pPr lvl="1"/>
            <a:r>
              <a:rPr lang="el-GR" sz="1400" b="0" i="0" u="none" strike="noStrike" baseline="0" dirty="0">
                <a:latin typeface="PFCatalog-Regular"/>
              </a:rPr>
              <a:t>χωρίς γραμμώσεις, </a:t>
            </a:r>
          </a:p>
          <a:p>
            <a:pPr lvl="1"/>
            <a:r>
              <a:rPr lang="el-GR" sz="1400" b="0" i="0" u="none" strike="noStrike" baseline="0" dirty="0">
                <a:latin typeface="PFCatalog-Regular"/>
              </a:rPr>
              <a:t>δεν υπακούν στη θέλησή μας.</a:t>
            </a:r>
          </a:p>
          <a:p>
            <a:pPr algn="l"/>
            <a:r>
              <a:rPr lang="el-GR" sz="1400" b="0" i="0" u="none" strike="noStrike" baseline="0" dirty="0">
                <a:latin typeface="PFCatalog-Regular"/>
              </a:rPr>
              <a:t>Ο </a:t>
            </a:r>
            <a:r>
              <a:rPr lang="el-GR" sz="1400" b="1" i="0" u="none" strike="noStrike" baseline="0" dirty="0">
                <a:latin typeface="PFCatalog-Bold"/>
              </a:rPr>
              <a:t>σκελετικός μυϊκός ιστός </a:t>
            </a:r>
          </a:p>
          <a:p>
            <a:pPr marL="320040" lvl="1" indent="0">
              <a:buNone/>
            </a:pPr>
            <a:r>
              <a:rPr lang="el-GR" sz="1400" b="0" i="0" u="none" strike="noStrike" baseline="0" dirty="0">
                <a:latin typeface="PFCatalog-Regular"/>
              </a:rPr>
              <a:t>(σκελετικοί μύες)</a:t>
            </a:r>
          </a:p>
          <a:p>
            <a:pPr lvl="1"/>
            <a:r>
              <a:rPr lang="el-GR" sz="1400" b="0" i="0" u="none" strike="noStrike" baseline="0" dirty="0">
                <a:latin typeface="PFCatalog-Regular"/>
              </a:rPr>
              <a:t> μακριές κυλινδρικές μυϊκές ίνες </a:t>
            </a:r>
          </a:p>
          <a:p>
            <a:pPr lvl="1"/>
            <a:r>
              <a:rPr lang="el-GR" sz="1400" b="0" i="0" u="none" strike="noStrike" baseline="0" dirty="0">
                <a:latin typeface="PFCatalog-Regular"/>
              </a:rPr>
              <a:t> φέρουν γραμμώσεις (γραμμωτός μυϊκός ιστός)</a:t>
            </a:r>
          </a:p>
          <a:p>
            <a:pPr lvl="1"/>
            <a:r>
              <a:rPr lang="el-GR" sz="1400" b="0" i="0" u="none" strike="noStrike" baseline="0" dirty="0">
                <a:latin typeface="PFCatalog-Regular"/>
              </a:rPr>
              <a:t> Η συστολή των σκελετικών μυών γίνεται με τη θέλησή μας.</a:t>
            </a:r>
          </a:p>
          <a:p>
            <a:r>
              <a:rPr lang="el-GR" sz="1400" b="0" i="0" u="none" strike="noStrike" baseline="0" dirty="0">
                <a:latin typeface="PFCatalog-Regular"/>
              </a:rPr>
              <a:t>Ο </a:t>
            </a:r>
            <a:r>
              <a:rPr lang="el-GR" sz="1400" b="1" i="0" u="none" strike="noStrike" baseline="0" dirty="0">
                <a:latin typeface="PFCatalog-Bold"/>
              </a:rPr>
              <a:t>καρδιακός μυϊκός ιστός </a:t>
            </a:r>
            <a:endParaRPr lang="el-GR" sz="1400" b="1" i="0" u="none" strike="noStrike" baseline="0" dirty="0">
              <a:latin typeface="PFCatalog-Regular"/>
            </a:endParaRPr>
          </a:p>
          <a:p>
            <a:pPr marL="320040" lvl="1" indent="0">
              <a:buNone/>
            </a:pPr>
            <a:r>
              <a:rPr lang="el-GR" sz="1400" dirty="0">
                <a:latin typeface="PFCatalog-Regular"/>
              </a:rPr>
              <a:t>(τοιχώματα της καρδιάς). </a:t>
            </a:r>
          </a:p>
          <a:p>
            <a:pPr lvl="1"/>
            <a:r>
              <a:rPr lang="el-GR" sz="1400" dirty="0">
                <a:latin typeface="PFCatalog-Regular"/>
              </a:rPr>
              <a:t>κυλινδρικές, μυϊκές ίνες </a:t>
            </a:r>
          </a:p>
          <a:p>
            <a:pPr lvl="1"/>
            <a:r>
              <a:rPr lang="el-GR" sz="1400" dirty="0">
                <a:latin typeface="PFCatalog-Regular"/>
              </a:rPr>
              <a:t>έ</a:t>
            </a:r>
            <a:r>
              <a:rPr lang="el-GR" sz="1400" b="0" i="0" u="none" strike="noStrike" baseline="0" dirty="0">
                <a:latin typeface="PFCatalog-Regular"/>
              </a:rPr>
              <a:t>χουν  γραμμώσεις,</a:t>
            </a:r>
          </a:p>
          <a:p>
            <a:pPr lvl="1"/>
            <a:r>
              <a:rPr lang="el-GR" sz="1400" b="0" i="0" u="none" strike="noStrike" baseline="0" dirty="0">
                <a:latin typeface="PFCatalog-Regular"/>
              </a:rPr>
              <a:t>δεν υπακούν στη θέλησή μας</a:t>
            </a:r>
            <a:endParaRPr lang="el-GR" sz="1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10AB87A-0589-6D55-8E5F-26F33BFD4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932" y="627568"/>
            <a:ext cx="4669206" cy="2543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11B65F-87E4-AEF1-CB67-0C339A25ADD1}"/>
              </a:ext>
            </a:extLst>
          </p:cNvPr>
          <p:cNvSpPr txBox="1"/>
          <p:nvPr/>
        </p:nvSpPr>
        <p:spPr>
          <a:xfrm>
            <a:off x="10193482" y="3735532"/>
            <a:ext cx="180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Λείες μυϊκές ίνες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2FD5C2-69E6-6844-9DCB-11E90311778F}"/>
              </a:ext>
            </a:extLst>
          </p:cNvPr>
          <p:cNvSpPr txBox="1"/>
          <p:nvPr/>
        </p:nvSpPr>
        <p:spPr>
          <a:xfrm>
            <a:off x="10315781" y="4421649"/>
            <a:ext cx="1808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Γραμμωτές μυϊκές ίνες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B91527-4A0A-1E72-9AD5-8E8FB4889FC8}"/>
              </a:ext>
            </a:extLst>
          </p:cNvPr>
          <p:cNvSpPr txBox="1"/>
          <p:nvPr/>
        </p:nvSpPr>
        <p:spPr>
          <a:xfrm>
            <a:off x="10329635" y="5745390"/>
            <a:ext cx="1808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Ίνες καρδιακού μυών</a:t>
            </a: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9C3DA8CF-C644-E2BD-A053-B67CE5682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42495" y="4274971"/>
            <a:ext cx="3323977" cy="161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98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E5A826-0B50-8EB1-AA04-03C31BD0B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λείοι μύες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E79DF21-4044-DAAB-12AB-854F674A992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5618018" cy="4572000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Τοίχωμα των κοίλων σπλάγχνων</a:t>
            </a:r>
          </a:p>
          <a:p>
            <a:r>
              <a:rPr lang="el-GR" dirty="0"/>
              <a:t>Μυϊκό χιτώνα των αγγείων</a:t>
            </a:r>
          </a:p>
          <a:p>
            <a:r>
              <a:rPr lang="el-GR" dirty="0"/>
              <a:t>Βολβός του οφθαλμού (σφιγκτήρας και διαστολέας της κόρης, ακτινωτός μυς) στο δέρμα(</a:t>
            </a:r>
            <a:r>
              <a:rPr lang="el-GR" dirty="0" err="1"/>
              <a:t>ορθωτήρες</a:t>
            </a:r>
            <a:r>
              <a:rPr lang="el-GR" dirty="0"/>
              <a:t> μύες των τριχών).</a:t>
            </a:r>
          </a:p>
          <a:p>
            <a:endParaRPr lang="el-GR" dirty="0"/>
          </a:p>
          <a:p>
            <a:r>
              <a:rPr lang="el-GR" dirty="0"/>
              <a:t>Με τη σύσπαση των λείων μυϊκών ινών το περιεχόμενο των κοίλων σπλάγχνων αναμειγνύεται και προωθείται (</a:t>
            </a:r>
            <a:r>
              <a:rPr lang="el-GR" dirty="0" err="1"/>
              <a:t>περισταλτισμός</a:t>
            </a:r>
            <a:r>
              <a:rPr lang="el-GR" dirty="0"/>
              <a:t> του πεπτικού σωλήνα, ουροδόχος κύστη, μήτρα). </a:t>
            </a:r>
          </a:p>
          <a:p>
            <a:r>
              <a:rPr lang="el-GR" dirty="0"/>
              <a:t>Στα αγγεία, οι λείες μυϊκές ίνες είναι τοποθετημένες κυκλικά στα τοιχώματά τους και ρυθμίζουν το εύρος του αυλού των αγγείων.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8E6B17C-8B57-7AD3-15FA-9F3C3F1A8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886" y="4092454"/>
            <a:ext cx="1928027" cy="207282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4BCFD24F-6B25-A305-6902-BFD5A0F94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886" y="2099188"/>
            <a:ext cx="1928027" cy="184030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EBC8D06-3F63-7223-9D1D-EEEA61A68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887" y="251329"/>
            <a:ext cx="1928026" cy="184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355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1E0DE9-160B-70B8-6ACA-38E6F3B2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γραμμωτοί ή σκελετικοί μύες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80B64A3-F9D0-E567-F1DC-62AF26F9B9E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5223164" cy="45720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l-GR" sz="1800" b="0" i="0" u="none" strike="noStrike" baseline="0" dirty="0">
                <a:latin typeface="PFCatalog-Regular"/>
              </a:rPr>
              <a:t>Οι γραμμωτοί ή σκελετικοί μύες είναι πολυάριθμοι και ανεξάρτητοι. </a:t>
            </a:r>
          </a:p>
          <a:p>
            <a:pPr algn="l"/>
            <a:r>
              <a:rPr lang="el-GR" sz="1800" b="0" i="0" u="none" strike="noStrike" baseline="0" dirty="0" err="1">
                <a:latin typeface="PFCatalog-Regular"/>
              </a:rPr>
              <a:t>Προσφύονται</a:t>
            </a:r>
            <a:r>
              <a:rPr lang="el-GR" sz="1800" b="0" i="0" u="none" strike="noStrike" baseline="0" dirty="0">
                <a:latin typeface="PFCatalog-Regular"/>
              </a:rPr>
              <a:t> στα οστά και τα κινούν στις αρθρώσεις, γι’ αυτό και λέγονται σκελετικοί μύες.</a:t>
            </a:r>
          </a:p>
          <a:p>
            <a:pPr algn="l"/>
            <a:endParaRPr lang="el-GR" sz="1800" b="0" i="0" u="none" strike="noStrike" baseline="0" dirty="0">
              <a:latin typeface="PFCatalog-Regular"/>
            </a:endParaRPr>
          </a:p>
          <a:p>
            <a:pPr algn="l"/>
            <a:r>
              <a:rPr lang="el-GR" sz="1800" b="0" i="0" u="none" strike="noStrike" baseline="0" dirty="0">
                <a:latin typeface="PFCatalog-Regular"/>
              </a:rPr>
              <a:t>Σε κάθε μυ διακρίνουμε τις προσφύσεις του: </a:t>
            </a:r>
            <a:endParaRPr lang="en-US" sz="1800" b="0" i="0" u="none" strike="noStrike" baseline="0" dirty="0">
              <a:latin typeface="PFCatalog-Regular"/>
            </a:endParaRPr>
          </a:p>
          <a:p>
            <a:pPr algn="l"/>
            <a:r>
              <a:rPr lang="el-GR" sz="1800" b="0" i="0" u="none" strike="noStrike" baseline="0" dirty="0">
                <a:latin typeface="PFCatalog-Regular"/>
              </a:rPr>
              <a:t>την </a:t>
            </a:r>
            <a:r>
              <a:rPr lang="el-GR" sz="1800" b="1" i="0" u="none" strike="noStrike" baseline="0" dirty="0" err="1">
                <a:latin typeface="PFCatalog-Bold"/>
              </a:rPr>
              <a:t>έκφυση</a:t>
            </a:r>
            <a:r>
              <a:rPr lang="el-GR" sz="1800" b="1" i="0" u="none" strike="noStrike" baseline="0" dirty="0">
                <a:latin typeface="PFCatalog-Bold"/>
              </a:rPr>
              <a:t> </a:t>
            </a:r>
            <a:r>
              <a:rPr lang="el-GR" sz="1800" b="0" i="0" u="none" strike="noStrike" baseline="0" dirty="0">
                <a:latin typeface="PFCatalog-Regular"/>
              </a:rPr>
              <a:t>και την </a:t>
            </a:r>
            <a:r>
              <a:rPr lang="el-GR" sz="1800" b="1" i="0" u="none" strike="noStrike" baseline="0" dirty="0">
                <a:latin typeface="PFCatalog-Bold"/>
              </a:rPr>
              <a:t>κατάφυση </a:t>
            </a:r>
            <a:r>
              <a:rPr lang="el-GR" sz="1800" b="0" i="0" u="none" strike="noStrike" baseline="0" dirty="0">
                <a:latin typeface="PFCatalog-Regular"/>
              </a:rPr>
              <a:t>και</a:t>
            </a:r>
          </a:p>
          <a:p>
            <a:pPr algn="l"/>
            <a:r>
              <a:rPr lang="el-GR" sz="1800" b="0" i="0" u="none" strike="noStrike" baseline="0" dirty="0">
                <a:latin typeface="PFCatalog-Regular"/>
              </a:rPr>
              <a:t>μεταξύ τους ένα κεντρικό τμήμα που λέγεται </a:t>
            </a:r>
            <a:r>
              <a:rPr lang="el-GR" sz="1800" b="1" i="0" u="none" strike="noStrike" baseline="0" dirty="0">
                <a:latin typeface="PFCatalog-Bold"/>
              </a:rPr>
              <a:t>γαστέρα του μυός</a:t>
            </a:r>
            <a:r>
              <a:rPr lang="el-GR" sz="1800" b="0" i="0" u="none" strike="noStrike" baseline="0" dirty="0">
                <a:latin typeface="PFCatalog-Regular"/>
              </a:rPr>
              <a:t>.</a:t>
            </a:r>
          </a:p>
          <a:p>
            <a:pPr algn="l"/>
            <a:endParaRPr lang="el-GR" sz="1800" b="0" i="0" u="none" strike="noStrike" baseline="0" dirty="0">
              <a:latin typeface="PFCatalog-Regular"/>
            </a:endParaRPr>
          </a:p>
          <a:p>
            <a:pPr algn="l"/>
            <a:r>
              <a:rPr lang="el-GR" sz="1800" b="0" i="0" u="none" strike="noStrike" baseline="0" dirty="0">
                <a:latin typeface="PFCatalog-Regular"/>
              </a:rPr>
              <a:t>Οι προσφύσεις των μυών, οι οποίες ειδικότερα στους μακρούς μύες βρίσκονται στα δύο άκρα τους, αποτελούν τους </a:t>
            </a:r>
            <a:r>
              <a:rPr lang="el-GR" sz="1800" b="1" i="0" u="none" strike="noStrike" baseline="0" dirty="0">
                <a:latin typeface="PFCatalog-Bold"/>
              </a:rPr>
              <a:t>τένοντες </a:t>
            </a:r>
            <a:r>
              <a:rPr lang="el-GR" sz="1800" b="0" i="0" u="none" strike="noStrike" baseline="0" dirty="0">
                <a:latin typeface="PFCatalog-Regular"/>
              </a:rPr>
              <a:t>του μυός. </a:t>
            </a:r>
          </a:p>
          <a:p>
            <a:pPr algn="l"/>
            <a:r>
              <a:rPr lang="el-GR" sz="1800" b="0" i="0" u="none" strike="noStrike" baseline="0" dirty="0">
                <a:latin typeface="PFCatalog-Regular"/>
              </a:rPr>
              <a:t>Οι τένοντες </a:t>
            </a:r>
            <a:r>
              <a:rPr lang="el-GR" sz="1800" b="1" i="0" u="none" strike="noStrike" baseline="0" dirty="0">
                <a:latin typeface="PFCatalog-Bold"/>
              </a:rPr>
              <a:t>δεν περιέχουν μυϊκές ίνες</a:t>
            </a:r>
            <a:r>
              <a:rPr lang="el-GR" sz="1800" b="0" i="0" u="none" strike="noStrike" baseline="0" dirty="0">
                <a:latin typeface="PFCatalog-Regular"/>
              </a:rPr>
              <a:t>, αποτελούνται από συνδετικό ιστό και συνδέουν τους μύες με τα οστά.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CA41DCA-E63A-081F-9E04-C25FD2BD7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629" b="31970"/>
          <a:stretch/>
        </p:blipFill>
        <p:spPr>
          <a:xfrm>
            <a:off x="6868112" y="1735731"/>
            <a:ext cx="5122800" cy="40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60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2C9266-A8F2-404C-C6D5-2E004F818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γραμμωτοί ή σκελετικοί μύες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67A225A-5270-494C-B876-39F2EB8F04E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1" y="1447800"/>
            <a:ext cx="5389418" cy="4572000"/>
          </a:xfrm>
        </p:spPr>
        <p:txBody>
          <a:bodyPr>
            <a:normAutofit fontScale="62500" lnSpcReduction="20000"/>
          </a:bodyPr>
          <a:lstStyle/>
          <a:p>
            <a:r>
              <a:rPr lang="el-GR" dirty="0"/>
              <a:t>Οι σκελετικοί μύες διακρίνονται σε:</a:t>
            </a:r>
          </a:p>
          <a:p>
            <a:pPr algn="l"/>
            <a:r>
              <a:rPr lang="el-GR" b="1" dirty="0"/>
              <a:t>Μακρούς</a:t>
            </a:r>
            <a:r>
              <a:rPr lang="el-GR" dirty="0"/>
              <a:t>,</a:t>
            </a:r>
            <a:r>
              <a:rPr lang="el-GR" sz="1800" b="0" i="0" u="none" strike="noStrike" baseline="0" dirty="0">
                <a:latin typeface="PFCatalog-Regular"/>
              </a:rPr>
              <a:t> </a:t>
            </a:r>
          </a:p>
          <a:p>
            <a:pPr lvl="1"/>
            <a:r>
              <a:rPr lang="el-GR" sz="2300" dirty="0"/>
              <a:t>άνω και κάτω άκρα του σώματος </a:t>
            </a:r>
          </a:p>
          <a:p>
            <a:pPr lvl="1"/>
            <a:r>
              <a:rPr lang="el-GR" sz="2300" dirty="0"/>
              <a:t>(πρόσθιος μηριαίος, πρόσθιος κνημιαίος, </a:t>
            </a:r>
            <a:r>
              <a:rPr lang="el-GR" sz="2300" dirty="0" err="1"/>
              <a:t>βραχιόνιος</a:t>
            </a:r>
            <a:r>
              <a:rPr lang="el-GR" sz="2300" dirty="0"/>
              <a:t>)</a:t>
            </a:r>
          </a:p>
          <a:p>
            <a:r>
              <a:rPr lang="el-GR" b="1" dirty="0"/>
              <a:t>Βραχείς</a:t>
            </a:r>
            <a:r>
              <a:rPr lang="el-GR" dirty="0"/>
              <a:t>, </a:t>
            </a:r>
          </a:p>
          <a:p>
            <a:pPr lvl="1"/>
            <a:r>
              <a:rPr lang="el-GR" dirty="0"/>
              <a:t>στη ράχη </a:t>
            </a:r>
          </a:p>
          <a:p>
            <a:pPr lvl="1"/>
            <a:r>
              <a:rPr lang="el-GR" dirty="0"/>
              <a:t>(</a:t>
            </a:r>
            <a:r>
              <a:rPr lang="el-GR" dirty="0" err="1"/>
              <a:t>μεσακάνθιοι</a:t>
            </a:r>
            <a:r>
              <a:rPr lang="el-GR" dirty="0"/>
              <a:t>, </a:t>
            </a:r>
            <a:r>
              <a:rPr lang="el-GR" dirty="0" err="1"/>
              <a:t>μεσεγκάρσιοι</a:t>
            </a:r>
            <a:r>
              <a:rPr lang="el-GR" dirty="0"/>
              <a:t>, </a:t>
            </a:r>
            <a:r>
              <a:rPr lang="el-GR" dirty="0" err="1"/>
              <a:t>ανελκτήρες</a:t>
            </a:r>
            <a:r>
              <a:rPr lang="el-GR" dirty="0"/>
              <a:t> των πλευρών) </a:t>
            </a:r>
          </a:p>
          <a:p>
            <a:pPr lvl="1"/>
            <a:r>
              <a:rPr lang="el-GR" dirty="0"/>
              <a:t>κάνουν κινήσεις μικρής έκτασης.</a:t>
            </a:r>
          </a:p>
          <a:p>
            <a:r>
              <a:rPr lang="el-GR" b="1" dirty="0" err="1"/>
              <a:t>Πλατείς</a:t>
            </a:r>
            <a:r>
              <a:rPr lang="el-GR" dirty="0"/>
              <a:t>, </a:t>
            </a:r>
          </a:p>
          <a:p>
            <a:pPr lvl="1"/>
            <a:r>
              <a:rPr lang="el-GR" dirty="0"/>
              <a:t>κορμός </a:t>
            </a:r>
          </a:p>
          <a:p>
            <a:pPr lvl="1"/>
            <a:r>
              <a:rPr lang="el-GR" dirty="0"/>
              <a:t>(μεγάλος θωρακικός, πλατύς ραχιαίος, λοξοί κοιλιακοί μύες κτλ.). </a:t>
            </a:r>
          </a:p>
          <a:p>
            <a:pPr lvl="1"/>
            <a:r>
              <a:rPr lang="el-GR" dirty="0"/>
              <a:t>μικρό πάχος -μεγάλη επιφάνεια, (</a:t>
            </a:r>
            <a:r>
              <a:rPr lang="el-GR" dirty="0" err="1"/>
              <a:t>αποπλατυσμένοι</a:t>
            </a:r>
            <a:r>
              <a:rPr lang="el-GR" dirty="0"/>
              <a:t>)</a:t>
            </a:r>
          </a:p>
          <a:p>
            <a:r>
              <a:rPr lang="el-GR" b="1" dirty="0"/>
              <a:t>Σφιγκτήρες</a:t>
            </a:r>
            <a:r>
              <a:rPr lang="el-GR" dirty="0"/>
              <a:t> </a:t>
            </a:r>
          </a:p>
          <a:p>
            <a:pPr lvl="1"/>
            <a:r>
              <a:rPr lang="el-GR" dirty="0"/>
              <a:t>περιβάλλουν τις φυσιολογικές οπές του σώματος </a:t>
            </a:r>
          </a:p>
          <a:p>
            <a:pPr lvl="1"/>
            <a:r>
              <a:rPr lang="el-GR" dirty="0"/>
              <a:t>(ο σφιγκτήρας του πρωκτού, ο σφιγκτήρας του στόματος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ADE24DB-22C0-859F-4636-A01F4DD25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49"/>
          <a:stretch/>
        </p:blipFill>
        <p:spPr>
          <a:xfrm>
            <a:off x="6881433" y="1368154"/>
            <a:ext cx="2192483" cy="218530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D9C320A-9B1D-BFC1-7671-C696F61A8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2" t="14545" r="50000" b="12222"/>
          <a:stretch/>
        </p:blipFill>
        <p:spPr>
          <a:xfrm>
            <a:off x="9662732" y="1173008"/>
            <a:ext cx="1919668" cy="248973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2D62F16-1E6C-3FA0-7CA1-3658982A1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9551" y="3883731"/>
            <a:ext cx="1805474" cy="223457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C8261C0-8B29-7250-2977-E164962A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510" y="3883731"/>
            <a:ext cx="1687464" cy="2238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162606-CC2E-721D-2B17-0E9174DCE117}"/>
              </a:ext>
            </a:extLst>
          </p:cNvPr>
          <p:cNvSpPr txBox="1"/>
          <p:nvPr/>
        </p:nvSpPr>
        <p:spPr>
          <a:xfrm>
            <a:off x="7232938" y="3429000"/>
            <a:ext cx="1079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Μακρύς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8EC10A-DB4E-A647-ED9F-5CDA18DE3FEA}"/>
              </a:ext>
            </a:extLst>
          </p:cNvPr>
          <p:cNvSpPr txBox="1"/>
          <p:nvPr/>
        </p:nvSpPr>
        <p:spPr>
          <a:xfrm>
            <a:off x="9644941" y="6173491"/>
            <a:ext cx="157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Σφικτήρας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9960A2-CF75-DA1B-D737-E7D2E7B8F493}"/>
              </a:ext>
            </a:extLst>
          </p:cNvPr>
          <p:cNvSpPr txBox="1"/>
          <p:nvPr/>
        </p:nvSpPr>
        <p:spPr>
          <a:xfrm>
            <a:off x="10009122" y="3403903"/>
            <a:ext cx="1079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Πλατύς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940A6C-1196-EC3F-1054-11DAE3CD1404}"/>
              </a:ext>
            </a:extLst>
          </p:cNvPr>
          <p:cNvSpPr txBox="1"/>
          <p:nvPr/>
        </p:nvSpPr>
        <p:spPr>
          <a:xfrm>
            <a:off x="7437779" y="6173491"/>
            <a:ext cx="1079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Βραχύς</a:t>
            </a:r>
          </a:p>
        </p:txBody>
      </p:sp>
    </p:spTree>
    <p:extLst>
      <p:ext uri="{BB962C8B-B14F-4D97-AF65-F5344CB8AC3E}">
        <p14:creationId xmlns:p14="http://schemas.microsoft.com/office/powerpoint/2010/main" val="976323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2AFA82-4323-3C5D-53A3-6AA36CF41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γραμμωτοί ή σκελετικοί μύες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107E8B1-F57D-0355-E072-A4460042A85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5992091" cy="4572000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Περισσότερες από μια εκφύσεις, κοινή γαστέρα και κατάφυση</a:t>
            </a:r>
          </a:p>
          <a:p>
            <a:pPr lvl="1"/>
            <a:r>
              <a:rPr lang="el-GR" dirty="0"/>
              <a:t>Δικέφαλος μυς  (δικέφαλος </a:t>
            </a:r>
            <a:r>
              <a:rPr lang="el-GR" dirty="0" err="1"/>
              <a:t>βραχιόνιος</a:t>
            </a:r>
            <a:r>
              <a:rPr lang="el-GR" dirty="0"/>
              <a:t>, δικέφαλος μηριαίος), </a:t>
            </a:r>
          </a:p>
          <a:p>
            <a:pPr lvl="1"/>
            <a:r>
              <a:rPr lang="el-GR" dirty="0"/>
              <a:t>Τρικέφαλος (τρικέφαλος </a:t>
            </a:r>
            <a:r>
              <a:rPr lang="el-GR" dirty="0" err="1"/>
              <a:t>βραχιόνιος</a:t>
            </a:r>
            <a:r>
              <a:rPr lang="el-GR" dirty="0"/>
              <a:t>), </a:t>
            </a:r>
          </a:p>
          <a:p>
            <a:pPr lvl="1"/>
            <a:r>
              <a:rPr lang="el-GR" dirty="0"/>
              <a:t>Τετρακέφαλος(τετρακέφαλος μηριαίος). </a:t>
            </a:r>
          </a:p>
          <a:p>
            <a:endParaRPr lang="el-GR" dirty="0"/>
          </a:p>
          <a:p>
            <a:r>
              <a:rPr lang="el-GR" dirty="0"/>
              <a:t>Ένας μυς, ο οποίος εκτός από τον </a:t>
            </a:r>
            <a:r>
              <a:rPr lang="el-GR" dirty="0" err="1"/>
              <a:t>εκφυτικό</a:t>
            </a:r>
            <a:r>
              <a:rPr lang="el-GR" dirty="0"/>
              <a:t> και τον </a:t>
            </a:r>
            <a:r>
              <a:rPr lang="el-GR" dirty="0" err="1"/>
              <a:t>καταφυτικό</a:t>
            </a:r>
            <a:r>
              <a:rPr lang="el-GR" dirty="0"/>
              <a:t> τένοντα, παρουσιάζει και ενδιάμεσο μικρό τένοντα,</a:t>
            </a:r>
          </a:p>
          <a:p>
            <a:r>
              <a:rPr lang="el-GR" dirty="0"/>
              <a:t>δηλαδή εμφανίζει δύο γαστέρες,</a:t>
            </a:r>
          </a:p>
          <a:p>
            <a:r>
              <a:rPr lang="el-GR" dirty="0"/>
              <a:t>ονομάζεται </a:t>
            </a:r>
            <a:r>
              <a:rPr lang="el-GR" b="1" dirty="0" err="1"/>
              <a:t>διγάστορας</a:t>
            </a:r>
            <a:r>
              <a:rPr lang="el-GR" b="1" dirty="0"/>
              <a:t> μυς </a:t>
            </a:r>
            <a:r>
              <a:rPr lang="el-GR" dirty="0"/>
              <a:t>(</a:t>
            </a:r>
            <a:r>
              <a:rPr lang="el-GR" dirty="0" err="1"/>
              <a:t>διγάστορας</a:t>
            </a:r>
            <a:r>
              <a:rPr lang="el-GR" dirty="0"/>
              <a:t> της κάτω γνάθου, </a:t>
            </a:r>
            <a:r>
              <a:rPr lang="el-GR" dirty="0" err="1"/>
              <a:t>ωμοϋοειδής</a:t>
            </a:r>
            <a:r>
              <a:rPr lang="el-GR" dirty="0"/>
              <a:t>).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557B4B9-C055-697D-7CD1-E30163C0E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" t="15303" r="46667" b="8637"/>
          <a:stretch/>
        </p:blipFill>
        <p:spPr>
          <a:xfrm>
            <a:off x="7876302" y="1267689"/>
            <a:ext cx="3706098" cy="41251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37A8CD-CEC6-5D52-68EF-EBE82DDF54F1}"/>
              </a:ext>
            </a:extLst>
          </p:cNvPr>
          <p:cNvSpPr txBox="1"/>
          <p:nvPr/>
        </p:nvSpPr>
        <p:spPr>
          <a:xfrm>
            <a:off x="7917873" y="5600700"/>
            <a:ext cx="366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     Απλός -  Δικέφαλος -</a:t>
            </a:r>
            <a:r>
              <a:rPr lang="el-GR" dirty="0" err="1"/>
              <a:t>Διγάστορας</a:t>
            </a:r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29A4A8-D499-5649-EA4B-6B837447ABBE}"/>
              </a:ext>
            </a:extLst>
          </p:cNvPr>
          <p:cNvSpPr txBox="1"/>
          <p:nvPr/>
        </p:nvSpPr>
        <p:spPr>
          <a:xfrm>
            <a:off x="10972800" y="3330284"/>
            <a:ext cx="1194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Γαστέρα</a:t>
            </a:r>
          </a:p>
        </p:txBody>
      </p:sp>
    </p:spTree>
    <p:extLst>
      <p:ext uri="{BB962C8B-B14F-4D97-AF65-F5344CB8AC3E}">
        <p14:creationId xmlns:p14="http://schemas.microsoft.com/office/powerpoint/2010/main" val="3383881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9ED544-5D4A-AA7E-F732-EDCA006AF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Οστίτης ιστός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6500CDB-A959-4167-5578-CBB5031FB2E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οστίτης ιστός είναι από τους σκληρότερους ιστούς του ανθρώπινου σώματος και μετά το χόνδρο, ο πιο ανθεκτικός στις πιέσεις.</a:t>
            </a:r>
          </a:p>
          <a:p>
            <a:r>
              <a:rPr lang="el-GR" dirty="0"/>
              <a:t>Ο οστίτης ιστός </a:t>
            </a:r>
          </a:p>
          <a:p>
            <a:pPr lvl="1"/>
            <a:r>
              <a:rPr lang="el-GR" dirty="0"/>
              <a:t>αποτελεί το κύριο συστατικό του ώριμου σκελετού, </a:t>
            </a:r>
          </a:p>
          <a:p>
            <a:pPr lvl="1"/>
            <a:r>
              <a:rPr lang="el-GR" dirty="0"/>
              <a:t>υποβαστάζει τη μυϊκή μάζα, </a:t>
            </a:r>
          </a:p>
          <a:p>
            <a:pPr lvl="1"/>
            <a:r>
              <a:rPr lang="el-GR" dirty="0"/>
              <a:t>προστατεύει ζωτικά όργανα, όπως αυτά που περιέχονται στην κρανιακή και θωρακική κοιλότητα, και</a:t>
            </a:r>
          </a:p>
          <a:p>
            <a:pPr lvl="1"/>
            <a:r>
              <a:rPr lang="el-GR" dirty="0"/>
              <a:t>περικλείει το μυελό των οστών, όπου παράγονται τα κύτταρα του αίματος</a:t>
            </a:r>
          </a:p>
        </p:txBody>
      </p:sp>
    </p:spTree>
    <p:extLst>
      <p:ext uri="{BB962C8B-B14F-4D97-AF65-F5344CB8AC3E}">
        <p14:creationId xmlns:p14="http://schemas.microsoft.com/office/powerpoint/2010/main" val="7214447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085743-8141-3058-79FC-D80DD5A4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456" y="150162"/>
            <a:ext cx="103632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Βρες τον τύπο του μυός (μακρύς, βραχύς, πλατύς, σφικτήρας)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1C3B124-3C4D-9C9D-D7C1-F94DAC7F98A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10692"/>
          <a:stretch/>
        </p:blipFill>
        <p:spPr>
          <a:xfrm>
            <a:off x="852053" y="1448811"/>
            <a:ext cx="2042337" cy="1803544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A901CCD-2A0C-61D2-694A-00F5B0910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800" y="1431794"/>
            <a:ext cx="1739574" cy="2052021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636E0595-B894-459E-AB79-0A12EFAF73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5" t="7162" r="-1"/>
          <a:stretch/>
        </p:blipFill>
        <p:spPr>
          <a:xfrm>
            <a:off x="852053" y="3865419"/>
            <a:ext cx="2369129" cy="2587377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6FA74557-5577-9CE2-1BF5-73B454D71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545" y="3777660"/>
            <a:ext cx="1714500" cy="2657475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D59060EF-CABC-13EC-E60B-6AE606928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794" y="3567114"/>
            <a:ext cx="1775614" cy="2956816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F12A057C-C303-2D7C-6615-C8A95583E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8889" y="1382872"/>
            <a:ext cx="1946946" cy="4966362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21224386-3F6F-0EC5-DF39-A2595CD96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6232" y="3700462"/>
            <a:ext cx="1714500" cy="2781300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B77E81D0-1CC5-E188-612D-D51361EAD1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9542" y="1382872"/>
            <a:ext cx="2227880" cy="2227880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A43F1A94-99AD-21F9-5935-08DF85E06B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2569"/>
          <a:stretch/>
        </p:blipFill>
        <p:spPr>
          <a:xfrm>
            <a:off x="5116697" y="1947441"/>
            <a:ext cx="2227880" cy="1343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17C2268-AB15-0C12-D560-03234D55708E}"/>
                  </a:ext>
                </a:extLst>
              </p:cNvPr>
              <p:cNvSpPr txBox="1"/>
              <p:nvPr/>
            </p:nvSpPr>
            <p:spPr>
              <a:xfrm>
                <a:off x="5637068" y="2951018"/>
                <a:ext cx="1795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17C2268-AB15-0C12-D560-03234D557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068" y="2951018"/>
                <a:ext cx="179536" cy="276999"/>
              </a:xfrm>
              <a:prstGeom prst="rect">
                <a:avLst/>
              </a:prstGeom>
              <a:blipFill>
                <a:blip r:embed="rId11"/>
                <a:stretch>
                  <a:fillRect l="-34483" r="-31034" b="-869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615DD221-9960-64D1-88ED-FF57233DD5F9}"/>
              </a:ext>
            </a:extLst>
          </p:cNvPr>
          <p:cNvSpPr/>
          <p:nvPr/>
        </p:nvSpPr>
        <p:spPr>
          <a:xfrm>
            <a:off x="517817" y="3205536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1</a:t>
            </a:r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9FD7989B-892F-2AE2-F4FE-54C5B274DD8F}"/>
              </a:ext>
            </a:extLst>
          </p:cNvPr>
          <p:cNvSpPr/>
          <p:nvPr/>
        </p:nvSpPr>
        <p:spPr>
          <a:xfrm>
            <a:off x="2980424" y="3161910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2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C06FD49F-E2F4-A67C-8C81-2217BEC9B8E1}"/>
              </a:ext>
            </a:extLst>
          </p:cNvPr>
          <p:cNvSpPr/>
          <p:nvPr/>
        </p:nvSpPr>
        <p:spPr>
          <a:xfrm>
            <a:off x="5252042" y="3161347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3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6" name="Ορθογώνιο 25">
            <a:extLst>
              <a:ext uri="{FF2B5EF4-FFF2-40B4-BE49-F238E27FC236}">
                <a16:creationId xmlns:a16="http://schemas.microsoft.com/office/drawing/2014/main" id="{BE8106B3-79EB-B811-B7D9-5965C27B6FA7}"/>
              </a:ext>
            </a:extLst>
          </p:cNvPr>
          <p:cNvSpPr/>
          <p:nvPr/>
        </p:nvSpPr>
        <p:spPr>
          <a:xfrm>
            <a:off x="7458461" y="3205536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4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7" name="Ορθογώνιο 26">
            <a:extLst>
              <a:ext uri="{FF2B5EF4-FFF2-40B4-BE49-F238E27FC236}">
                <a16:creationId xmlns:a16="http://schemas.microsoft.com/office/drawing/2014/main" id="{BEA13A8C-3510-5E88-E70C-34157DF9D135}"/>
              </a:ext>
            </a:extLst>
          </p:cNvPr>
          <p:cNvSpPr/>
          <p:nvPr/>
        </p:nvSpPr>
        <p:spPr>
          <a:xfrm>
            <a:off x="503919" y="5777793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5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F5CC1C37-4CC6-2D7D-2C50-99CC65FC632D}"/>
              </a:ext>
            </a:extLst>
          </p:cNvPr>
          <p:cNvSpPr/>
          <p:nvPr/>
        </p:nvSpPr>
        <p:spPr>
          <a:xfrm>
            <a:off x="3264934" y="5777793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6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C77E9183-13F3-1524-6778-B4CB8D96F4E4}"/>
              </a:ext>
            </a:extLst>
          </p:cNvPr>
          <p:cNvSpPr/>
          <p:nvPr/>
        </p:nvSpPr>
        <p:spPr>
          <a:xfrm>
            <a:off x="5213308" y="5777793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7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05C8FF09-6F0F-0967-19EE-F648B992BF0F}"/>
              </a:ext>
            </a:extLst>
          </p:cNvPr>
          <p:cNvSpPr/>
          <p:nvPr/>
        </p:nvSpPr>
        <p:spPr>
          <a:xfrm>
            <a:off x="7341996" y="5777794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8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C2DB45D6-8172-A320-9D42-4D0839F27B55}"/>
              </a:ext>
            </a:extLst>
          </p:cNvPr>
          <p:cNvSpPr/>
          <p:nvPr/>
        </p:nvSpPr>
        <p:spPr>
          <a:xfrm>
            <a:off x="9644616" y="5793924"/>
            <a:ext cx="5107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9</a:t>
            </a:r>
            <a:endParaRPr lang="el-GR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cxnSp>
        <p:nvCxnSpPr>
          <p:cNvPr id="33" name="Ευθύγραμμο βέλος σύνδεσης 32">
            <a:extLst>
              <a:ext uri="{FF2B5EF4-FFF2-40B4-BE49-F238E27FC236}">
                <a16:creationId xmlns:a16="http://schemas.microsoft.com/office/drawing/2014/main" id="{12338F08-C40A-FCEC-8B04-728E114BF9FA}"/>
              </a:ext>
            </a:extLst>
          </p:cNvPr>
          <p:cNvCxnSpPr>
            <a:cxnSpLocks/>
          </p:cNvCxnSpPr>
          <p:nvPr/>
        </p:nvCxnSpPr>
        <p:spPr>
          <a:xfrm flipV="1">
            <a:off x="961632" y="2350583"/>
            <a:ext cx="575009" cy="60191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Ευθύγραμμο βέλος σύνδεσης 33">
            <a:extLst>
              <a:ext uri="{FF2B5EF4-FFF2-40B4-BE49-F238E27FC236}">
                <a16:creationId xmlns:a16="http://schemas.microsoft.com/office/drawing/2014/main" id="{CA905077-D053-A20A-6DE0-1608B30E0EB3}"/>
              </a:ext>
            </a:extLst>
          </p:cNvPr>
          <p:cNvCxnSpPr>
            <a:cxnSpLocks/>
          </p:cNvCxnSpPr>
          <p:nvPr/>
        </p:nvCxnSpPr>
        <p:spPr>
          <a:xfrm flipV="1">
            <a:off x="3423545" y="2199298"/>
            <a:ext cx="624435" cy="87630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Ευθύγραμμο βέλος σύνδεσης 34">
            <a:extLst>
              <a:ext uri="{FF2B5EF4-FFF2-40B4-BE49-F238E27FC236}">
                <a16:creationId xmlns:a16="http://schemas.microsoft.com/office/drawing/2014/main" id="{30EF557A-5BF6-25F7-978F-0989DC404099}"/>
              </a:ext>
            </a:extLst>
          </p:cNvPr>
          <p:cNvCxnSpPr>
            <a:cxnSpLocks/>
          </p:cNvCxnSpPr>
          <p:nvPr/>
        </p:nvCxnSpPr>
        <p:spPr>
          <a:xfrm flipV="1">
            <a:off x="5400750" y="2496812"/>
            <a:ext cx="570871" cy="44854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ύγραμμο βέλος σύνδεσης 35">
            <a:extLst>
              <a:ext uri="{FF2B5EF4-FFF2-40B4-BE49-F238E27FC236}">
                <a16:creationId xmlns:a16="http://schemas.microsoft.com/office/drawing/2014/main" id="{2C52E93F-D85E-0B07-7B9B-613EB78DD1CA}"/>
              </a:ext>
            </a:extLst>
          </p:cNvPr>
          <p:cNvCxnSpPr>
            <a:cxnSpLocks/>
          </p:cNvCxnSpPr>
          <p:nvPr/>
        </p:nvCxnSpPr>
        <p:spPr>
          <a:xfrm flipV="1">
            <a:off x="7782734" y="1986870"/>
            <a:ext cx="675466" cy="91480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Ευθύγραμμο βέλος σύνδεσης 36">
            <a:extLst>
              <a:ext uri="{FF2B5EF4-FFF2-40B4-BE49-F238E27FC236}">
                <a16:creationId xmlns:a16="http://schemas.microsoft.com/office/drawing/2014/main" id="{93B8E9CB-E10D-0E18-B56C-9EB7F2F99C00}"/>
              </a:ext>
            </a:extLst>
          </p:cNvPr>
          <p:cNvCxnSpPr>
            <a:cxnSpLocks/>
          </p:cNvCxnSpPr>
          <p:nvPr/>
        </p:nvCxnSpPr>
        <p:spPr>
          <a:xfrm flipV="1">
            <a:off x="3569316" y="5340927"/>
            <a:ext cx="476928" cy="43686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Ευθύγραμμο βέλος σύνδεσης 37">
            <a:extLst>
              <a:ext uri="{FF2B5EF4-FFF2-40B4-BE49-F238E27FC236}">
                <a16:creationId xmlns:a16="http://schemas.microsoft.com/office/drawing/2014/main" id="{D58C2234-9D35-0AF8-0E1D-A81523F29C4D}"/>
              </a:ext>
            </a:extLst>
          </p:cNvPr>
          <p:cNvCxnSpPr>
            <a:cxnSpLocks/>
          </p:cNvCxnSpPr>
          <p:nvPr/>
        </p:nvCxnSpPr>
        <p:spPr>
          <a:xfrm flipV="1">
            <a:off x="5468669" y="4796040"/>
            <a:ext cx="713376" cy="91647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Ευθύγραμμο βέλος σύνδεσης 38">
            <a:extLst>
              <a:ext uri="{FF2B5EF4-FFF2-40B4-BE49-F238E27FC236}">
                <a16:creationId xmlns:a16="http://schemas.microsoft.com/office/drawing/2014/main" id="{DF1F3271-8D40-2859-269C-574485C56EF4}"/>
              </a:ext>
            </a:extLst>
          </p:cNvPr>
          <p:cNvCxnSpPr>
            <a:cxnSpLocks/>
          </p:cNvCxnSpPr>
          <p:nvPr/>
        </p:nvCxnSpPr>
        <p:spPr>
          <a:xfrm flipV="1">
            <a:off x="7494765" y="4979107"/>
            <a:ext cx="791377" cy="70387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Ευθύγραμμο βέλος σύνδεσης 39">
            <a:extLst>
              <a:ext uri="{FF2B5EF4-FFF2-40B4-BE49-F238E27FC236}">
                <a16:creationId xmlns:a16="http://schemas.microsoft.com/office/drawing/2014/main" id="{03BDF44E-D9B4-3BFB-22BC-95611ABD39A9}"/>
              </a:ext>
            </a:extLst>
          </p:cNvPr>
          <p:cNvCxnSpPr>
            <a:cxnSpLocks/>
          </p:cNvCxnSpPr>
          <p:nvPr/>
        </p:nvCxnSpPr>
        <p:spPr>
          <a:xfrm flipV="1">
            <a:off x="9899977" y="3700462"/>
            <a:ext cx="501323" cy="200046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7601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CE9AA6-50FC-8B0B-9CDA-0E1D84C15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494796"/>
          </a:xfrm>
        </p:spPr>
        <p:txBody>
          <a:bodyPr>
            <a:normAutofit fontScale="90000"/>
          </a:bodyPr>
          <a:lstStyle/>
          <a:p>
            <a:r>
              <a:rPr lang="el-GR" dirty="0"/>
              <a:t>ΔΟΜΗ ΜΥΟΣ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B471C20-450E-4EBE-34FB-F1941C5EEB7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52" y="769434"/>
            <a:ext cx="11964716" cy="581392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8765A3-6527-596D-EF68-C15927CB9EF6}"/>
              </a:ext>
            </a:extLst>
          </p:cNvPr>
          <p:cNvSpPr txBox="1"/>
          <p:nvPr/>
        </p:nvSpPr>
        <p:spPr>
          <a:xfrm>
            <a:off x="10493298" y="2564780"/>
            <a:ext cx="1089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</a:rPr>
              <a:t>ΜΥΣ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EFA270-B75D-9F3D-475E-912E63ADEB1A}"/>
              </a:ext>
            </a:extLst>
          </p:cNvPr>
          <p:cNvSpPr txBox="1"/>
          <p:nvPr/>
        </p:nvSpPr>
        <p:spPr>
          <a:xfrm>
            <a:off x="8274205" y="4393580"/>
            <a:ext cx="1126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ΜΥΙΚΗ ΔΕΣΜΗ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F6385-2EC5-8BC8-9EC6-F3944E04E48F}"/>
              </a:ext>
            </a:extLst>
          </p:cNvPr>
          <p:cNvSpPr txBox="1"/>
          <p:nvPr/>
        </p:nvSpPr>
        <p:spPr>
          <a:xfrm>
            <a:off x="7081023" y="2732049"/>
            <a:ext cx="1416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ΜΥΙΚΗ ΙΝΑ (κύτταρο)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9729A7-B228-3344-4A6F-A7B96E07081B}"/>
              </a:ext>
            </a:extLst>
          </p:cNvPr>
          <p:cNvSpPr txBox="1"/>
          <p:nvPr/>
        </p:nvSpPr>
        <p:spPr>
          <a:xfrm>
            <a:off x="1862254" y="1416205"/>
            <a:ext cx="1048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ΜΥΙΚΟ ΙΝΙΔΙΟ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BC236-8EF3-54B3-546C-9DC0C13290AA}"/>
              </a:ext>
            </a:extLst>
          </p:cNvPr>
          <p:cNvSpPr txBox="1"/>
          <p:nvPr/>
        </p:nvSpPr>
        <p:spPr>
          <a:xfrm>
            <a:off x="825190" y="3378380"/>
            <a:ext cx="103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ΑΚΤΙΝΗ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AD6A57-9B86-64BA-E1EA-C8B7DEE5C694}"/>
              </a:ext>
            </a:extLst>
          </p:cNvPr>
          <p:cNvSpPr txBox="1"/>
          <p:nvPr/>
        </p:nvSpPr>
        <p:spPr>
          <a:xfrm>
            <a:off x="2523893" y="4855245"/>
            <a:ext cx="11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ΜΥΟΣΙΝΗ</a:t>
            </a:r>
          </a:p>
        </p:txBody>
      </p:sp>
    </p:spTree>
    <p:extLst>
      <p:ext uri="{BB962C8B-B14F-4D97-AF65-F5344CB8AC3E}">
        <p14:creationId xmlns:p14="http://schemas.microsoft.com/office/powerpoint/2010/main" val="88688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0312B5-5BDE-DB59-3F04-0B8ADEE4D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Δομή και λειτουργία της γραμμωτής μυϊκής ίνας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615C67B-92BE-532A-4E5A-714CD2A9782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5701862" cy="45720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O σκελετικός μυς αποτελείται από μακριές κυλινδρικές μυϊκές ίνες</a:t>
            </a:r>
            <a:r>
              <a:rPr lang="en-US" dirty="0"/>
              <a:t> (</a:t>
            </a:r>
            <a:r>
              <a:rPr lang="el-GR" dirty="0"/>
              <a:t>Κύτταρα)</a:t>
            </a:r>
            <a:endParaRPr lang="en-US" dirty="0"/>
          </a:p>
          <a:p>
            <a:r>
              <a:rPr lang="el-GR" dirty="0"/>
              <a:t>Οι ίνες αυτές</a:t>
            </a:r>
            <a:r>
              <a:rPr lang="en-US" dirty="0"/>
              <a:t> </a:t>
            </a:r>
            <a:r>
              <a:rPr lang="el-GR" dirty="0"/>
              <a:t>έχουν γραμμώσεις και λέγονται </a:t>
            </a:r>
            <a:r>
              <a:rPr lang="el-GR" b="1" dirty="0"/>
              <a:t>γραμμωτές μυϊκές ίνες</a:t>
            </a:r>
            <a:endParaRPr lang="en-US" b="1" dirty="0"/>
          </a:p>
          <a:p>
            <a:r>
              <a:rPr lang="el-GR" dirty="0"/>
              <a:t>Μεγάλος αριθμός πυρήνων</a:t>
            </a:r>
          </a:p>
          <a:p>
            <a:r>
              <a:rPr lang="el-GR" dirty="0"/>
              <a:t>Πολλά μιτοχόνδρια </a:t>
            </a:r>
          </a:p>
          <a:p>
            <a:r>
              <a:rPr lang="el-GR" dirty="0" err="1"/>
              <a:t>Σαρκείλημμα</a:t>
            </a:r>
            <a:r>
              <a:rPr lang="el-GR" dirty="0"/>
              <a:t> (κυτταρική μεμβράνη)</a:t>
            </a:r>
          </a:p>
          <a:p>
            <a:r>
              <a:rPr lang="el-GR" dirty="0" err="1"/>
              <a:t>Σαρκόπλασμα</a:t>
            </a:r>
            <a:r>
              <a:rPr lang="el-GR" dirty="0"/>
              <a:t> (κυτταρόπλασμα)</a:t>
            </a:r>
          </a:p>
          <a:p>
            <a:r>
              <a:rPr lang="el-GR" dirty="0" err="1"/>
              <a:t>Σαρκοπλασματικό</a:t>
            </a:r>
            <a:r>
              <a:rPr lang="el-GR" dirty="0"/>
              <a:t> δίκτυο (</a:t>
            </a:r>
            <a:r>
              <a:rPr lang="el-GR" dirty="0" err="1"/>
              <a:t>ενδοπλασματικό</a:t>
            </a:r>
            <a:r>
              <a:rPr lang="el-GR" dirty="0"/>
              <a:t> δίκτυο)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7ED6CA-EC94-05BE-D628-63E385CBD9CF}"/>
              </a:ext>
            </a:extLst>
          </p:cNvPr>
          <p:cNvSpPr txBox="1"/>
          <p:nvPr/>
        </p:nvSpPr>
        <p:spPr>
          <a:xfrm>
            <a:off x="8414442" y="2767014"/>
            <a:ext cx="118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Πυρήνας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EF5BD-0608-C69E-F128-C8A2D84DE476}"/>
              </a:ext>
            </a:extLst>
          </p:cNvPr>
          <p:cNvSpPr txBox="1"/>
          <p:nvPr/>
        </p:nvSpPr>
        <p:spPr>
          <a:xfrm>
            <a:off x="6970081" y="2767014"/>
            <a:ext cx="1497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err="1"/>
              <a:t>Σαρκείλημμα</a:t>
            </a:r>
            <a:endParaRPr lang="el-GR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2FBD4-F499-F150-820B-EA3D737C2B16}"/>
              </a:ext>
            </a:extLst>
          </p:cNvPr>
          <p:cNvSpPr txBox="1"/>
          <p:nvPr/>
        </p:nvSpPr>
        <p:spPr>
          <a:xfrm>
            <a:off x="9548746" y="2710376"/>
            <a:ext cx="1597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Μιτοχόνδρια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88A757-DC87-8727-89DB-BB79554B08A6}"/>
              </a:ext>
            </a:extLst>
          </p:cNvPr>
          <p:cNvSpPr txBox="1"/>
          <p:nvPr/>
        </p:nvSpPr>
        <p:spPr>
          <a:xfrm>
            <a:off x="11254290" y="2443849"/>
            <a:ext cx="82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Μυϊκό</a:t>
            </a:r>
          </a:p>
          <a:p>
            <a:r>
              <a:rPr lang="el-GR" sz="1600" dirty="0"/>
              <a:t> ινίδιο</a:t>
            </a: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3F9D8A73-0CAB-1BE0-973C-C5C9956EA9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41"/>
          <a:stretch/>
        </p:blipFill>
        <p:spPr>
          <a:xfrm>
            <a:off x="6768662" y="3120342"/>
            <a:ext cx="5256185" cy="21871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197FEE-8B8D-83C3-C0BE-EE25DD595BF7}"/>
              </a:ext>
            </a:extLst>
          </p:cNvPr>
          <p:cNvSpPr txBox="1"/>
          <p:nvPr/>
        </p:nvSpPr>
        <p:spPr>
          <a:xfrm>
            <a:off x="9589966" y="5307472"/>
            <a:ext cx="2076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Σαρκόπλασμα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85472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FF0901-FEA8-EB0B-FA6B-5987277B2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Δομή και λειτουργία της γραμμωτής μυϊκής ίνας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52616FC-D86D-CF07-5252-17A4BC0D98C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199" y="1447800"/>
            <a:ext cx="5134999" cy="5135562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Η μυϊκή ίνα περιέχει μερικές εκατοντάδες ή χιλιάδες </a:t>
            </a:r>
            <a:r>
              <a:rPr lang="el-GR" b="1" dirty="0"/>
              <a:t>μυϊκά ινίδια</a:t>
            </a:r>
            <a:r>
              <a:rPr lang="el-GR" dirty="0"/>
              <a:t>, παράλληλα μεταξύ τους, που εκτείνονται από τη μια ως την άλλη άκρη της</a:t>
            </a:r>
          </a:p>
          <a:p>
            <a:r>
              <a:rPr lang="el-GR" dirty="0"/>
              <a:t>Κάθε ινίδιο αποτελείται από πολλά νημάτια </a:t>
            </a:r>
            <a:r>
              <a:rPr lang="el-GR" b="1" dirty="0" err="1"/>
              <a:t>ακτίνης</a:t>
            </a:r>
            <a:r>
              <a:rPr lang="el-GR" dirty="0"/>
              <a:t> και </a:t>
            </a:r>
            <a:r>
              <a:rPr lang="el-GR" b="1" dirty="0" err="1"/>
              <a:t>μυοσίνης</a:t>
            </a:r>
            <a:r>
              <a:rPr lang="el-GR" dirty="0"/>
              <a:t> τοποθετημένα το ένα δίπλα στο άλλο εναλλάξ. </a:t>
            </a:r>
          </a:p>
          <a:p>
            <a:r>
              <a:rPr lang="el-GR" dirty="0"/>
              <a:t>Κατά μήκος των ινιδίων παρεμβάλλονται κάθετα στον επιμήκη άξονά τους πάρα πολύ λεπτές μεμβράνες. </a:t>
            </a:r>
          </a:p>
          <a:p>
            <a:r>
              <a:rPr lang="el-GR" dirty="0"/>
              <a:t>Το τμήμα του μυϊκού ινιδίου που βρίσκεται ανάμεσα σε δύο διαδοχικές μεμβράνες λέγεται </a:t>
            </a:r>
            <a:r>
              <a:rPr lang="el-GR" b="1" dirty="0" err="1"/>
              <a:t>σαρκομέριο</a:t>
            </a:r>
            <a:r>
              <a:rPr lang="el-GR" dirty="0"/>
              <a:t>. </a:t>
            </a:r>
          </a:p>
          <a:p>
            <a:r>
              <a:rPr lang="el-GR" dirty="0"/>
              <a:t>Τα νημάτια της </a:t>
            </a:r>
            <a:r>
              <a:rPr lang="el-GR" dirty="0" err="1"/>
              <a:t>ακτίνης</a:t>
            </a:r>
            <a:r>
              <a:rPr lang="el-GR" dirty="0"/>
              <a:t> είναι προσκολλημένα με το ένα άκρο τους στη μεμβράνη του </a:t>
            </a:r>
            <a:r>
              <a:rPr lang="el-GR" dirty="0" err="1"/>
              <a:t>σαρκομέριου</a:t>
            </a:r>
            <a:r>
              <a:rPr lang="el-GR" dirty="0"/>
              <a:t>.</a:t>
            </a:r>
          </a:p>
          <a:p>
            <a:r>
              <a:rPr lang="el-GR" dirty="0"/>
              <a:t>Τα νημάτια της </a:t>
            </a:r>
            <a:r>
              <a:rPr lang="el-GR" dirty="0" err="1"/>
              <a:t>μυοσίνης</a:t>
            </a:r>
            <a:r>
              <a:rPr lang="el-GR" dirty="0"/>
              <a:t> που παρεμβάλλονται συνδέονται μόνο μεταξύ τους και όχι με τη μεμβράνη του </a:t>
            </a:r>
            <a:r>
              <a:rPr lang="el-GR" dirty="0" err="1"/>
              <a:t>σαρκομέριου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FEE12A5-25F6-9DCD-F3A9-0E2FCAB70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213" y="2461467"/>
            <a:ext cx="5159187" cy="2850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99D7D2-718F-F927-D59E-D8A10632B968}"/>
              </a:ext>
            </a:extLst>
          </p:cNvPr>
          <p:cNvSpPr txBox="1"/>
          <p:nvPr/>
        </p:nvSpPr>
        <p:spPr>
          <a:xfrm>
            <a:off x="8146213" y="1546406"/>
            <a:ext cx="171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Μυϊκό ινίδιο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16559-40D4-1F74-7695-B6A0F7F14FF9}"/>
              </a:ext>
            </a:extLst>
          </p:cNvPr>
          <p:cNvSpPr txBox="1"/>
          <p:nvPr/>
        </p:nvSpPr>
        <p:spPr>
          <a:xfrm>
            <a:off x="8282152" y="2288703"/>
            <a:ext cx="145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Σαρκομέριο</a:t>
            </a: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00B418-38AD-0747-436C-815C55A08333}"/>
              </a:ext>
            </a:extLst>
          </p:cNvPr>
          <p:cNvSpPr txBox="1"/>
          <p:nvPr/>
        </p:nvSpPr>
        <p:spPr>
          <a:xfrm>
            <a:off x="6530770" y="3733800"/>
            <a:ext cx="103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Ακτίνη</a:t>
            </a: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F38544-6EDB-8335-8AEB-0C735D217445}"/>
              </a:ext>
            </a:extLst>
          </p:cNvPr>
          <p:cNvSpPr txBox="1"/>
          <p:nvPr/>
        </p:nvSpPr>
        <p:spPr>
          <a:xfrm>
            <a:off x="6638326" y="3296884"/>
            <a:ext cx="103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Ακτίνη</a:t>
            </a: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FC64B-30D5-8A03-99D8-7F7FA79EB66A}"/>
              </a:ext>
            </a:extLst>
          </p:cNvPr>
          <p:cNvSpPr txBox="1"/>
          <p:nvPr/>
        </p:nvSpPr>
        <p:spPr>
          <a:xfrm>
            <a:off x="7552727" y="3284904"/>
            <a:ext cx="121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Μυοσίνη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952F03-460F-43C0-422A-6E60F99F5F24}"/>
              </a:ext>
            </a:extLst>
          </p:cNvPr>
          <p:cNvSpPr txBox="1"/>
          <p:nvPr/>
        </p:nvSpPr>
        <p:spPr>
          <a:xfrm>
            <a:off x="7536613" y="3745702"/>
            <a:ext cx="121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Μυοσίνη</a:t>
            </a:r>
            <a:endParaRPr lang="el-GR" dirty="0"/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A5901413-536C-AA25-85CA-E711B9A5A356}"/>
              </a:ext>
            </a:extLst>
          </p:cNvPr>
          <p:cNvCxnSpPr>
            <a:cxnSpLocks/>
          </p:cNvCxnSpPr>
          <p:nvPr/>
        </p:nvCxnSpPr>
        <p:spPr>
          <a:xfrm flipV="1">
            <a:off x="7157892" y="4103132"/>
            <a:ext cx="0" cy="237753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F786F91E-F3B3-44E7-974E-30F517FE325F}"/>
              </a:ext>
            </a:extLst>
          </p:cNvPr>
          <p:cNvCxnSpPr>
            <a:cxnSpLocks/>
          </p:cNvCxnSpPr>
          <p:nvPr/>
        </p:nvCxnSpPr>
        <p:spPr>
          <a:xfrm flipV="1">
            <a:off x="7677458" y="4099237"/>
            <a:ext cx="0" cy="360524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8B472BE-F071-9A6D-B55F-767EC2C8C3EC}"/>
              </a:ext>
            </a:extLst>
          </p:cNvPr>
          <p:cNvSpPr txBox="1"/>
          <p:nvPr/>
        </p:nvSpPr>
        <p:spPr>
          <a:xfrm>
            <a:off x="9249797" y="3800148"/>
            <a:ext cx="103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Ακτίνη</a:t>
            </a:r>
            <a:endParaRPr lang="el-GR" dirty="0"/>
          </a:p>
        </p:txBody>
      </p:sp>
      <p:cxnSp>
        <p:nvCxnSpPr>
          <p:cNvPr id="23" name="Ευθεία γραμμή σύνδεσης 22">
            <a:extLst>
              <a:ext uri="{FF2B5EF4-FFF2-40B4-BE49-F238E27FC236}">
                <a16:creationId xmlns:a16="http://schemas.microsoft.com/office/drawing/2014/main" id="{1EFBABB6-A571-67B8-8525-14F4ACA6490C}"/>
              </a:ext>
            </a:extLst>
          </p:cNvPr>
          <p:cNvCxnSpPr>
            <a:cxnSpLocks/>
          </p:cNvCxnSpPr>
          <p:nvPr/>
        </p:nvCxnSpPr>
        <p:spPr>
          <a:xfrm flipV="1">
            <a:off x="10383871" y="4099237"/>
            <a:ext cx="0" cy="360524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0FFFD8B-551E-8B4E-4A7A-88A1249A6163}"/>
              </a:ext>
            </a:extLst>
          </p:cNvPr>
          <p:cNvSpPr txBox="1"/>
          <p:nvPr/>
        </p:nvSpPr>
        <p:spPr>
          <a:xfrm>
            <a:off x="10173314" y="3800148"/>
            <a:ext cx="121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Μυοσίνη</a:t>
            </a:r>
            <a:endParaRPr lang="el-GR" dirty="0"/>
          </a:p>
        </p:txBody>
      </p:sp>
      <p:cxnSp>
        <p:nvCxnSpPr>
          <p:cNvPr id="25" name="Ευθεία γραμμή σύνδεσης 24">
            <a:extLst>
              <a:ext uri="{FF2B5EF4-FFF2-40B4-BE49-F238E27FC236}">
                <a16:creationId xmlns:a16="http://schemas.microsoft.com/office/drawing/2014/main" id="{55A80FBB-1C30-0EFF-8B73-04FFD352A3F6}"/>
              </a:ext>
            </a:extLst>
          </p:cNvPr>
          <p:cNvCxnSpPr>
            <a:cxnSpLocks/>
          </p:cNvCxnSpPr>
          <p:nvPr/>
        </p:nvCxnSpPr>
        <p:spPr>
          <a:xfrm flipV="1">
            <a:off x="9795986" y="4103132"/>
            <a:ext cx="0" cy="237753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934B11-C5B4-C3D1-17BB-4FCB4BEA3E1D}"/>
              </a:ext>
            </a:extLst>
          </p:cNvPr>
          <p:cNvSpPr txBox="1"/>
          <p:nvPr/>
        </p:nvSpPr>
        <p:spPr>
          <a:xfrm>
            <a:off x="6959240" y="5403060"/>
            <a:ext cx="200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Σύσπαση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F123AE-65C7-2CF4-E045-84924652A163}"/>
              </a:ext>
            </a:extLst>
          </p:cNvPr>
          <p:cNvSpPr txBox="1"/>
          <p:nvPr/>
        </p:nvSpPr>
        <p:spPr>
          <a:xfrm>
            <a:off x="9418656" y="5399301"/>
            <a:ext cx="200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Χαλάρωση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E6041B-186D-14C5-AC1D-2A2D592CC168}"/>
              </a:ext>
            </a:extLst>
          </p:cNvPr>
          <p:cNvSpPr txBox="1"/>
          <p:nvPr/>
        </p:nvSpPr>
        <p:spPr>
          <a:xfrm>
            <a:off x="8162326" y="5145804"/>
            <a:ext cx="1272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err="1"/>
              <a:t>Σαρκομέριο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18512286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43B549-1A86-034B-73C6-E46F0ADD4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Δομή και λειτουργία της γραμμωτής μυϊκής ίνας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7D19745-1F6B-57E9-B128-4D5B61C91A2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5244662" cy="4572000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Οι περιοχές στις οποίες υπάρχουν </a:t>
            </a:r>
            <a:r>
              <a:rPr lang="el-GR" dirty="0" err="1"/>
              <a:t>αλληλοκαλυπτόμενα</a:t>
            </a:r>
            <a:r>
              <a:rPr lang="el-GR" dirty="0"/>
              <a:t> νημάτια </a:t>
            </a:r>
            <a:r>
              <a:rPr lang="el-GR" dirty="0" err="1"/>
              <a:t>ακτίνης</a:t>
            </a:r>
            <a:r>
              <a:rPr lang="el-GR" dirty="0"/>
              <a:t> και </a:t>
            </a:r>
            <a:r>
              <a:rPr lang="el-GR" dirty="0" err="1"/>
              <a:t>μυοσίνης</a:t>
            </a:r>
            <a:r>
              <a:rPr lang="el-GR" dirty="0"/>
              <a:t> στο ηλεκτρονικό μικροσκόπιο δίνουν την εικόνα μιας σκοτεινής ζώνης.</a:t>
            </a:r>
          </a:p>
          <a:p>
            <a:r>
              <a:rPr lang="el-GR" dirty="0"/>
              <a:t>Οι περιοχές όπου υπάρχουν μόνο νημάτια </a:t>
            </a:r>
            <a:r>
              <a:rPr lang="el-GR" dirty="0" err="1"/>
              <a:t>ακτίνης</a:t>
            </a:r>
            <a:r>
              <a:rPr lang="el-GR" dirty="0"/>
              <a:t> δίνουν την εικόνα φωτεινής ζώνης. </a:t>
            </a:r>
          </a:p>
          <a:p>
            <a:r>
              <a:rPr lang="el-GR" dirty="0"/>
              <a:t>Η εναλλαγή αυτή των σκοτεινών και φωτεινών περιοχών προσδίδει τις χαρακτηριστικές τους γραμμώσεις στις μυϊκές ίνες των σκελετικών μυών.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FD831D1-DBE6-F811-18AC-3859AE923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815595"/>
            <a:ext cx="5603446" cy="2188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3FBD3-2B15-725E-BE5C-6DAD158E4456}"/>
              </a:ext>
            </a:extLst>
          </p:cNvPr>
          <p:cNvSpPr txBox="1"/>
          <p:nvPr/>
        </p:nvSpPr>
        <p:spPr>
          <a:xfrm>
            <a:off x="6589986" y="4033066"/>
            <a:ext cx="169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Ακτίνη</a:t>
            </a:r>
            <a:endParaRPr lang="el-GR" dirty="0"/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F2F5FBBA-AA10-9EB8-352B-922B5DD098A3}"/>
              </a:ext>
            </a:extLst>
          </p:cNvPr>
          <p:cNvCxnSpPr>
            <a:cxnSpLocks/>
          </p:cNvCxnSpPr>
          <p:nvPr/>
        </p:nvCxnSpPr>
        <p:spPr>
          <a:xfrm flipV="1">
            <a:off x="7062952" y="3754820"/>
            <a:ext cx="0" cy="38625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20E4B0-36CC-9171-AF4B-F731F5C3F041}"/>
              </a:ext>
            </a:extLst>
          </p:cNvPr>
          <p:cNvSpPr txBox="1"/>
          <p:nvPr/>
        </p:nvSpPr>
        <p:spPr>
          <a:xfrm>
            <a:off x="7765231" y="4049070"/>
            <a:ext cx="1124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Ακτίνη+Μυοσίνη</a:t>
            </a:r>
            <a:endParaRPr lang="el-GR" dirty="0"/>
          </a:p>
        </p:txBody>
      </p: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75C663C9-2AF4-607D-D3AE-8BEBC00E79A0}"/>
              </a:ext>
            </a:extLst>
          </p:cNvPr>
          <p:cNvCxnSpPr>
            <a:cxnSpLocks/>
          </p:cNvCxnSpPr>
          <p:nvPr/>
        </p:nvCxnSpPr>
        <p:spPr>
          <a:xfrm flipV="1">
            <a:off x="8014138" y="3766644"/>
            <a:ext cx="0" cy="38625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7B9C5EB-5F2A-4873-33F5-EAA57FBCD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75" y="4033066"/>
            <a:ext cx="1743607" cy="499915"/>
          </a:xfrm>
          <a:prstGeom prst="rect">
            <a:avLst/>
          </a:prstGeom>
        </p:spPr>
      </p:pic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CD7AFBCD-0128-A3CB-BB99-22254C6EA2E3}"/>
              </a:ext>
            </a:extLst>
          </p:cNvPr>
          <p:cNvCxnSpPr>
            <a:cxnSpLocks/>
          </p:cNvCxnSpPr>
          <p:nvPr/>
        </p:nvCxnSpPr>
        <p:spPr>
          <a:xfrm flipV="1">
            <a:off x="9727325" y="3733800"/>
            <a:ext cx="0" cy="38625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A147D95-B442-740A-2E8D-9362E4BF42CC}"/>
              </a:ext>
            </a:extLst>
          </p:cNvPr>
          <p:cNvSpPr txBox="1"/>
          <p:nvPr/>
        </p:nvSpPr>
        <p:spPr>
          <a:xfrm>
            <a:off x="10241138" y="4079232"/>
            <a:ext cx="1124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Ακτίνη+Μυοσίνη</a:t>
            </a:r>
            <a:endParaRPr lang="el-GR" dirty="0"/>
          </a:p>
        </p:txBody>
      </p: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D004D829-41A1-C109-165F-A3078D423D3D}"/>
              </a:ext>
            </a:extLst>
          </p:cNvPr>
          <p:cNvCxnSpPr>
            <a:cxnSpLocks/>
          </p:cNvCxnSpPr>
          <p:nvPr/>
        </p:nvCxnSpPr>
        <p:spPr>
          <a:xfrm flipV="1">
            <a:off x="10668000" y="3811313"/>
            <a:ext cx="0" cy="38625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3825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B8BA86-23F4-317D-0006-AF219551E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μυϊκή συστολή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147D82C-33CA-9882-7CBD-D19B161E635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Σε κάθε </a:t>
            </a:r>
            <a:r>
              <a:rPr lang="el-GR" dirty="0" err="1"/>
              <a:t>σαρκομέριο</a:t>
            </a:r>
            <a:r>
              <a:rPr lang="el-GR" dirty="0"/>
              <a:t>, τα νημάτια </a:t>
            </a:r>
            <a:r>
              <a:rPr lang="el-GR" dirty="0" err="1"/>
              <a:t>μυοσίνης</a:t>
            </a:r>
            <a:r>
              <a:rPr lang="el-GR" dirty="0"/>
              <a:t> έλκουν τα νημάτια </a:t>
            </a:r>
            <a:r>
              <a:rPr lang="el-GR" dirty="0" err="1"/>
              <a:t>ακτίνης</a:t>
            </a:r>
            <a:r>
              <a:rPr lang="el-GR" dirty="0"/>
              <a:t> με αποτέλεσμα να </a:t>
            </a:r>
            <a:r>
              <a:rPr lang="el-GR" dirty="0" err="1"/>
              <a:t>αλληλοκαλύπτονται</a:t>
            </a:r>
            <a:r>
              <a:rPr lang="el-GR" dirty="0"/>
              <a:t> σε όλο τους το μήκος</a:t>
            </a:r>
          </a:p>
          <a:p>
            <a:r>
              <a:rPr lang="el-GR" dirty="0"/>
              <a:t>Ελαττώνεται το μήκος του </a:t>
            </a:r>
            <a:r>
              <a:rPr lang="el-GR" dirty="0" err="1"/>
              <a:t>σαρκομερίου</a:t>
            </a:r>
            <a:r>
              <a:rPr lang="el-GR" dirty="0"/>
              <a:t> και κατά συνέπεια ολόκληρης της μυϊκής ίνας</a:t>
            </a:r>
          </a:p>
          <a:p>
            <a:r>
              <a:rPr lang="el-GR" dirty="0"/>
              <a:t>Χρειάζεται την παρουσία ιόντων ασβεστίου που βρίσκονται στο </a:t>
            </a:r>
            <a:r>
              <a:rPr lang="el-GR" dirty="0" err="1"/>
              <a:t>σαρκοπλασματικό</a:t>
            </a:r>
            <a:r>
              <a:rPr lang="el-GR" dirty="0"/>
              <a:t> δίκτυο</a:t>
            </a:r>
          </a:p>
          <a:p>
            <a:r>
              <a:rPr lang="el-GR" dirty="0"/>
              <a:t>Η ενέργεια προέρχεται από τη διάσπαση της </a:t>
            </a:r>
            <a:r>
              <a:rPr lang="el-GR" dirty="0" err="1"/>
              <a:t>τριφωσφορικής</a:t>
            </a:r>
            <a:r>
              <a:rPr lang="el-GR" dirty="0"/>
              <a:t> </a:t>
            </a:r>
            <a:r>
              <a:rPr lang="el-GR" dirty="0" err="1"/>
              <a:t>αδενοσίνης</a:t>
            </a:r>
            <a:r>
              <a:rPr lang="el-GR" dirty="0"/>
              <a:t> ΑΤΡ σε </a:t>
            </a:r>
            <a:r>
              <a:rPr lang="el-GR" dirty="0" err="1"/>
              <a:t>διφωσφορική</a:t>
            </a:r>
            <a:r>
              <a:rPr lang="el-GR" dirty="0"/>
              <a:t> </a:t>
            </a:r>
            <a:r>
              <a:rPr lang="el-GR" dirty="0" err="1"/>
              <a:t>αδενοσίνη</a:t>
            </a:r>
            <a:r>
              <a:rPr lang="el-GR" dirty="0"/>
              <a:t> ADP</a:t>
            </a:r>
          </a:p>
          <a:p>
            <a:r>
              <a:rPr lang="el-GR" dirty="0"/>
              <a:t>Με τη συστολή των μυϊκών ινών, ελαττώνεται το μήκος του μυός και έτσι ο μυς τραβά το οστό στο οποίο </a:t>
            </a:r>
            <a:r>
              <a:rPr lang="el-GR" dirty="0" err="1"/>
              <a:t>προσφύεται</a:t>
            </a:r>
            <a:r>
              <a:rPr lang="el-GR" dirty="0"/>
              <a:t>.</a:t>
            </a:r>
          </a:p>
          <a:p>
            <a:endParaRPr lang="el-GR" dirty="0"/>
          </a:p>
          <a:p>
            <a:r>
              <a:rPr lang="el-GR" dirty="0">
                <a:hlinkClick r:id="rId2"/>
              </a:rPr>
              <a:t>Βίντεο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11081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E3A338-A975-74DC-6CB1-A3EBE9089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Μυϊκός τόνος και ενέργεια των μυών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845B2AE-B09F-4477-D944-6FD28971F8A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7210097" cy="4572000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Κάθε μυς βρίσκεται σε διαρκή μικρής έντασης συστολή που ονομάζεται </a:t>
            </a:r>
            <a:r>
              <a:rPr lang="el-GR" b="1" dirty="0"/>
              <a:t>μυϊκός τόνος</a:t>
            </a:r>
            <a:r>
              <a:rPr lang="el-GR" dirty="0"/>
              <a:t>. </a:t>
            </a:r>
          </a:p>
          <a:p>
            <a:r>
              <a:rPr lang="el-GR" dirty="0"/>
              <a:t>Για την αποφυγή της κόπωσης των μυϊκών ινών συστέλλονται διαδοχικά διαφορετικές κάθε φορά ομάδες μυϊκών ινών.</a:t>
            </a:r>
          </a:p>
          <a:p>
            <a:r>
              <a:rPr lang="el-GR" dirty="0"/>
              <a:t>Οι μύες προκειμένου να επιτελέσουν μια συγκεκριμένη κίνηση συνεργάζονται κατά ζεύγη.</a:t>
            </a:r>
          </a:p>
          <a:p>
            <a:r>
              <a:rPr lang="el-GR" dirty="0"/>
              <a:t>1) Ο </a:t>
            </a:r>
            <a:r>
              <a:rPr lang="el-GR" b="1" dirty="0"/>
              <a:t>κύριος μυς </a:t>
            </a:r>
            <a:r>
              <a:rPr lang="el-GR" dirty="0"/>
              <a:t>είναι εκείνος από τον οποίο εξαρτάται η συγκεκριμένη κίνηση, όπως π.χ. ο τετρακέφαλος μηριαίος για την κίνηση της έκτασης της κνήμης.</a:t>
            </a:r>
          </a:p>
          <a:p>
            <a:r>
              <a:rPr lang="el-GR" dirty="0"/>
              <a:t>2) Ο </a:t>
            </a:r>
            <a:r>
              <a:rPr lang="el-GR" b="1" dirty="0"/>
              <a:t>ανταγωνιστής μυς </a:t>
            </a:r>
            <a:r>
              <a:rPr lang="el-GR" dirty="0"/>
              <a:t>είναι εκείνος ο οποίος ενεργεί αντίθετα προς τη συγκεκριμένη κίνηση, όπως π.χ. ο δικέφαλος μηριαίος που ανταγωνίζεται τη δράση του τετρακέφαλου μηριαίου στην έκταση της κνήμης. </a:t>
            </a:r>
          </a:p>
          <a:p>
            <a:r>
              <a:rPr lang="el-GR" dirty="0"/>
              <a:t>Πριν από τη συστολή του κύριου μυός πρέπει να χαλαρώσει ο ανταγωνιστής.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45FF78B-27D7-F3D9-7E08-FA10AFF69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795" y="1165719"/>
            <a:ext cx="2885261" cy="286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269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38400" y="274638"/>
            <a:ext cx="7772400" cy="706090"/>
          </a:xfrm>
        </p:spPr>
        <p:txBody>
          <a:bodyPr>
            <a:normAutofit fontScale="90000"/>
          </a:bodyPr>
          <a:lstStyle/>
          <a:p>
            <a:r>
              <a:rPr lang="el-GR" dirty="0"/>
              <a:t>Μυϊκό σύστημα</a:t>
            </a: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08855684"/>
              </p:ext>
            </p:extLst>
          </p:nvPr>
        </p:nvGraphicFramePr>
        <p:xfrm>
          <a:off x="1919536" y="804041"/>
          <a:ext cx="9494698" cy="5289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286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EF1DC7-428F-469D-A0A2-25E9916DD9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B6EF1DC7-428F-469D-A0A2-25E9916DD9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3DFFD7-52D2-48A1-8AB6-760672DCC8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5C3DFFD7-52D2-48A1-8AB6-760672DCC8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F22223-8200-48FB-AF0C-2135F0880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EBF22223-8200-48FB-AF0C-2135F08809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DEBA3C-BAD6-4456-AB53-6C29ADA2A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0DDEBA3C-BAD6-4456-AB53-6C29ADA2A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63D96C-DC0F-40B3-927B-D7FCD02585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6E63D96C-DC0F-40B3-927B-D7FCD02585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3D21FB-1EB1-46A3-A40D-7CEAFF40C8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F23D21FB-1EB1-46A3-A40D-7CEAFF40C8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FB8B27-98DA-4627-B52B-20A1F744B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45FB8B27-98DA-4627-B52B-20A1F744B7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E70A48-9944-4EF7-940C-144E814C5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82E70A48-9944-4EF7-940C-144E814C5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240E0E-D09A-4180-A1CE-41B421B60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DE240E0E-D09A-4180-A1CE-41B421B608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570F19-3617-4C04-A70B-0BD89FA31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C6570F19-3617-4C04-A70B-0BD89FA31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C86B4B-EE52-406F-AD4F-DAD6D30471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93C86B4B-EE52-406F-AD4F-DAD6D30471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EF3F60-B6B1-4CDD-B144-878314234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DEEF3F60-B6B1-4CDD-B144-8783142348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383B63-7FA4-4989-8DAC-30245CE3B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9E383B63-7FA4-4989-8DAC-30245CE3B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FA965C-74BD-4FE0-A3AD-250895B62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6FFA965C-74BD-4FE0-A3AD-250895B626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B9566-E18F-4FBB-87E5-34C49AF63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E82B9566-E18F-4FBB-87E5-34C49AF63B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E3288E-F9C9-4F38-B714-724E32D70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F3E3288E-F9C9-4F38-B714-724E32D70E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ABAF12-D3A7-4957-B614-5E3C3378A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">
                                            <p:graphicEl>
                                              <a:dgm id="{41ABAF12-D3A7-4957-B614-5E3C3378AB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2C3955-4FA5-4BDB-8CC0-AFB1BCF89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622C3955-4FA5-4BDB-8CC0-AFB1BCF892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2E0056-81CC-4390-BF59-42D41AC93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502E0056-81CC-4390-BF59-42D41AC93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37A35B-2F96-4606-AAC1-481A94A5CB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D037A35B-2F96-4606-AAC1-481A94A5CB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0CB8D4-6710-4F21-88F9-1BD36DD1C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">
                                            <p:graphicEl>
                                              <a:dgm id="{360CB8D4-6710-4F21-88F9-1BD36DD1C8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6015C5-AB91-4827-AB0B-68C425A326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176015C5-AB91-4827-AB0B-68C425A326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93C06A-BDA6-45BB-BA81-C1B400B0D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dgm id="{3893C06A-BDA6-45BB-BA81-C1B400B0D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5F99EC-B378-4E3C-ABF4-A04522C75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>
                                            <p:graphicEl>
                                              <a:dgm id="{A85F99EC-B378-4E3C-ABF4-A04522C75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7A6DAE-E202-4C68-A65B-7E5FC6924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">
                                            <p:graphicEl>
                                              <a:dgm id="{AB7A6DAE-E202-4C68-A65B-7E5FC6924C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414181-F1CC-44D7-A836-AAF9E12D3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">
                                            <p:graphicEl>
                                              <a:dgm id="{FA414181-F1CC-44D7-A836-AAF9E12D31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1B5027-518E-477F-875B-76468D9D3C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">
                                            <p:graphicEl>
                                              <a:dgm id="{351B5027-518E-477F-875B-76468D9D3C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83F0A2-7E94-498E-B7BF-E913142734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">
                                            <p:graphicEl>
                                              <a:dgm id="{8D83F0A2-7E94-498E-B7BF-E913142734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76B59A-EAE2-40B1-84C6-45EF4D8E1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">
                                            <p:graphicEl>
                                              <a:dgm id="{3776B59A-EAE2-40B1-84C6-45EF4D8E1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C60917-7EE4-4F31-99E1-9D00B86C5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">
                                            <p:graphicEl>
                                              <a:dgm id="{CBC60917-7EE4-4F31-99E1-9D00B86C55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4EC9FF-7E6E-4E6F-8DFA-A3FA1A2AD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C24EC9FF-7E6E-4E6F-8DFA-A3FA1A2AD9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4C76A9-7F6D-43D8-A49F-C18C37C64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">
                                            <p:graphicEl>
                                              <a:dgm id="{684C76A9-7F6D-43D8-A49F-C18C37C644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8E6B0A-281F-4EC6-A396-77DE538BE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">
                                            <p:graphicEl>
                                              <a:dgm id="{088E6B0A-281F-4EC6-A396-77DE538BEF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614F3B-3E5A-4F40-8625-9F14E80520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">
                                            <p:graphicEl>
                                              <a:dgm id="{B0614F3B-3E5A-4F40-8625-9F14E80520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FAC9AB-8A67-76D4-8DEC-D45AED862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μυϊκό σύστημα</a:t>
            </a:r>
          </a:p>
        </p:txBody>
      </p:sp>
      <p:sp>
        <p:nvSpPr>
          <p:cNvPr id="10" name="Θέση κειμένου 9">
            <a:extLst>
              <a:ext uri="{FF2B5EF4-FFF2-40B4-BE49-F238E27FC236}">
                <a16:creationId xmlns:a16="http://schemas.microsoft.com/office/drawing/2014/main" id="{BE65577B-F1EE-8AD3-EE28-D86F08E13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Μύες της κεφαλής</a:t>
            </a:r>
          </a:p>
        </p:txBody>
      </p:sp>
      <p:sp>
        <p:nvSpPr>
          <p:cNvPr id="12" name="Θέση κειμένου 11">
            <a:extLst>
              <a:ext uri="{FF2B5EF4-FFF2-40B4-BE49-F238E27FC236}">
                <a16:creationId xmlns:a16="http://schemas.microsoft.com/office/drawing/2014/main" id="{36F932C6-38D1-455D-A2F0-BABE5E96AE1D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/>
              <a:t>Μύες του τραχήλου</a:t>
            </a:r>
          </a:p>
        </p:txBody>
      </p:sp>
      <p:pic>
        <p:nvPicPr>
          <p:cNvPr id="20" name="Θέση περιεχομένου 19">
            <a:extLst>
              <a:ext uri="{FF2B5EF4-FFF2-40B4-BE49-F238E27FC236}">
                <a16:creationId xmlns:a16="http://schemas.microsoft.com/office/drawing/2014/main" id="{A0FA79DC-C60C-4B95-6DF3-DEFC410454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1546" y="2196663"/>
            <a:ext cx="2680138" cy="3726396"/>
          </a:xfrm>
        </p:spPr>
      </p:pic>
      <p:pic>
        <p:nvPicPr>
          <p:cNvPr id="24" name="Θέση περιεχομένου 23">
            <a:extLst>
              <a:ext uri="{FF2B5EF4-FFF2-40B4-BE49-F238E27FC236}">
                <a16:creationId xmlns:a16="http://schemas.microsoft.com/office/drawing/2014/main" id="{ECB58252-6935-0E03-0DF8-95922B91592A}"/>
              </a:ext>
            </a:extLst>
          </p:cNvPr>
          <p:cNvPicPr>
            <a:picLocks noGrp="1" noChangeAspect="1"/>
          </p:cNvPicPr>
          <p:nvPr>
            <p:ph sz="half" idx="4"/>
          </p:nvPr>
        </p:nvPicPr>
        <p:blipFill>
          <a:blip r:embed="rId3"/>
          <a:stretch>
            <a:fillRect/>
          </a:stretch>
        </p:blipFill>
        <p:spPr>
          <a:xfrm>
            <a:off x="5829710" y="2343808"/>
            <a:ext cx="5493152" cy="3224884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0319E60-911D-C648-6C1E-A9D60BBCF27E}"/>
              </a:ext>
            </a:extLst>
          </p:cNvPr>
          <p:cNvSpPr txBox="1"/>
          <p:nvPr/>
        </p:nvSpPr>
        <p:spPr>
          <a:xfrm>
            <a:off x="1166648" y="6025591"/>
            <a:ext cx="302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Δερματικοί ή μιμικοί και μασητήριοι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730D87-A9CE-50AA-6D88-3B9D9EA0B497}"/>
              </a:ext>
            </a:extLst>
          </p:cNvPr>
          <p:cNvSpPr txBox="1"/>
          <p:nvPr/>
        </p:nvSpPr>
        <p:spPr>
          <a:xfrm>
            <a:off x="6074980" y="5706632"/>
            <a:ext cx="550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Προσθιοπλάγιοι</a:t>
            </a:r>
            <a:r>
              <a:rPr lang="el-GR" dirty="0"/>
              <a:t>, πρόσθιοι, πλάγιοι και οπίσθιοι</a:t>
            </a:r>
          </a:p>
          <a:p>
            <a:r>
              <a:rPr lang="el-GR" dirty="0"/>
              <a:t>Τράχηλος μπροστά- αυχένας πίσω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E3E2A2-9142-DD4E-2537-68CF1656B6F9}"/>
              </a:ext>
            </a:extLst>
          </p:cNvPr>
          <p:cNvSpPr txBox="1"/>
          <p:nvPr/>
        </p:nvSpPr>
        <p:spPr>
          <a:xfrm>
            <a:off x="10279117" y="4763869"/>
            <a:ext cx="1912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err="1"/>
              <a:t>στερνοκλειδομαστοειδής</a:t>
            </a:r>
            <a:endParaRPr lang="el-GR" sz="1200" dirty="0"/>
          </a:p>
        </p:txBody>
      </p:sp>
      <p:cxnSp>
        <p:nvCxnSpPr>
          <p:cNvPr id="29" name="Ευθεία γραμμή σύνδεσης 28">
            <a:extLst>
              <a:ext uri="{FF2B5EF4-FFF2-40B4-BE49-F238E27FC236}">
                <a16:creationId xmlns:a16="http://schemas.microsoft.com/office/drawing/2014/main" id="{A0AA9D35-A1D6-E83D-590E-1A568AE89AF1}"/>
              </a:ext>
            </a:extLst>
          </p:cNvPr>
          <p:cNvCxnSpPr>
            <a:cxnSpLocks/>
          </p:cNvCxnSpPr>
          <p:nvPr/>
        </p:nvCxnSpPr>
        <p:spPr>
          <a:xfrm flipH="1" flipV="1">
            <a:off x="10205545" y="4593021"/>
            <a:ext cx="357352" cy="309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5047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Τίτλος 19">
            <a:extLst>
              <a:ext uri="{FF2B5EF4-FFF2-40B4-BE49-F238E27FC236}">
                <a16:creationId xmlns:a16="http://schemas.microsoft.com/office/drawing/2014/main" id="{103E1972-5251-66D5-23FB-71EF25C5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Μυς του θώρακα</a:t>
            </a:r>
          </a:p>
        </p:txBody>
      </p:sp>
      <p:pic>
        <p:nvPicPr>
          <p:cNvPr id="17" name="Θέση περιεχομένου 16">
            <a:extLst>
              <a:ext uri="{FF2B5EF4-FFF2-40B4-BE49-F238E27FC236}">
                <a16:creationId xmlns:a16="http://schemas.microsoft.com/office/drawing/2014/main" id="{A3428F2B-2B4C-1903-4292-D4320D284C0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263361" y="1836861"/>
            <a:ext cx="3424142" cy="3449413"/>
          </a:xfr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550984AD-B0A8-9281-2057-D6851DBB3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426" y="1836861"/>
            <a:ext cx="3424142" cy="3430482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7F2A4C16-23FA-F4A3-B842-25C9E3F96F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1" r="5086"/>
          <a:stretch/>
        </p:blipFill>
        <p:spPr>
          <a:xfrm>
            <a:off x="651640" y="1865212"/>
            <a:ext cx="3804745" cy="342106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AD1E5B-6DBE-82A1-42C5-11D7446E85BB}"/>
              </a:ext>
            </a:extLst>
          </p:cNvPr>
          <p:cNvSpPr txBox="1"/>
          <p:nvPr/>
        </p:nvSpPr>
        <p:spPr>
          <a:xfrm>
            <a:off x="1135115" y="5501900"/>
            <a:ext cx="283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Μείζων θωρακικός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E25078-B93D-6141-2E19-85D92488A602}"/>
              </a:ext>
            </a:extLst>
          </p:cNvPr>
          <p:cNvSpPr txBox="1"/>
          <p:nvPr/>
        </p:nvSpPr>
        <p:spPr>
          <a:xfrm>
            <a:off x="5181603" y="5487339"/>
            <a:ext cx="2837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Μεσοπλεύριοι αναπνευστικοί μύες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1E70BE-18D7-099E-7912-1B7BF7FD969C}"/>
              </a:ext>
            </a:extLst>
          </p:cNvPr>
          <p:cNvSpPr txBox="1"/>
          <p:nvPr/>
        </p:nvSpPr>
        <p:spPr>
          <a:xfrm>
            <a:off x="8556535" y="5501900"/>
            <a:ext cx="2837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Διάφραγμα-αναπνευστικός μυς</a:t>
            </a:r>
          </a:p>
        </p:txBody>
      </p:sp>
    </p:spTree>
    <p:extLst>
      <p:ext uri="{BB962C8B-B14F-4D97-AF65-F5344CB8AC3E}">
        <p14:creationId xmlns:p14="http://schemas.microsoft.com/office/powerpoint/2010/main" val="1022077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8E47873-F034-285F-05AC-6D6D90BA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6A67288-4968-ECAF-817E-6C452C669EA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Τα οστά επίσης χρησιμεύουν </a:t>
            </a:r>
          </a:p>
          <a:p>
            <a:pPr lvl="1"/>
            <a:r>
              <a:rPr lang="el-GR" dirty="0"/>
              <a:t>ως αποθήκη ασβεστίου, φωσφόρου και άλλων ιόντων, </a:t>
            </a:r>
          </a:p>
          <a:p>
            <a:pPr lvl="1"/>
            <a:r>
              <a:rPr lang="el-GR" dirty="0"/>
              <a:t>τα οποία μπορούν να αποδεσμεύουν ή να αποθηκεύουν με ελεγχόμενο τρόπο, ώστε να διατηρείται σταθερή η συγκέντρωση αυτών των σπουδαίων ιόντων στα υγρά του σώματος.</a:t>
            </a:r>
          </a:p>
        </p:txBody>
      </p:sp>
    </p:spTree>
    <p:extLst>
      <p:ext uri="{BB962C8B-B14F-4D97-AF65-F5344CB8AC3E}">
        <p14:creationId xmlns:p14="http://schemas.microsoft.com/office/powerpoint/2010/main" val="26001268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D0A331-8BD2-9E85-4FF5-3619690CF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Μύες της κοιλιάς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89D673E-3EC9-1C5F-4781-DF8744E12C8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34207" y="1463362"/>
            <a:ext cx="4099915" cy="4092295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DB3217A-ED9F-968C-CBD8-4585B82DC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15" y="1417638"/>
            <a:ext cx="4130398" cy="41380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FD509-AD13-A5DE-A479-BE94DF3E7769}"/>
              </a:ext>
            </a:extLst>
          </p:cNvPr>
          <p:cNvSpPr txBox="1"/>
          <p:nvPr/>
        </p:nvSpPr>
        <p:spPr>
          <a:xfrm>
            <a:off x="2685393" y="5752365"/>
            <a:ext cx="6821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/>
              <a:t>Πρόσθιοι, πλάγιοι, οπίσθιοι κοιλιακοί μύες</a:t>
            </a:r>
          </a:p>
          <a:p>
            <a:pPr algn="ctr"/>
            <a:r>
              <a:rPr lang="el-GR" sz="2400" dirty="0"/>
              <a:t>Υποστηρίζουν τα όργανα της κοιλιάς</a:t>
            </a:r>
          </a:p>
        </p:txBody>
      </p:sp>
    </p:spTree>
    <p:extLst>
      <p:ext uri="{BB962C8B-B14F-4D97-AF65-F5344CB8AC3E}">
        <p14:creationId xmlns:p14="http://schemas.microsoft.com/office/powerpoint/2010/main" val="26524158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7D1D32-DC7C-079F-EB29-3D9BED941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Μύες της οπίσθιας επιφάνειας του κορμού(ράχης)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92AB098-3C07-0A9D-80FC-83D49E20782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331851" y="1686323"/>
            <a:ext cx="4215837" cy="4152175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121CF77-2ECB-735A-9AE3-68ED9E3B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009" y="1686323"/>
            <a:ext cx="2674852" cy="4275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A8A0FC-2DB4-104F-C92C-D8273A1917A1}"/>
              </a:ext>
            </a:extLst>
          </p:cNvPr>
          <p:cNvSpPr txBox="1"/>
          <p:nvPr/>
        </p:nvSpPr>
        <p:spPr>
          <a:xfrm>
            <a:off x="588578" y="2889403"/>
            <a:ext cx="183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Τραπεζοειδής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850154-5218-645A-7A8E-A99F8A1772AD}"/>
              </a:ext>
            </a:extLst>
          </p:cNvPr>
          <p:cNvSpPr txBox="1"/>
          <p:nvPr/>
        </p:nvSpPr>
        <p:spPr>
          <a:xfrm>
            <a:off x="493984" y="4730501"/>
            <a:ext cx="183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Πλατύς ραχιαίος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669093-7893-25A5-99E5-E31E8CAE696D}"/>
              </a:ext>
            </a:extLst>
          </p:cNvPr>
          <p:cNvSpPr txBox="1"/>
          <p:nvPr/>
        </p:nvSpPr>
        <p:spPr>
          <a:xfrm>
            <a:off x="9732579" y="2732690"/>
            <a:ext cx="1744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Ορθωτήρας</a:t>
            </a:r>
            <a:r>
              <a:rPr lang="el-GR" dirty="0"/>
              <a:t> μυς του κορμού</a:t>
            </a:r>
          </a:p>
        </p:txBody>
      </p: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0AD58DE9-BF53-C223-B710-768B3802C216}"/>
              </a:ext>
            </a:extLst>
          </p:cNvPr>
          <p:cNvCxnSpPr/>
          <p:nvPr/>
        </p:nvCxnSpPr>
        <p:spPr>
          <a:xfrm flipV="1">
            <a:off x="2091559" y="2732690"/>
            <a:ext cx="1923393" cy="34137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75E618D9-5E31-4279-58DB-DA34FF77A437}"/>
              </a:ext>
            </a:extLst>
          </p:cNvPr>
          <p:cNvCxnSpPr>
            <a:cxnSpLocks/>
          </p:cNvCxnSpPr>
          <p:nvPr/>
        </p:nvCxnSpPr>
        <p:spPr>
          <a:xfrm flipV="1">
            <a:off x="2254470" y="4285594"/>
            <a:ext cx="1623847" cy="62957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F09DA857-3FE0-1639-6F85-50C2441762C7}"/>
              </a:ext>
            </a:extLst>
          </p:cNvPr>
          <p:cNvCxnSpPr>
            <a:cxnSpLocks/>
          </p:cNvCxnSpPr>
          <p:nvPr/>
        </p:nvCxnSpPr>
        <p:spPr>
          <a:xfrm flipH="1">
            <a:off x="8061435" y="2903379"/>
            <a:ext cx="1671144" cy="74371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6821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>
            <a:extLst>
              <a:ext uri="{FF2B5EF4-FFF2-40B4-BE49-F238E27FC236}">
                <a16:creationId xmlns:a16="http://schemas.microsoft.com/office/drawing/2014/main" id="{018769E4-E792-A6A6-1524-8BBFF058D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Μύες των άνω και κάτω άκρων</a:t>
            </a:r>
          </a:p>
        </p:txBody>
      </p:sp>
      <p:sp>
        <p:nvSpPr>
          <p:cNvPr id="7" name="Θέση κειμένου 6">
            <a:extLst>
              <a:ext uri="{FF2B5EF4-FFF2-40B4-BE49-F238E27FC236}">
                <a16:creationId xmlns:a16="http://schemas.microsoft.com/office/drawing/2014/main" id="{C41059B5-E239-CB28-8890-05AB31B20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1223" y="1257316"/>
            <a:ext cx="4978400" cy="762000"/>
          </a:xfrm>
        </p:spPr>
        <p:txBody>
          <a:bodyPr/>
          <a:lstStyle/>
          <a:p>
            <a:pPr algn="ctr"/>
            <a:r>
              <a:rPr lang="el-GR" dirty="0"/>
              <a:t>Μύες των άνω άκρων</a:t>
            </a:r>
          </a:p>
        </p:txBody>
      </p:sp>
      <p:sp>
        <p:nvSpPr>
          <p:cNvPr id="8" name="Θέση κειμένου 7">
            <a:extLst>
              <a:ext uri="{FF2B5EF4-FFF2-40B4-BE49-F238E27FC236}">
                <a16:creationId xmlns:a16="http://schemas.microsoft.com/office/drawing/2014/main" id="{21D27A3F-0B6C-1548-3A62-8EE3152C2262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636023" y="1205841"/>
            <a:ext cx="4978400" cy="762000"/>
          </a:xfrm>
        </p:spPr>
        <p:txBody>
          <a:bodyPr/>
          <a:lstStyle/>
          <a:p>
            <a:pPr algn="ctr"/>
            <a:r>
              <a:rPr lang="el-GR" dirty="0"/>
              <a:t>Μύες των κάτω άκρων</a:t>
            </a:r>
          </a:p>
        </p:txBody>
      </p:sp>
      <p:pic>
        <p:nvPicPr>
          <p:cNvPr id="15" name="Θέση περιεχομένου 14">
            <a:extLst>
              <a:ext uri="{FF2B5EF4-FFF2-40B4-BE49-F238E27FC236}">
                <a16:creationId xmlns:a16="http://schemas.microsoft.com/office/drawing/2014/main" id="{C9D6D1FF-74A2-3688-C5EE-909F59E524AA}"/>
              </a:ext>
            </a:extLst>
          </p:cNvPr>
          <p:cNvPicPr>
            <a:picLocks noGrp="1" noChangeAspect="1"/>
          </p:cNvPicPr>
          <p:nvPr>
            <p:ph sz="half" idx="4"/>
          </p:nvPr>
        </p:nvPicPr>
        <p:blipFill>
          <a:blip r:embed="rId2"/>
          <a:stretch>
            <a:fillRect/>
          </a:stretch>
        </p:blipFill>
        <p:spPr>
          <a:xfrm>
            <a:off x="6137026" y="2457299"/>
            <a:ext cx="4597372" cy="3859417"/>
          </a:xfrm>
        </p:spPr>
      </p:pic>
      <p:pic>
        <p:nvPicPr>
          <p:cNvPr id="19" name="Θέση περιεχομένου 18">
            <a:extLst>
              <a:ext uri="{FF2B5EF4-FFF2-40B4-BE49-F238E27FC236}">
                <a16:creationId xmlns:a16="http://schemas.microsoft.com/office/drawing/2014/main" id="{EA1B180D-CF7C-B400-AF8E-DC52B9C993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3871" b="2483"/>
          <a:stretch/>
        </p:blipFill>
        <p:spPr>
          <a:xfrm>
            <a:off x="297122" y="2157344"/>
            <a:ext cx="5637024" cy="3076683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DD31B6-9959-C10B-8C19-B2AF7E73C808}"/>
              </a:ext>
            </a:extLst>
          </p:cNvPr>
          <p:cNvSpPr txBox="1"/>
          <p:nvPr/>
        </p:nvSpPr>
        <p:spPr>
          <a:xfrm>
            <a:off x="1134498" y="2743199"/>
            <a:ext cx="2144110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Δικέφαλος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45C30D-F530-90BE-281E-72474ECE6681}"/>
              </a:ext>
            </a:extLst>
          </p:cNvPr>
          <p:cNvSpPr txBox="1"/>
          <p:nvPr/>
        </p:nvSpPr>
        <p:spPr>
          <a:xfrm>
            <a:off x="4680550" y="2936906"/>
            <a:ext cx="158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Δελτοειδής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909D02-7639-7046-C95F-18F25C0D849E}"/>
              </a:ext>
            </a:extLst>
          </p:cNvPr>
          <p:cNvSpPr txBox="1"/>
          <p:nvPr/>
        </p:nvSpPr>
        <p:spPr>
          <a:xfrm>
            <a:off x="5302382" y="3467751"/>
            <a:ext cx="158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</a:lstStyle>
          <a:p>
            <a:r>
              <a:rPr lang="el-GR" dirty="0"/>
              <a:t>Τρικέφαλος</a:t>
            </a:r>
          </a:p>
        </p:txBody>
      </p:sp>
      <p:cxnSp>
        <p:nvCxnSpPr>
          <p:cNvPr id="24" name="Ευθύγραμμο βέλος σύνδεσης 23">
            <a:extLst>
              <a:ext uri="{FF2B5EF4-FFF2-40B4-BE49-F238E27FC236}">
                <a16:creationId xmlns:a16="http://schemas.microsoft.com/office/drawing/2014/main" id="{C0D82F7D-C0E4-F941-CF2F-C732D0D32D6F}"/>
              </a:ext>
            </a:extLst>
          </p:cNvPr>
          <p:cNvCxnSpPr>
            <a:cxnSpLocks/>
          </p:cNvCxnSpPr>
          <p:nvPr/>
        </p:nvCxnSpPr>
        <p:spPr>
          <a:xfrm>
            <a:off x="2343807" y="3121572"/>
            <a:ext cx="125093" cy="8371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ύγραμμο βέλος σύνδεσης 25">
            <a:extLst>
              <a:ext uri="{FF2B5EF4-FFF2-40B4-BE49-F238E27FC236}">
                <a16:creationId xmlns:a16="http://schemas.microsoft.com/office/drawing/2014/main" id="{C2C2829B-4A8B-6406-C04D-308B696A5D4C}"/>
              </a:ext>
            </a:extLst>
          </p:cNvPr>
          <p:cNvCxnSpPr>
            <a:cxnSpLocks/>
          </p:cNvCxnSpPr>
          <p:nvPr/>
        </p:nvCxnSpPr>
        <p:spPr>
          <a:xfrm flipH="1">
            <a:off x="4748441" y="3226676"/>
            <a:ext cx="401628" cy="4257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ύγραμμο βέλος σύνδεσης 27">
            <a:extLst>
              <a:ext uri="{FF2B5EF4-FFF2-40B4-BE49-F238E27FC236}">
                <a16:creationId xmlns:a16="http://schemas.microsoft.com/office/drawing/2014/main" id="{A0901B4D-611B-6FF0-85E1-B74657ABA4F6}"/>
              </a:ext>
            </a:extLst>
          </p:cNvPr>
          <p:cNvCxnSpPr>
            <a:cxnSpLocks/>
          </p:cNvCxnSpPr>
          <p:nvPr/>
        </p:nvCxnSpPr>
        <p:spPr>
          <a:xfrm flipH="1">
            <a:off x="5319132" y="3798175"/>
            <a:ext cx="711602" cy="2493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5CCD32F-D94C-B080-2F32-4651652ACB03}"/>
              </a:ext>
            </a:extLst>
          </p:cNvPr>
          <p:cNvSpPr txBox="1"/>
          <p:nvPr/>
        </p:nvSpPr>
        <p:spPr>
          <a:xfrm>
            <a:off x="6423631" y="2725773"/>
            <a:ext cx="214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Δικέφαλος</a:t>
            </a:r>
          </a:p>
          <a:p>
            <a:pPr algn="ctr"/>
            <a:r>
              <a:rPr lang="el-GR" dirty="0"/>
              <a:t> μηριαίος</a:t>
            </a:r>
          </a:p>
        </p:txBody>
      </p:sp>
      <p:cxnSp>
        <p:nvCxnSpPr>
          <p:cNvPr id="31" name="Ευθύγραμμο βέλος σύνδεσης 30">
            <a:extLst>
              <a:ext uri="{FF2B5EF4-FFF2-40B4-BE49-F238E27FC236}">
                <a16:creationId xmlns:a16="http://schemas.microsoft.com/office/drawing/2014/main" id="{58F7F086-D26E-7E65-B35B-E25E16D868F5}"/>
              </a:ext>
            </a:extLst>
          </p:cNvPr>
          <p:cNvCxnSpPr>
            <a:cxnSpLocks/>
          </p:cNvCxnSpPr>
          <p:nvPr/>
        </p:nvCxnSpPr>
        <p:spPr>
          <a:xfrm>
            <a:off x="7495686" y="3424234"/>
            <a:ext cx="712495" cy="122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F945D4A-7F1D-6A3D-CC5E-56FBE1867EA3}"/>
              </a:ext>
            </a:extLst>
          </p:cNvPr>
          <p:cNvSpPr txBox="1"/>
          <p:nvPr/>
        </p:nvSpPr>
        <p:spPr>
          <a:xfrm>
            <a:off x="10024300" y="2669626"/>
            <a:ext cx="1650124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Τετρακέφαλος</a:t>
            </a:r>
          </a:p>
        </p:txBody>
      </p:sp>
      <p:cxnSp>
        <p:nvCxnSpPr>
          <p:cNvPr id="34" name="Ευθύγραμμο βέλος σύνδεσης 33">
            <a:extLst>
              <a:ext uri="{FF2B5EF4-FFF2-40B4-BE49-F238E27FC236}">
                <a16:creationId xmlns:a16="http://schemas.microsoft.com/office/drawing/2014/main" id="{3351CB70-873B-8989-97B9-A784664FC9EB}"/>
              </a:ext>
            </a:extLst>
          </p:cNvPr>
          <p:cNvCxnSpPr/>
          <p:nvPr/>
        </p:nvCxnSpPr>
        <p:spPr>
          <a:xfrm flipH="1">
            <a:off x="10024300" y="2932385"/>
            <a:ext cx="454514" cy="5305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7C8C223-3F30-074E-F3DE-E5062DB44633}"/>
              </a:ext>
            </a:extLst>
          </p:cNvPr>
          <p:cNvSpPr txBox="1"/>
          <p:nvPr/>
        </p:nvSpPr>
        <p:spPr>
          <a:xfrm>
            <a:off x="8078304" y="4813133"/>
            <a:ext cx="169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Γαστροκνήμιος</a:t>
            </a:r>
          </a:p>
        </p:txBody>
      </p:sp>
      <p:cxnSp>
        <p:nvCxnSpPr>
          <p:cNvPr id="37" name="Ευθύγραμμο βέλος σύνδεσης 36">
            <a:extLst>
              <a:ext uri="{FF2B5EF4-FFF2-40B4-BE49-F238E27FC236}">
                <a16:creationId xmlns:a16="http://schemas.microsoft.com/office/drawing/2014/main" id="{39F246A6-84B5-04D0-8DF7-13E5025B0513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9770469" y="4813133"/>
            <a:ext cx="255583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B25FC74E-928F-438D-D897-A487A56849C4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8435712" y="2270008"/>
            <a:ext cx="407306" cy="473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F6CAA08-659F-0D4A-382A-F258EC23B95D}"/>
              </a:ext>
            </a:extLst>
          </p:cNvPr>
          <p:cNvSpPr txBox="1"/>
          <p:nvPr/>
        </p:nvSpPr>
        <p:spPr>
          <a:xfrm>
            <a:off x="7178417" y="1946842"/>
            <a:ext cx="1257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Μείζων γλουτιαίος</a:t>
            </a:r>
          </a:p>
        </p:txBody>
      </p:sp>
    </p:spTree>
    <p:extLst>
      <p:ext uri="{BB962C8B-B14F-4D97-AF65-F5344CB8AC3E}">
        <p14:creationId xmlns:p14="http://schemas.microsoft.com/office/powerpoint/2010/main" val="38873724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D331F8B-8D2E-FC4C-E47A-5DD485FC7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522" y="240527"/>
            <a:ext cx="8664497" cy="638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54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l-GR" dirty="0"/>
              <a:t>Ο ανθρώπινος σκελετός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981200" y="836713"/>
            <a:ext cx="8229600" cy="5289451"/>
          </a:xfrm>
        </p:spPr>
        <p:txBody>
          <a:bodyPr/>
          <a:lstStyle/>
          <a:p>
            <a:pPr>
              <a:buNone/>
            </a:pPr>
            <a:r>
              <a:rPr lang="el-GR" dirty="0"/>
              <a:t>Ο σκελετός του ανθρώπου διαιρείται:</a:t>
            </a:r>
          </a:p>
        </p:txBody>
      </p:sp>
      <p:graphicFrame>
        <p:nvGraphicFramePr>
          <p:cNvPr id="4" name="3 - Διάγραμμα"/>
          <p:cNvGraphicFramePr/>
          <p:nvPr>
            <p:extLst>
              <p:ext uri="{D42A27DB-BD31-4B8C-83A1-F6EECF244321}">
                <p14:modId xmlns:p14="http://schemas.microsoft.com/office/powerpoint/2010/main" val="234775059"/>
              </p:ext>
            </p:extLst>
          </p:nvPr>
        </p:nvGraphicFramePr>
        <p:xfrm>
          <a:off x="1240221" y="1470795"/>
          <a:ext cx="9410460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- TextBox"/>
          <p:cNvSpPr txBox="1"/>
          <p:nvPr/>
        </p:nvSpPr>
        <p:spPr>
          <a:xfrm>
            <a:off x="698012" y="621403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  <a:latin typeface="Cambria" panose="02040503050406030204" pitchFamily="18" charset="0"/>
                <a:hlinkClick r:id="rId8"/>
              </a:rPr>
              <a:t>Μέρη σκελετού</a:t>
            </a:r>
            <a:endParaRPr lang="el-GR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02A7E740-FB9A-9428-43AE-5B357B4B82CD}"/>
              </a:ext>
            </a:extLst>
          </p:cNvPr>
          <p:cNvCxnSpPr>
            <a:cxnSpLocks/>
          </p:cNvCxnSpPr>
          <p:nvPr/>
        </p:nvCxnSpPr>
        <p:spPr>
          <a:xfrm>
            <a:off x="3720662" y="501343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854BF0-7A4B-402A-BE44-A1330C35D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80854BF0-7A4B-402A-BE44-A1330C35DE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5F5E6D-785D-4799-A86F-C0D709408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8D5F5E6D-785D-4799-A86F-C0D709408F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CD1373-F84E-45CD-B197-49BEC5D9F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E5CD1373-F84E-45CD-B197-49BEC5D9F1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1860D6-BD0A-44B5-837A-17B0BD77A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E11860D6-BD0A-44B5-837A-17B0BD77A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DADCB3-7C69-4E65-BAC4-8DB5DC6049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E0DADCB3-7C69-4E65-BAC4-8DB5DC6049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455787-9E80-4553-A1B6-55C8F3286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6D455787-9E80-4553-A1B6-55C8F3286A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F85718-2283-4806-B260-F2A8D1216E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99F85718-2283-4806-B260-F2A8D1216E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F12B29-712A-4636-A592-27A4B6F4E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graphicEl>
                                              <a:dgm id="{84F12B29-712A-4636-A592-27A4B6F4EB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8F4708-71DB-4496-B082-E50B9BE5E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graphicEl>
                                              <a:dgm id="{C88F4708-71DB-4496-B082-E50B9BE5EC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E60794-2D5B-442B-BDB5-3035E83E49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graphicEl>
                                              <a:dgm id="{F6E60794-2D5B-442B-BDB5-3035E83E49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2EA480-3833-4FC8-B4A4-3B65B54D4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graphicEl>
                                              <a:dgm id="{952EA480-3833-4FC8-B4A4-3B65B54D4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0668FB-D2CB-45B4-99D7-2B89CFB62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>
                                            <p:graphicEl>
                                              <a:dgm id="{250668FB-D2CB-45B4-99D7-2B89CFB623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A8FCBD-0D1D-4C60-99CA-08A7EC578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>
                                            <p:graphicEl>
                                              <a:dgm id="{CBA8FCBD-0D1D-4C60-99CA-08A7EC5787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F95D9E-A1EB-4A76-B768-7C3E6A0FA1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">
                                            <p:graphicEl>
                                              <a:dgm id="{68F95D9E-A1EB-4A76-B768-7C3E6A0FA1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ABF5FB-F313-42C7-AC9C-E014851FD3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">
                                            <p:graphicEl>
                                              <a:dgm id="{E3ABF5FB-F313-42C7-AC9C-E014851FD3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6FCE85-7F93-4E64-A39A-5D7AE9D20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">
                                            <p:graphicEl>
                                              <a:dgm id="{E36FCE85-7F93-4E64-A39A-5D7AE9D204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ECE9CB-5E93-4BAB-822D-CB0AA5A6D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">
                                            <p:graphicEl>
                                              <a:dgm id="{F0ECE9CB-5E93-4BAB-822D-CB0AA5A6D8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8F4649-B7E3-43CC-81A3-C0DE1F06D8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">
                                            <p:graphicEl>
                                              <a:dgm id="{678F4649-B7E3-43CC-81A3-C0DE1F06D8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2D0AE8-E25C-4605-AC72-7F3193B54B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">
                                            <p:graphicEl>
                                              <a:dgm id="{262D0AE8-E25C-4605-AC72-7F3193B54B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D0F18352-1CB0-C1C5-8F8C-DCD90EE73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89" y="407135"/>
            <a:ext cx="5226341" cy="6043730"/>
          </a:xfrm>
          <a:prstGeom prst="rect">
            <a:avLst/>
          </a:prstGeom>
        </p:spPr>
      </p:pic>
      <p:sp>
        <p:nvSpPr>
          <p:cNvPr id="2" name="Επεξήγηση: Γραμμή χωρίς περίγραμμα 1">
            <a:extLst>
              <a:ext uri="{FF2B5EF4-FFF2-40B4-BE49-F238E27FC236}">
                <a16:creationId xmlns:a16="http://schemas.microsoft.com/office/drawing/2014/main" id="{8E05761C-D468-94E0-F532-A2943113BDAD}"/>
              </a:ext>
            </a:extLst>
          </p:cNvPr>
          <p:cNvSpPr/>
          <p:nvPr/>
        </p:nvSpPr>
        <p:spPr>
          <a:xfrm flipH="1">
            <a:off x="1996577" y="1082181"/>
            <a:ext cx="914401" cy="360726"/>
          </a:xfrm>
          <a:prstGeom prst="callout1">
            <a:avLst>
              <a:gd name="adj1" fmla="val 62936"/>
              <a:gd name="adj2" fmla="val 6346"/>
              <a:gd name="adj3" fmla="val 127035"/>
              <a:gd name="adj4" fmla="val -9450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Κλείδα</a:t>
            </a:r>
          </a:p>
        </p:txBody>
      </p:sp>
      <p:sp>
        <p:nvSpPr>
          <p:cNvPr id="3" name="Επεξήγηση: Γραμμή χωρίς περίγραμμα 2">
            <a:extLst>
              <a:ext uri="{FF2B5EF4-FFF2-40B4-BE49-F238E27FC236}">
                <a16:creationId xmlns:a16="http://schemas.microsoft.com/office/drawing/2014/main" id="{FCB46AB7-F893-59DA-15B3-9C907BE7BF68}"/>
              </a:ext>
            </a:extLst>
          </p:cNvPr>
          <p:cNvSpPr/>
          <p:nvPr/>
        </p:nvSpPr>
        <p:spPr>
          <a:xfrm>
            <a:off x="8439323" y="1368805"/>
            <a:ext cx="1311481" cy="360726"/>
          </a:xfrm>
          <a:prstGeom prst="callout1">
            <a:avLst>
              <a:gd name="adj1" fmla="val 62936"/>
              <a:gd name="adj2" fmla="val 6346"/>
              <a:gd name="adj3" fmla="val 127035"/>
              <a:gd name="adj4" fmla="val -9450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Ωμοπλάτη</a:t>
            </a:r>
          </a:p>
        </p:txBody>
      </p:sp>
      <p:sp>
        <p:nvSpPr>
          <p:cNvPr id="4" name="Επεξήγηση: Γραμμή χωρίς περίγραμμα 3">
            <a:extLst>
              <a:ext uri="{FF2B5EF4-FFF2-40B4-BE49-F238E27FC236}">
                <a16:creationId xmlns:a16="http://schemas.microsoft.com/office/drawing/2014/main" id="{09A42E8B-D850-4692-1B9E-404C485086E8}"/>
              </a:ext>
            </a:extLst>
          </p:cNvPr>
          <p:cNvSpPr/>
          <p:nvPr/>
        </p:nvSpPr>
        <p:spPr>
          <a:xfrm flipH="1">
            <a:off x="1157680" y="1725362"/>
            <a:ext cx="1385579" cy="360726"/>
          </a:xfrm>
          <a:prstGeom prst="callout1">
            <a:avLst>
              <a:gd name="adj1" fmla="val 62936"/>
              <a:gd name="adj2" fmla="val 6346"/>
              <a:gd name="adj3" fmla="val 150291"/>
              <a:gd name="adj4" fmla="val -6059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err="1">
                <a:solidFill>
                  <a:schemeClr val="tx1"/>
                </a:solidFill>
              </a:rPr>
              <a:t>Βραχιόνιο</a:t>
            </a:r>
            <a:r>
              <a:rPr lang="el-GR" dirty="0">
                <a:solidFill>
                  <a:schemeClr val="tx1"/>
                </a:solidFill>
              </a:rPr>
              <a:t> οστό</a:t>
            </a:r>
          </a:p>
        </p:txBody>
      </p:sp>
      <p:sp>
        <p:nvSpPr>
          <p:cNvPr id="6" name="Επεξήγηση: Γραμμή χωρίς περίγραμμα 5">
            <a:extLst>
              <a:ext uri="{FF2B5EF4-FFF2-40B4-BE49-F238E27FC236}">
                <a16:creationId xmlns:a16="http://schemas.microsoft.com/office/drawing/2014/main" id="{5DB48886-75E3-3514-5BE7-B0EB3A131737}"/>
              </a:ext>
            </a:extLst>
          </p:cNvPr>
          <p:cNvSpPr/>
          <p:nvPr/>
        </p:nvSpPr>
        <p:spPr>
          <a:xfrm flipH="1">
            <a:off x="1241571" y="2518097"/>
            <a:ext cx="1066098" cy="360726"/>
          </a:xfrm>
          <a:prstGeom prst="callout1">
            <a:avLst>
              <a:gd name="adj1" fmla="val 62936"/>
              <a:gd name="adj2" fmla="val 6346"/>
              <a:gd name="adj3" fmla="val 147965"/>
              <a:gd name="adj4" fmla="val -8506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Κερκίδα</a:t>
            </a:r>
          </a:p>
        </p:txBody>
      </p:sp>
      <p:sp>
        <p:nvSpPr>
          <p:cNvPr id="7" name="Επεξήγηση: Γραμμή χωρίς περίγραμμα 6">
            <a:extLst>
              <a:ext uri="{FF2B5EF4-FFF2-40B4-BE49-F238E27FC236}">
                <a16:creationId xmlns:a16="http://schemas.microsoft.com/office/drawing/2014/main" id="{B21AF2E7-C02B-180B-65AA-EBA691E07C76}"/>
              </a:ext>
            </a:extLst>
          </p:cNvPr>
          <p:cNvSpPr/>
          <p:nvPr/>
        </p:nvSpPr>
        <p:spPr>
          <a:xfrm flipH="1">
            <a:off x="1254503" y="2829888"/>
            <a:ext cx="914401" cy="360726"/>
          </a:xfrm>
          <a:prstGeom prst="callout1">
            <a:avLst>
              <a:gd name="adj1" fmla="val 62936"/>
              <a:gd name="adj2" fmla="val 6346"/>
              <a:gd name="adj3" fmla="val 136337"/>
              <a:gd name="adj4" fmla="val -12202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Ωλένη</a:t>
            </a:r>
          </a:p>
        </p:txBody>
      </p:sp>
      <p:sp>
        <p:nvSpPr>
          <p:cNvPr id="8" name="Επεξήγηση: Γραμμή χωρίς περίγραμμα 7">
            <a:extLst>
              <a:ext uri="{FF2B5EF4-FFF2-40B4-BE49-F238E27FC236}">
                <a16:creationId xmlns:a16="http://schemas.microsoft.com/office/drawing/2014/main" id="{784F2177-6517-2C54-C86F-A0223EEE26AA}"/>
              </a:ext>
            </a:extLst>
          </p:cNvPr>
          <p:cNvSpPr/>
          <p:nvPr/>
        </p:nvSpPr>
        <p:spPr>
          <a:xfrm flipH="1">
            <a:off x="783324" y="3337374"/>
            <a:ext cx="1385580" cy="360726"/>
          </a:xfrm>
          <a:prstGeom prst="callout1">
            <a:avLst>
              <a:gd name="adj1" fmla="val 62936"/>
              <a:gd name="adj2" fmla="val 6346"/>
              <a:gd name="adj3" fmla="val 43315"/>
              <a:gd name="adj4" fmla="val -7149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Οστά καρπού</a:t>
            </a:r>
          </a:p>
        </p:txBody>
      </p:sp>
      <p:sp>
        <p:nvSpPr>
          <p:cNvPr id="9" name="Επεξήγηση: Γραμμή χωρίς περίγραμμα 8">
            <a:extLst>
              <a:ext uri="{FF2B5EF4-FFF2-40B4-BE49-F238E27FC236}">
                <a16:creationId xmlns:a16="http://schemas.microsoft.com/office/drawing/2014/main" id="{883F0DFE-91E1-1646-A63F-C7482ADDAF2C}"/>
              </a:ext>
            </a:extLst>
          </p:cNvPr>
          <p:cNvSpPr/>
          <p:nvPr/>
        </p:nvSpPr>
        <p:spPr>
          <a:xfrm flipH="1">
            <a:off x="587228" y="3980650"/>
            <a:ext cx="1615231" cy="360726"/>
          </a:xfrm>
          <a:prstGeom prst="callout1">
            <a:avLst>
              <a:gd name="adj1" fmla="val 62936"/>
              <a:gd name="adj2" fmla="val 6346"/>
              <a:gd name="adj3" fmla="val -86919"/>
              <a:gd name="adj4" fmla="val -5762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Μετακάρπια</a:t>
            </a:r>
          </a:p>
        </p:txBody>
      </p:sp>
      <p:sp>
        <p:nvSpPr>
          <p:cNvPr id="10" name="Επεξήγηση: Γραμμή χωρίς περίγραμμα 9">
            <a:extLst>
              <a:ext uri="{FF2B5EF4-FFF2-40B4-BE49-F238E27FC236}">
                <a16:creationId xmlns:a16="http://schemas.microsoft.com/office/drawing/2014/main" id="{C2D0CB6E-DCAD-9B52-673A-25B9E04CDAF9}"/>
              </a:ext>
            </a:extLst>
          </p:cNvPr>
          <p:cNvSpPr/>
          <p:nvPr/>
        </p:nvSpPr>
        <p:spPr>
          <a:xfrm flipH="1">
            <a:off x="587228" y="4650492"/>
            <a:ext cx="1532038" cy="360726"/>
          </a:xfrm>
          <a:prstGeom prst="callout1">
            <a:avLst>
              <a:gd name="adj1" fmla="val 62936"/>
              <a:gd name="adj2" fmla="val 6346"/>
              <a:gd name="adj3" fmla="val -224128"/>
              <a:gd name="adj4" fmla="val -6593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Φάλαγγες δακτύλων</a:t>
            </a:r>
          </a:p>
        </p:txBody>
      </p:sp>
      <p:sp>
        <p:nvSpPr>
          <p:cNvPr id="11" name="Επεξήγηση: Γραμμή χωρίς περίγραμμα 10">
            <a:extLst>
              <a:ext uri="{FF2B5EF4-FFF2-40B4-BE49-F238E27FC236}">
                <a16:creationId xmlns:a16="http://schemas.microsoft.com/office/drawing/2014/main" id="{64FB2841-1522-3C03-EEC7-3F1FA1F1D2E6}"/>
              </a:ext>
            </a:extLst>
          </p:cNvPr>
          <p:cNvSpPr/>
          <p:nvPr/>
        </p:nvSpPr>
        <p:spPr>
          <a:xfrm>
            <a:off x="4867360" y="4051957"/>
            <a:ext cx="1312530" cy="360726"/>
          </a:xfrm>
          <a:prstGeom prst="callout1">
            <a:avLst>
              <a:gd name="adj1" fmla="val 62936"/>
              <a:gd name="adj2" fmla="val 6346"/>
              <a:gd name="adj3" fmla="val -310175"/>
              <a:gd name="adj4" fmla="val -3570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Ανώνυμο</a:t>
            </a:r>
          </a:p>
        </p:txBody>
      </p:sp>
      <p:sp>
        <p:nvSpPr>
          <p:cNvPr id="12" name="Επεξήγηση: Γραμμή χωρίς περίγραμμα 11">
            <a:extLst>
              <a:ext uri="{FF2B5EF4-FFF2-40B4-BE49-F238E27FC236}">
                <a16:creationId xmlns:a16="http://schemas.microsoft.com/office/drawing/2014/main" id="{1762BA1E-A816-79EE-2072-057BEC58A31D}"/>
              </a:ext>
            </a:extLst>
          </p:cNvPr>
          <p:cNvSpPr/>
          <p:nvPr/>
        </p:nvSpPr>
        <p:spPr>
          <a:xfrm>
            <a:off x="4867360" y="4412683"/>
            <a:ext cx="1312530" cy="360726"/>
          </a:xfrm>
          <a:prstGeom prst="callout1">
            <a:avLst>
              <a:gd name="adj1" fmla="val 62936"/>
              <a:gd name="adj2" fmla="val 6346"/>
              <a:gd name="adj3" fmla="val -40407"/>
              <a:gd name="adj4" fmla="val -3570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Μηριαίο</a:t>
            </a:r>
          </a:p>
        </p:txBody>
      </p:sp>
      <p:sp>
        <p:nvSpPr>
          <p:cNvPr id="13" name="Επεξήγηση: Γραμμή χωρίς περίγραμμα 12">
            <a:extLst>
              <a:ext uri="{FF2B5EF4-FFF2-40B4-BE49-F238E27FC236}">
                <a16:creationId xmlns:a16="http://schemas.microsoft.com/office/drawing/2014/main" id="{73CB6BCF-891E-6A00-8B12-06D848395E37}"/>
              </a:ext>
            </a:extLst>
          </p:cNvPr>
          <p:cNvSpPr/>
          <p:nvPr/>
        </p:nvSpPr>
        <p:spPr>
          <a:xfrm>
            <a:off x="4867360" y="4688316"/>
            <a:ext cx="1483106" cy="360726"/>
          </a:xfrm>
          <a:prstGeom prst="callout1">
            <a:avLst>
              <a:gd name="adj1" fmla="val 62936"/>
              <a:gd name="adj2" fmla="val 6346"/>
              <a:gd name="adj3" fmla="val 6105"/>
              <a:gd name="adj4" fmla="val -7350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Επιγονατίδα</a:t>
            </a:r>
          </a:p>
        </p:txBody>
      </p:sp>
      <p:sp>
        <p:nvSpPr>
          <p:cNvPr id="14" name="Επεξήγηση: Γραμμή χωρίς περίγραμμα 13">
            <a:extLst>
              <a:ext uri="{FF2B5EF4-FFF2-40B4-BE49-F238E27FC236}">
                <a16:creationId xmlns:a16="http://schemas.microsoft.com/office/drawing/2014/main" id="{2B8513FC-D847-4B9B-BFA8-DC2847F5539B}"/>
              </a:ext>
            </a:extLst>
          </p:cNvPr>
          <p:cNvSpPr/>
          <p:nvPr/>
        </p:nvSpPr>
        <p:spPr>
          <a:xfrm>
            <a:off x="4952647" y="5600308"/>
            <a:ext cx="1681993" cy="360726"/>
          </a:xfrm>
          <a:prstGeom prst="callout1">
            <a:avLst>
              <a:gd name="adj1" fmla="val 62936"/>
              <a:gd name="adj2" fmla="val 6346"/>
              <a:gd name="adj3" fmla="val 120058"/>
              <a:gd name="adj4" fmla="val -3778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Οστά ταρσού</a:t>
            </a:r>
          </a:p>
        </p:txBody>
      </p:sp>
      <p:sp>
        <p:nvSpPr>
          <p:cNvPr id="15" name="Επεξήγηση: Γραμμή χωρίς περίγραμμα 14">
            <a:extLst>
              <a:ext uri="{FF2B5EF4-FFF2-40B4-BE49-F238E27FC236}">
                <a16:creationId xmlns:a16="http://schemas.microsoft.com/office/drawing/2014/main" id="{AD08D1CB-C1E4-B2ED-F56F-4C9D9B1D1356}"/>
              </a:ext>
            </a:extLst>
          </p:cNvPr>
          <p:cNvSpPr/>
          <p:nvPr/>
        </p:nvSpPr>
        <p:spPr>
          <a:xfrm>
            <a:off x="4952648" y="5031565"/>
            <a:ext cx="1312530" cy="360726"/>
          </a:xfrm>
          <a:prstGeom prst="callout1">
            <a:avLst>
              <a:gd name="adj1" fmla="val 62936"/>
              <a:gd name="adj2" fmla="val 6346"/>
              <a:gd name="adj3" fmla="val 64244"/>
              <a:gd name="adj4" fmla="val -5104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Κνήμη</a:t>
            </a:r>
          </a:p>
        </p:txBody>
      </p:sp>
      <p:sp>
        <p:nvSpPr>
          <p:cNvPr id="16" name="Επεξήγηση: Γραμμή χωρίς περίγραμμα 15">
            <a:extLst>
              <a:ext uri="{FF2B5EF4-FFF2-40B4-BE49-F238E27FC236}">
                <a16:creationId xmlns:a16="http://schemas.microsoft.com/office/drawing/2014/main" id="{21D1D2FC-C3D8-3D48-E6DF-58C84089E6BF}"/>
              </a:ext>
            </a:extLst>
          </p:cNvPr>
          <p:cNvSpPr/>
          <p:nvPr/>
        </p:nvSpPr>
        <p:spPr>
          <a:xfrm>
            <a:off x="4952648" y="5324675"/>
            <a:ext cx="1312530" cy="360726"/>
          </a:xfrm>
          <a:prstGeom prst="callout1">
            <a:avLst>
              <a:gd name="adj1" fmla="val 62936"/>
              <a:gd name="adj2" fmla="val 6346"/>
              <a:gd name="adj3" fmla="val 45640"/>
              <a:gd name="adj4" fmla="val -4401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Περόνη</a:t>
            </a:r>
          </a:p>
        </p:txBody>
      </p:sp>
      <p:sp>
        <p:nvSpPr>
          <p:cNvPr id="17" name="Επεξήγηση: Γραμμή χωρίς περίγραμμα 16">
            <a:extLst>
              <a:ext uri="{FF2B5EF4-FFF2-40B4-BE49-F238E27FC236}">
                <a16:creationId xmlns:a16="http://schemas.microsoft.com/office/drawing/2014/main" id="{8ADAA685-D383-7946-7FB4-0448C8E3C7DB}"/>
              </a:ext>
            </a:extLst>
          </p:cNvPr>
          <p:cNvSpPr/>
          <p:nvPr/>
        </p:nvSpPr>
        <p:spPr>
          <a:xfrm>
            <a:off x="4958240" y="5893418"/>
            <a:ext cx="1483105" cy="360726"/>
          </a:xfrm>
          <a:prstGeom prst="callout1">
            <a:avLst>
              <a:gd name="adj1" fmla="val 62936"/>
              <a:gd name="adj2" fmla="val 6346"/>
              <a:gd name="adj3" fmla="val 92151"/>
              <a:gd name="adj4" fmla="val -4232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Μετατάρσια</a:t>
            </a:r>
          </a:p>
        </p:txBody>
      </p:sp>
      <p:sp>
        <p:nvSpPr>
          <p:cNvPr id="19" name="Επεξήγηση: Γραμμή χωρίς περίγραμμα 18">
            <a:extLst>
              <a:ext uri="{FF2B5EF4-FFF2-40B4-BE49-F238E27FC236}">
                <a16:creationId xmlns:a16="http://schemas.microsoft.com/office/drawing/2014/main" id="{FC902571-6EC4-CA16-FCBF-E8EF882E0296}"/>
              </a:ext>
            </a:extLst>
          </p:cNvPr>
          <p:cNvSpPr/>
          <p:nvPr/>
        </p:nvSpPr>
        <p:spPr>
          <a:xfrm>
            <a:off x="4767916" y="6349642"/>
            <a:ext cx="1681993" cy="474331"/>
          </a:xfrm>
          <a:prstGeom prst="callout1">
            <a:avLst>
              <a:gd name="adj1" fmla="val 62936"/>
              <a:gd name="adj2" fmla="val 6346"/>
              <a:gd name="adj3" fmla="val -1911"/>
              <a:gd name="adj4" fmla="val -183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Φάλαγγες δακτύλων</a:t>
            </a:r>
          </a:p>
          <a:p>
            <a:pPr algn="ctr"/>
            <a:endParaRPr lang="el-G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12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D0F18352-1CB0-C1C5-8F8C-DCD90EE73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089" y="439000"/>
            <a:ext cx="5226341" cy="604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994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καιοσύνη">
  <a:themeElements>
    <a:clrScheme name="Δικαιοσύνη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Δικαιοσύνη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Δικαιοσύνη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1070</TotalTime>
  <Words>2793</Words>
  <Application>Microsoft Office PowerPoint</Application>
  <PresentationFormat>Ευρεία οθόνη</PresentationFormat>
  <Paragraphs>546</Paragraphs>
  <Slides>63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63</vt:i4>
      </vt:variant>
    </vt:vector>
  </HeadingPairs>
  <TitlesOfParts>
    <vt:vector size="72" baseType="lpstr">
      <vt:lpstr>Calibri</vt:lpstr>
      <vt:lpstr>Cambria</vt:lpstr>
      <vt:lpstr>Cambria Math</vt:lpstr>
      <vt:lpstr>Franklin Gothic Book</vt:lpstr>
      <vt:lpstr>Perpetua</vt:lpstr>
      <vt:lpstr>PFCatalog-Bold</vt:lpstr>
      <vt:lpstr>PFCatalog-Regular</vt:lpstr>
      <vt:lpstr>Wingdings 2</vt:lpstr>
      <vt:lpstr>Δικαιοσύνη</vt:lpstr>
      <vt:lpstr>Το μυοσκελετικό σύστημα</vt:lpstr>
      <vt:lpstr>Γενικά</vt:lpstr>
      <vt:lpstr>Βασικοί ιστοί του μυοσκελετικού συστήματος</vt:lpstr>
      <vt:lpstr>Παρουσίαση του PowerPoint</vt:lpstr>
      <vt:lpstr>Οστίτης ιστός</vt:lpstr>
      <vt:lpstr>Παρουσίαση του PowerPoint</vt:lpstr>
      <vt:lpstr>Ο ανθρώπινος σκελετός</vt:lpstr>
      <vt:lpstr>Παρουσίαση του PowerPoint</vt:lpstr>
      <vt:lpstr>Παρουσίαση του PowerPoint</vt:lpstr>
      <vt:lpstr>Σκελετός της κεφαλής</vt:lpstr>
      <vt:lpstr>Σκελετός της κεφαλής</vt:lpstr>
      <vt:lpstr>Η σπονδυλική στήλη</vt:lpstr>
      <vt:lpstr>Σπονδυλική στήλη</vt:lpstr>
      <vt:lpstr>Οστά της σπονδυλικής στήλης</vt:lpstr>
      <vt:lpstr>Παραμορφώσεις της σπονδυλικής στήλης</vt:lpstr>
      <vt:lpstr>Παραμορφώσεις της σπονδυλικής στήλης</vt:lpstr>
      <vt:lpstr>Σκελετός του θώρακα</vt:lpstr>
      <vt:lpstr>Σκελετός του θώρακα</vt:lpstr>
      <vt:lpstr>Σκελετός των άνω άκρων</vt:lpstr>
      <vt:lpstr>Σκελετός των άνω άκρων</vt:lpstr>
      <vt:lpstr>Σκελετός των κάτω άκρων</vt:lpstr>
      <vt:lpstr>Σκελετός των κάτω άκρων</vt:lpstr>
      <vt:lpstr>Τύποι οστών</vt:lpstr>
      <vt:lpstr>Τύποι οστών</vt:lpstr>
      <vt:lpstr>Μακρά οστά</vt:lpstr>
      <vt:lpstr>Βραχέα οστά</vt:lpstr>
      <vt:lpstr>Πλατιά οστά</vt:lpstr>
      <vt:lpstr>Αεροφόρα οστά </vt:lpstr>
      <vt:lpstr>Βρες τον τύπο του οστού (μακρύ, βραχύ, πλατύ, αεροφόρο)</vt:lpstr>
      <vt:lpstr>Μορφολογικά χαρακτηριστικά των οστών</vt:lpstr>
      <vt:lpstr>Μορφολογικά χαρακτηριστικά των οστών</vt:lpstr>
      <vt:lpstr>Οι αρθρώσεις</vt:lpstr>
      <vt:lpstr>Αρθρώσεις-Συνάρθρωση</vt:lpstr>
      <vt:lpstr>Αρθρώσεις-Διάρθρωση</vt:lpstr>
      <vt:lpstr>Αρθρώσεις-Διάρθρωση-Κύρια μέρη</vt:lpstr>
      <vt:lpstr>Αρθρώσεις-Διάρθρωση-Κύρια μέρη</vt:lpstr>
      <vt:lpstr>Αρθρώσεις-Διάρθρωση- Επικουρικά μέρη</vt:lpstr>
      <vt:lpstr>Αρθρώσεις-Διάρθρωση- Επικουρικά μέρη</vt:lpstr>
      <vt:lpstr>Είδη των διαρθρώσεων</vt:lpstr>
      <vt:lpstr>Βρες το είδος της άρθρωσης (συνάρθωση, διάρθρωση) </vt:lpstr>
      <vt:lpstr>Κινήσεις των διαρθρώσεων</vt:lpstr>
      <vt:lpstr>Κινήσεις των διαρθρώσεων</vt:lpstr>
      <vt:lpstr>Κινήσεις των διαρθρώσεων</vt:lpstr>
      <vt:lpstr>Μυϊκό σύστημα</vt:lpstr>
      <vt:lpstr>Μυϊκό σύστημα-Μυϊκές ίνες</vt:lpstr>
      <vt:lpstr>Οι λείοι μύες</vt:lpstr>
      <vt:lpstr>Οι γραμμωτοί ή σκελετικοί μύες</vt:lpstr>
      <vt:lpstr>Οι γραμμωτοί ή σκελετικοί μύες</vt:lpstr>
      <vt:lpstr>Οι γραμμωτοί ή σκελετικοί μύες</vt:lpstr>
      <vt:lpstr>Βρες τον τύπο του μυός (μακρύς, βραχύς, πλατύς, σφικτήρας)</vt:lpstr>
      <vt:lpstr>ΔΟΜΗ ΜΥΟΣ</vt:lpstr>
      <vt:lpstr>Δομή και λειτουργία της γραμμωτής μυϊκής ίνας</vt:lpstr>
      <vt:lpstr>Δομή και λειτουργία της γραμμωτής μυϊκής ίνας</vt:lpstr>
      <vt:lpstr>Δομή και λειτουργία της γραμμωτής μυϊκής ίνας</vt:lpstr>
      <vt:lpstr>Η μυϊκή συστολή</vt:lpstr>
      <vt:lpstr>Μυϊκός τόνος και ενέργεια των μυών</vt:lpstr>
      <vt:lpstr>Μυϊκό σύστημα</vt:lpstr>
      <vt:lpstr>Το μυϊκό σύστημα</vt:lpstr>
      <vt:lpstr>Μυς του θώρακα</vt:lpstr>
      <vt:lpstr>Μύες της κοιλιάς</vt:lpstr>
      <vt:lpstr>Μύες της οπίσθιας επιφάνειας του κορμού(ράχης)</vt:lpstr>
      <vt:lpstr>Μύες των άνω και κάτω άκρων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 μυοσκελετικό σύστημα</dc:title>
  <dc:creator>kiki pavlidou</dc:creator>
  <cp:lastModifiedBy>Κυριακή Παυλίδου</cp:lastModifiedBy>
  <cp:revision>44</cp:revision>
  <dcterms:created xsi:type="dcterms:W3CDTF">2023-07-17T16:30:22Z</dcterms:created>
  <dcterms:modified xsi:type="dcterms:W3CDTF">2024-11-19T19:39:03Z</dcterms:modified>
</cp:coreProperties>
</file>